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5" r:id="rId5"/>
    <p:sldMasterId id="2147483700" r:id="rId6"/>
  </p:sldMasterIdLst>
  <p:notesMasterIdLst>
    <p:notesMasterId r:id="rId27"/>
  </p:notesMasterIdLst>
  <p:handoutMasterIdLst>
    <p:handoutMasterId r:id="rId28"/>
  </p:handoutMasterIdLst>
  <p:sldIdLst>
    <p:sldId id="514" r:id="rId7"/>
    <p:sldId id="454" r:id="rId8"/>
    <p:sldId id="457" r:id="rId9"/>
    <p:sldId id="499" r:id="rId10"/>
    <p:sldId id="516" r:id="rId11"/>
    <p:sldId id="501" r:id="rId12"/>
    <p:sldId id="500" r:id="rId13"/>
    <p:sldId id="455" r:id="rId14"/>
    <p:sldId id="515" r:id="rId15"/>
    <p:sldId id="441" r:id="rId16"/>
    <p:sldId id="442" r:id="rId17"/>
    <p:sldId id="443" r:id="rId18"/>
    <p:sldId id="444" r:id="rId19"/>
    <p:sldId id="445" r:id="rId20"/>
    <p:sldId id="497" r:id="rId21"/>
    <p:sldId id="498" r:id="rId22"/>
    <p:sldId id="449" r:id="rId23"/>
    <p:sldId id="437" r:id="rId24"/>
    <p:sldId id="446" r:id="rId25"/>
    <p:sldId id="448"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0E1D42"/>
    <a:srgbClr val="4857A6"/>
    <a:srgbClr val="0E1F42"/>
    <a:srgbClr val="D9ECE5"/>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2CF591-4E78-4B1A-8ACB-830F3E86C7F1}" v="1" dt="2024-12-16T00:35:43.5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6" autoAdjust="0"/>
    <p:restoredTop sz="76755" autoAdjust="0"/>
  </p:normalViewPr>
  <p:slideViewPr>
    <p:cSldViewPr snapToGrid="0">
      <p:cViewPr varScale="1">
        <p:scale>
          <a:sx n="85" d="100"/>
          <a:sy n="85" d="100"/>
        </p:scale>
        <p:origin x="792"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p:scale>
          <a:sx n="1" d="2"/>
          <a:sy n="1" d="2"/>
        </p:scale>
        <p:origin x="4632" y="10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7B09E4B9-EEDC-4631-9821-CB74DA794B6F}"/>
    <pc:docChg chg="custSel modSld">
      <pc:chgData name="Kerrie Shanahan" userId="ae473d9f-76e9-476f-892f-2674ea963afc" providerId="ADAL" clId="{7B09E4B9-EEDC-4631-9821-CB74DA794B6F}" dt="2024-11-26T22:54:40.357" v="103" actId="165"/>
      <pc:docMkLst>
        <pc:docMk/>
      </pc:docMkLst>
      <pc:sldChg chg="modNotesTx">
        <pc:chgData name="Kerrie Shanahan" userId="ae473d9f-76e9-476f-892f-2674ea963afc" providerId="ADAL" clId="{7B09E4B9-EEDC-4631-9821-CB74DA794B6F}" dt="2024-11-26T22:05:04.977" v="95" actId="20577"/>
        <pc:sldMkLst>
          <pc:docMk/>
          <pc:sldMk cId="4150549256" sldId="437"/>
        </pc:sldMkLst>
      </pc:sldChg>
      <pc:sldChg chg="addSp delSp modSp mod modNotesTx">
        <pc:chgData name="Kerrie Shanahan" userId="ae473d9f-76e9-476f-892f-2674ea963afc" providerId="ADAL" clId="{7B09E4B9-EEDC-4631-9821-CB74DA794B6F}" dt="2024-11-26T22:54:22.898" v="100" actId="165"/>
        <pc:sldMkLst>
          <pc:docMk/>
          <pc:sldMk cId="3790191868" sldId="442"/>
        </pc:sldMkLst>
        <pc:spChg chg="mod">
          <ac:chgData name="Kerrie Shanahan" userId="ae473d9f-76e9-476f-892f-2674ea963afc" providerId="ADAL" clId="{7B09E4B9-EEDC-4631-9821-CB74DA794B6F}" dt="2024-11-26T22:54:22.898" v="100" actId="165"/>
          <ac:spMkLst>
            <pc:docMk/>
            <pc:sldMk cId="3790191868" sldId="442"/>
            <ac:spMk id="3" creationId="{F7522EBA-F39E-F9E6-7F34-0F8AAB3B376A}"/>
          </ac:spMkLst>
        </pc:spChg>
        <pc:spChg chg="mod">
          <ac:chgData name="Kerrie Shanahan" userId="ae473d9f-76e9-476f-892f-2674ea963afc" providerId="ADAL" clId="{7B09E4B9-EEDC-4631-9821-CB74DA794B6F}" dt="2024-11-26T22:54:22.898" v="100" actId="165"/>
          <ac:spMkLst>
            <pc:docMk/>
            <pc:sldMk cId="3790191868" sldId="442"/>
            <ac:spMk id="4" creationId="{47997187-62E8-EC42-D9D7-C5092CBAB1FF}"/>
          </ac:spMkLst>
        </pc:spChg>
        <pc:spChg chg="mod">
          <ac:chgData name="Kerrie Shanahan" userId="ae473d9f-76e9-476f-892f-2674ea963afc" providerId="ADAL" clId="{7B09E4B9-EEDC-4631-9821-CB74DA794B6F}" dt="2024-11-26T22:54:22.898" v="100" actId="165"/>
          <ac:spMkLst>
            <pc:docMk/>
            <pc:sldMk cId="3790191868" sldId="442"/>
            <ac:spMk id="9" creationId="{7AD4C5E2-1FA6-BC43-932E-8BF225355A91}"/>
          </ac:spMkLst>
        </pc:spChg>
        <pc:spChg chg="mod">
          <ac:chgData name="Kerrie Shanahan" userId="ae473d9f-76e9-476f-892f-2674ea963afc" providerId="ADAL" clId="{7B09E4B9-EEDC-4631-9821-CB74DA794B6F}" dt="2024-11-26T22:54:22.898" v="100" actId="165"/>
          <ac:spMkLst>
            <pc:docMk/>
            <pc:sldMk cId="3790191868" sldId="442"/>
            <ac:spMk id="10" creationId="{40F75F48-FC8E-8E44-8B2D-2F86CEBF1B45}"/>
          </ac:spMkLst>
        </pc:spChg>
        <pc:spChg chg="mod topLvl">
          <ac:chgData name="Kerrie Shanahan" userId="ae473d9f-76e9-476f-892f-2674ea963afc" providerId="ADAL" clId="{7B09E4B9-EEDC-4631-9821-CB74DA794B6F}" dt="2024-11-26T22:54:22.898" v="100" actId="165"/>
          <ac:spMkLst>
            <pc:docMk/>
            <pc:sldMk cId="3790191868" sldId="442"/>
            <ac:spMk id="11" creationId="{B7918130-89B9-834B-849E-74EEB7E489BC}"/>
          </ac:spMkLst>
        </pc:spChg>
      </pc:sldChg>
      <pc:sldChg chg="addSp delSp modSp mod">
        <pc:chgData name="Kerrie Shanahan" userId="ae473d9f-76e9-476f-892f-2674ea963afc" providerId="ADAL" clId="{7B09E4B9-EEDC-4631-9821-CB74DA794B6F}" dt="2024-11-26T22:54:28.139" v="101" actId="165"/>
        <pc:sldMkLst>
          <pc:docMk/>
          <pc:sldMk cId="1548968196" sldId="443"/>
        </pc:sldMkLst>
        <pc:spChg chg="mod topLvl">
          <ac:chgData name="Kerrie Shanahan" userId="ae473d9f-76e9-476f-892f-2674ea963afc" providerId="ADAL" clId="{7B09E4B9-EEDC-4631-9821-CB74DA794B6F}" dt="2024-11-26T22:54:28.139" v="101" actId="165"/>
          <ac:spMkLst>
            <pc:docMk/>
            <pc:sldMk cId="1548968196" sldId="443"/>
            <ac:spMk id="4" creationId="{17709E2C-F223-7CC7-81B4-67C6E359B885}"/>
          </ac:spMkLst>
        </pc:spChg>
        <pc:spChg chg="mod">
          <ac:chgData name="Kerrie Shanahan" userId="ae473d9f-76e9-476f-892f-2674ea963afc" providerId="ADAL" clId="{7B09E4B9-EEDC-4631-9821-CB74DA794B6F}" dt="2024-11-26T22:54:28.139" v="101" actId="165"/>
          <ac:spMkLst>
            <pc:docMk/>
            <pc:sldMk cId="1548968196" sldId="443"/>
            <ac:spMk id="6" creationId="{F4252153-0CB8-D8AA-91FA-621BE9809ACA}"/>
          </ac:spMkLst>
        </pc:spChg>
        <pc:spChg chg="mod">
          <ac:chgData name="Kerrie Shanahan" userId="ae473d9f-76e9-476f-892f-2674ea963afc" providerId="ADAL" clId="{7B09E4B9-EEDC-4631-9821-CB74DA794B6F}" dt="2024-11-26T22:54:28.139" v="101" actId="165"/>
          <ac:spMkLst>
            <pc:docMk/>
            <pc:sldMk cId="1548968196" sldId="443"/>
            <ac:spMk id="7" creationId="{3266D028-1864-8136-D2A3-82CB6D0CF56A}"/>
          </ac:spMkLst>
        </pc:spChg>
        <pc:spChg chg="mod">
          <ac:chgData name="Kerrie Shanahan" userId="ae473d9f-76e9-476f-892f-2674ea963afc" providerId="ADAL" clId="{7B09E4B9-EEDC-4631-9821-CB74DA794B6F}" dt="2024-11-26T22:54:28.139" v="101" actId="165"/>
          <ac:spMkLst>
            <pc:docMk/>
            <pc:sldMk cId="1548968196" sldId="443"/>
            <ac:spMk id="8" creationId="{3C317290-FAB7-73F1-5D45-595490385BB8}"/>
          </ac:spMkLst>
        </pc:spChg>
        <pc:spChg chg="mod">
          <ac:chgData name="Kerrie Shanahan" userId="ae473d9f-76e9-476f-892f-2674ea963afc" providerId="ADAL" clId="{7B09E4B9-EEDC-4631-9821-CB74DA794B6F}" dt="2024-11-26T22:54:28.139" v="101" actId="165"/>
          <ac:spMkLst>
            <pc:docMk/>
            <pc:sldMk cId="1548968196" sldId="443"/>
            <ac:spMk id="11" creationId="{6D1EBF12-0C1E-B5BA-5978-75A219B5BBA1}"/>
          </ac:spMkLst>
        </pc:spChg>
      </pc:sldChg>
      <pc:sldChg chg="addSp delSp modSp mod">
        <pc:chgData name="Kerrie Shanahan" userId="ae473d9f-76e9-476f-892f-2674ea963afc" providerId="ADAL" clId="{7B09E4B9-EEDC-4631-9821-CB74DA794B6F}" dt="2024-11-26T22:54:35.014" v="102" actId="165"/>
        <pc:sldMkLst>
          <pc:docMk/>
          <pc:sldMk cId="1550106778" sldId="444"/>
        </pc:sldMkLst>
        <pc:picChg chg="mod topLvl">
          <ac:chgData name="Kerrie Shanahan" userId="ae473d9f-76e9-476f-892f-2674ea963afc" providerId="ADAL" clId="{7B09E4B9-EEDC-4631-9821-CB74DA794B6F}" dt="2024-11-26T22:54:35.014" v="102" actId="165"/>
          <ac:picMkLst>
            <pc:docMk/>
            <pc:sldMk cId="1550106778" sldId="444"/>
            <ac:picMk id="2" creationId="{CD1E560A-3869-CA13-1155-D6F842352595}"/>
          </ac:picMkLst>
        </pc:picChg>
        <pc:picChg chg="mod topLvl">
          <ac:chgData name="Kerrie Shanahan" userId="ae473d9f-76e9-476f-892f-2674ea963afc" providerId="ADAL" clId="{7B09E4B9-EEDC-4631-9821-CB74DA794B6F}" dt="2024-11-26T22:54:35.014" v="102" actId="165"/>
          <ac:picMkLst>
            <pc:docMk/>
            <pc:sldMk cId="1550106778" sldId="444"/>
            <ac:picMk id="3" creationId="{FF2AA174-CE84-8643-9979-196EEDC4BE7F}"/>
          </ac:picMkLst>
        </pc:picChg>
        <pc:picChg chg="mod topLvl">
          <ac:chgData name="Kerrie Shanahan" userId="ae473d9f-76e9-476f-892f-2674ea963afc" providerId="ADAL" clId="{7B09E4B9-EEDC-4631-9821-CB74DA794B6F}" dt="2024-11-26T22:54:35.014" v="102" actId="165"/>
          <ac:picMkLst>
            <pc:docMk/>
            <pc:sldMk cId="1550106778" sldId="444"/>
            <ac:picMk id="12" creationId="{DD4B12A6-B93F-5AD0-D26F-9F547A890F74}"/>
          </ac:picMkLst>
        </pc:picChg>
      </pc:sldChg>
      <pc:sldChg chg="addSp delSp modSp mod">
        <pc:chgData name="Kerrie Shanahan" userId="ae473d9f-76e9-476f-892f-2674ea963afc" providerId="ADAL" clId="{7B09E4B9-EEDC-4631-9821-CB74DA794B6F}" dt="2024-11-26T22:54:40.357" v="103" actId="165"/>
        <pc:sldMkLst>
          <pc:docMk/>
          <pc:sldMk cId="2708634835" sldId="445"/>
        </pc:sldMkLst>
        <pc:picChg chg="mod topLvl">
          <ac:chgData name="Kerrie Shanahan" userId="ae473d9f-76e9-476f-892f-2674ea963afc" providerId="ADAL" clId="{7B09E4B9-EEDC-4631-9821-CB74DA794B6F}" dt="2024-11-26T22:54:40.357" v="103" actId="165"/>
          <ac:picMkLst>
            <pc:docMk/>
            <pc:sldMk cId="2708634835" sldId="445"/>
            <ac:picMk id="3" creationId="{9FF992C6-988A-D1EF-BE81-BF3C60130672}"/>
          </ac:picMkLst>
        </pc:picChg>
        <pc:picChg chg="mod topLvl">
          <ac:chgData name="Kerrie Shanahan" userId="ae473d9f-76e9-476f-892f-2674ea963afc" providerId="ADAL" clId="{7B09E4B9-EEDC-4631-9821-CB74DA794B6F}" dt="2024-11-26T22:54:40.357" v="103" actId="165"/>
          <ac:picMkLst>
            <pc:docMk/>
            <pc:sldMk cId="2708634835" sldId="445"/>
            <ac:picMk id="11" creationId="{21170004-9D91-7ADA-4740-75E74DDAD749}"/>
          </ac:picMkLst>
        </pc:picChg>
        <pc:picChg chg="mod topLvl">
          <ac:chgData name="Kerrie Shanahan" userId="ae473d9f-76e9-476f-892f-2674ea963afc" providerId="ADAL" clId="{7B09E4B9-EEDC-4631-9821-CB74DA794B6F}" dt="2024-11-26T22:54:40.357" v="103" actId="165"/>
          <ac:picMkLst>
            <pc:docMk/>
            <pc:sldMk cId="2708634835" sldId="445"/>
            <ac:picMk id="13" creationId="{B2FD00F1-7F71-9D7F-7946-FDE803F80795}"/>
          </ac:picMkLst>
        </pc:picChg>
      </pc:sldChg>
      <pc:sldChg chg="modNotesTx">
        <pc:chgData name="Kerrie Shanahan" userId="ae473d9f-76e9-476f-892f-2674ea963afc" providerId="ADAL" clId="{7B09E4B9-EEDC-4631-9821-CB74DA794B6F}" dt="2024-11-25T05:47:49.652" v="68" actId="6549"/>
        <pc:sldMkLst>
          <pc:docMk/>
          <pc:sldMk cId="258660592" sldId="497"/>
        </pc:sldMkLst>
      </pc:sldChg>
    </pc:docChg>
  </pc:docChgLst>
  <pc:docChgLst>
    <pc:chgData name="Nora Monday" userId="f9fce3f3-ea5a-4bf2-9c87-84b96f517122" providerId="ADAL" clId="{CA79B4E6-33E3-4E7B-8949-9F1E18A6083D}"/>
    <pc:docChg chg="custSel modSld modMainMaster">
      <pc:chgData name="Nora Monday" userId="f9fce3f3-ea5a-4bf2-9c87-84b96f517122" providerId="ADAL" clId="{CA79B4E6-33E3-4E7B-8949-9F1E18A6083D}" dt="2024-11-28T05:16:06.319" v="1217"/>
      <pc:docMkLst>
        <pc:docMk/>
      </pc:docMkLst>
      <pc:sldChg chg="addSp modSp mod">
        <pc:chgData name="Nora Monday" userId="f9fce3f3-ea5a-4bf2-9c87-84b96f517122" providerId="ADAL" clId="{CA79B4E6-33E3-4E7B-8949-9F1E18A6083D}" dt="2024-11-27T23:39:36.520" v="1075" actId="1076"/>
        <pc:sldMkLst>
          <pc:docMk/>
          <pc:sldMk cId="4150549256" sldId="437"/>
        </pc:sldMkLst>
        <pc:spChg chg="add mod">
          <ac:chgData name="Nora Monday" userId="f9fce3f3-ea5a-4bf2-9c87-84b96f517122" providerId="ADAL" clId="{CA79B4E6-33E3-4E7B-8949-9F1E18A6083D}" dt="2024-11-27T23:39:36.520" v="1075" actId="1076"/>
          <ac:spMkLst>
            <pc:docMk/>
            <pc:sldMk cId="4150549256" sldId="437"/>
            <ac:spMk id="2" creationId="{7C03C905-6E0B-EA98-50C6-87956B34062C}"/>
          </ac:spMkLst>
        </pc:spChg>
        <pc:picChg chg="mod">
          <ac:chgData name="Nora Monday" userId="f9fce3f3-ea5a-4bf2-9c87-84b96f517122" providerId="ADAL" clId="{CA79B4E6-33E3-4E7B-8949-9F1E18A6083D}" dt="2024-11-27T23:36:22.623" v="707" actId="962"/>
          <ac:picMkLst>
            <pc:docMk/>
            <pc:sldMk cId="4150549256" sldId="437"/>
            <ac:picMk id="3" creationId="{1825C2BD-668D-1B47-A307-4478F57E8F9E}"/>
          </ac:picMkLst>
        </pc:picChg>
      </pc:sldChg>
      <pc:sldChg chg="addSp delSp modSp mod">
        <pc:chgData name="Nora Monday" userId="f9fce3f3-ea5a-4bf2-9c87-84b96f517122" providerId="ADAL" clId="{CA79B4E6-33E3-4E7B-8949-9F1E18A6083D}" dt="2024-11-28T01:24:32.185" v="1191" actId="13244"/>
        <pc:sldMkLst>
          <pc:docMk/>
          <pc:sldMk cId="3790191868" sldId="442"/>
        </pc:sldMkLst>
        <pc:spChg chg="add mod ord">
          <ac:chgData name="Nora Monday" userId="f9fce3f3-ea5a-4bf2-9c87-84b96f517122" providerId="ADAL" clId="{CA79B4E6-33E3-4E7B-8949-9F1E18A6083D}" dt="2024-11-28T01:24:32.185" v="1191" actId="13244"/>
          <ac:spMkLst>
            <pc:docMk/>
            <pc:sldMk cId="3790191868" sldId="442"/>
            <ac:spMk id="2" creationId="{90416E87-0E27-1F31-569B-BC361B908BA4}"/>
          </ac:spMkLst>
        </pc:spChg>
        <pc:spChg chg="mod topLvl">
          <ac:chgData name="Nora Monday" userId="f9fce3f3-ea5a-4bf2-9c87-84b96f517122" providerId="ADAL" clId="{CA79B4E6-33E3-4E7B-8949-9F1E18A6083D}" dt="2024-11-27T23:34:29.646" v="471" actId="962"/>
          <ac:spMkLst>
            <pc:docMk/>
            <pc:sldMk cId="3790191868" sldId="442"/>
            <ac:spMk id="3" creationId="{F7522EBA-F39E-F9E6-7F34-0F8AAB3B376A}"/>
          </ac:spMkLst>
        </pc:spChg>
        <pc:spChg chg="mod topLvl">
          <ac:chgData name="Nora Monday" userId="f9fce3f3-ea5a-4bf2-9c87-84b96f517122" providerId="ADAL" clId="{CA79B4E6-33E3-4E7B-8949-9F1E18A6083D}" dt="2024-11-27T23:34:29.646" v="471" actId="962"/>
          <ac:spMkLst>
            <pc:docMk/>
            <pc:sldMk cId="3790191868" sldId="442"/>
            <ac:spMk id="4" creationId="{47997187-62E8-EC42-D9D7-C5092CBAB1FF}"/>
          </ac:spMkLst>
        </pc:spChg>
        <pc:spChg chg="mod topLvl">
          <ac:chgData name="Nora Monday" userId="f9fce3f3-ea5a-4bf2-9c87-84b96f517122" providerId="ADAL" clId="{CA79B4E6-33E3-4E7B-8949-9F1E18A6083D}" dt="2024-11-27T23:34:44.206" v="490" actId="962"/>
          <ac:spMkLst>
            <pc:docMk/>
            <pc:sldMk cId="3790191868" sldId="442"/>
            <ac:spMk id="9" creationId="{7AD4C5E2-1FA6-BC43-932E-8BF225355A91}"/>
          </ac:spMkLst>
        </pc:spChg>
        <pc:spChg chg="mod topLvl">
          <ac:chgData name="Nora Monday" userId="f9fce3f3-ea5a-4bf2-9c87-84b96f517122" providerId="ADAL" clId="{CA79B4E6-33E3-4E7B-8949-9F1E18A6083D}" dt="2024-11-27T23:34:48.023" v="513" actId="962"/>
          <ac:spMkLst>
            <pc:docMk/>
            <pc:sldMk cId="3790191868" sldId="442"/>
            <ac:spMk id="10" creationId="{40F75F48-FC8E-8E44-8B2D-2F86CEBF1B45}"/>
          </ac:spMkLst>
        </pc:spChg>
        <pc:spChg chg="mod">
          <ac:chgData name="Nora Monday" userId="f9fce3f3-ea5a-4bf2-9c87-84b96f517122" providerId="ADAL" clId="{CA79B4E6-33E3-4E7B-8949-9F1E18A6083D}" dt="2024-11-27T23:34:13.971" v="469" actId="962"/>
          <ac:spMkLst>
            <pc:docMk/>
            <pc:sldMk cId="3790191868" sldId="442"/>
            <ac:spMk id="11" creationId="{B7918130-89B9-834B-849E-74EEB7E489BC}"/>
          </ac:spMkLst>
        </pc:spChg>
      </pc:sldChg>
      <pc:sldChg chg="addSp delSp modSp mod">
        <pc:chgData name="Nora Monday" userId="f9fce3f3-ea5a-4bf2-9c87-84b96f517122" providerId="ADAL" clId="{CA79B4E6-33E3-4E7B-8949-9F1E18A6083D}" dt="2024-11-28T01:24:40.118" v="1192" actId="13244"/>
        <pc:sldMkLst>
          <pc:docMk/>
          <pc:sldMk cId="1548968196" sldId="443"/>
        </pc:sldMkLst>
        <pc:spChg chg="add mod ord">
          <ac:chgData name="Nora Monday" userId="f9fce3f3-ea5a-4bf2-9c87-84b96f517122" providerId="ADAL" clId="{CA79B4E6-33E3-4E7B-8949-9F1E18A6083D}" dt="2024-11-28T01:24:40.118" v="1192" actId="13244"/>
          <ac:spMkLst>
            <pc:docMk/>
            <pc:sldMk cId="1548968196" sldId="443"/>
            <ac:spMk id="2" creationId="{084FE946-E2DA-C92C-4EE8-25E2DCD60F8C}"/>
          </ac:spMkLst>
        </pc:spChg>
        <pc:spChg chg="mod">
          <ac:chgData name="Nora Monday" userId="f9fce3f3-ea5a-4bf2-9c87-84b96f517122" providerId="ADAL" clId="{CA79B4E6-33E3-4E7B-8949-9F1E18A6083D}" dt="2024-11-27T23:34:52.492" v="531" actId="962"/>
          <ac:spMkLst>
            <pc:docMk/>
            <pc:sldMk cId="1548968196" sldId="443"/>
            <ac:spMk id="4" creationId="{17709E2C-F223-7CC7-81B4-67C6E359B885}"/>
          </ac:spMkLst>
        </pc:spChg>
        <pc:spChg chg="mod topLvl">
          <ac:chgData name="Nora Monday" userId="f9fce3f3-ea5a-4bf2-9c87-84b96f517122" providerId="ADAL" clId="{CA79B4E6-33E3-4E7B-8949-9F1E18A6083D}" dt="2024-11-27T23:35:03.094" v="550" actId="962"/>
          <ac:spMkLst>
            <pc:docMk/>
            <pc:sldMk cId="1548968196" sldId="443"/>
            <ac:spMk id="6" creationId="{F4252153-0CB8-D8AA-91FA-621BE9809ACA}"/>
          </ac:spMkLst>
        </pc:spChg>
        <pc:spChg chg="mod topLvl">
          <ac:chgData name="Nora Monday" userId="f9fce3f3-ea5a-4bf2-9c87-84b96f517122" providerId="ADAL" clId="{CA79B4E6-33E3-4E7B-8949-9F1E18A6083D}" dt="2024-11-27T23:35:05.784" v="568" actId="962"/>
          <ac:spMkLst>
            <pc:docMk/>
            <pc:sldMk cId="1548968196" sldId="443"/>
            <ac:spMk id="7" creationId="{3266D028-1864-8136-D2A3-82CB6D0CF56A}"/>
          </ac:spMkLst>
        </pc:spChg>
        <pc:spChg chg="mod topLvl">
          <ac:chgData name="Nora Monday" userId="f9fce3f3-ea5a-4bf2-9c87-84b96f517122" providerId="ADAL" clId="{CA79B4E6-33E3-4E7B-8949-9F1E18A6083D}" dt="2024-11-27T23:36:07.178" v="699" actId="962"/>
          <ac:spMkLst>
            <pc:docMk/>
            <pc:sldMk cId="1548968196" sldId="443"/>
            <ac:spMk id="8" creationId="{3C317290-FAB7-73F1-5D45-595490385BB8}"/>
          </ac:spMkLst>
        </pc:spChg>
        <pc:spChg chg="mod topLvl">
          <ac:chgData name="Nora Monday" userId="f9fce3f3-ea5a-4bf2-9c87-84b96f517122" providerId="ADAL" clId="{CA79B4E6-33E3-4E7B-8949-9F1E18A6083D}" dt="2024-11-27T23:36:07.887" v="700" actId="962"/>
          <ac:spMkLst>
            <pc:docMk/>
            <pc:sldMk cId="1548968196" sldId="443"/>
            <ac:spMk id="11" creationId="{6D1EBF12-0C1E-B5BA-5978-75A219B5BBA1}"/>
          </ac:spMkLst>
        </pc:spChg>
      </pc:sldChg>
      <pc:sldChg chg="addSp modSp mod">
        <pc:chgData name="Nora Monday" userId="f9fce3f3-ea5a-4bf2-9c87-84b96f517122" providerId="ADAL" clId="{CA79B4E6-33E3-4E7B-8949-9F1E18A6083D}" dt="2024-11-28T01:24:48.059" v="1194" actId="13244"/>
        <pc:sldMkLst>
          <pc:docMk/>
          <pc:sldMk cId="1550106778" sldId="444"/>
        </pc:sldMkLst>
        <pc:spChg chg="add mod ord">
          <ac:chgData name="Nora Monday" userId="f9fce3f3-ea5a-4bf2-9c87-84b96f517122" providerId="ADAL" clId="{CA79B4E6-33E3-4E7B-8949-9F1E18A6083D}" dt="2024-11-28T01:24:45.989" v="1193" actId="13244"/>
          <ac:spMkLst>
            <pc:docMk/>
            <pc:sldMk cId="1550106778" sldId="444"/>
            <ac:spMk id="4" creationId="{058DEEFE-19B6-846E-C31C-1E32AA5200C4}"/>
          </ac:spMkLst>
        </pc:spChg>
        <pc:picChg chg="mod">
          <ac:chgData name="Nora Monday" userId="f9fce3f3-ea5a-4bf2-9c87-84b96f517122" providerId="ADAL" clId="{CA79B4E6-33E3-4E7B-8949-9F1E18A6083D}" dt="2024-11-27T23:35:22.977" v="600" actId="962"/>
          <ac:picMkLst>
            <pc:docMk/>
            <pc:sldMk cId="1550106778" sldId="444"/>
            <ac:picMk id="2" creationId="{CD1E560A-3869-CA13-1155-D6F842352595}"/>
          </ac:picMkLst>
        </pc:picChg>
        <pc:picChg chg="mod">
          <ac:chgData name="Nora Monday" userId="f9fce3f3-ea5a-4bf2-9c87-84b96f517122" providerId="ADAL" clId="{CA79B4E6-33E3-4E7B-8949-9F1E18A6083D}" dt="2024-11-27T23:48:09.304" v="1160" actId="962"/>
          <ac:picMkLst>
            <pc:docMk/>
            <pc:sldMk cId="1550106778" sldId="444"/>
            <ac:picMk id="3" creationId="{FF2AA174-CE84-8643-9979-196EEDC4BE7F}"/>
          </ac:picMkLst>
        </pc:picChg>
        <pc:picChg chg="mod ord">
          <ac:chgData name="Nora Monday" userId="f9fce3f3-ea5a-4bf2-9c87-84b96f517122" providerId="ADAL" clId="{CA79B4E6-33E3-4E7B-8949-9F1E18A6083D}" dt="2024-11-28T01:24:48.059" v="1194" actId="13244"/>
          <ac:picMkLst>
            <pc:docMk/>
            <pc:sldMk cId="1550106778" sldId="444"/>
            <ac:picMk id="12" creationId="{DD4B12A6-B93F-5AD0-D26F-9F547A890F74}"/>
          </ac:picMkLst>
        </pc:picChg>
      </pc:sldChg>
      <pc:sldChg chg="addSp modSp mod">
        <pc:chgData name="Nora Monday" userId="f9fce3f3-ea5a-4bf2-9c87-84b96f517122" providerId="ADAL" clId="{CA79B4E6-33E3-4E7B-8949-9F1E18A6083D}" dt="2024-11-28T01:24:58.115" v="1197" actId="13244"/>
        <pc:sldMkLst>
          <pc:docMk/>
          <pc:sldMk cId="2708634835" sldId="445"/>
        </pc:sldMkLst>
        <pc:spChg chg="add mod ord">
          <ac:chgData name="Nora Monday" userId="f9fce3f3-ea5a-4bf2-9c87-84b96f517122" providerId="ADAL" clId="{CA79B4E6-33E3-4E7B-8949-9F1E18A6083D}" dt="2024-11-28T01:24:52.784" v="1195" actId="13244"/>
          <ac:spMkLst>
            <pc:docMk/>
            <pc:sldMk cId="2708634835" sldId="445"/>
            <ac:spMk id="2" creationId="{A0F51AB7-9E8B-8C5A-F87E-906DD0EE6832}"/>
          </ac:spMkLst>
        </pc:spChg>
        <pc:picChg chg="mod ord">
          <ac:chgData name="Nora Monday" userId="f9fce3f3-ea5a-4bf2-9c87-84b96f517122" providerId="ADAL" clId="{CA79B4E6-33E3-4E7B-8949-9F1E18A6083D}" dt="2024-11-28T01:24:55.945" v="1196" actId="13244"/>
          <ac:picMkLst>
            <pc:docMk/>
            <pc:sldMk cId="2708634835" sldId="445"/>
            <ac:picMk id="3" creationId="{9FF992C6-988A-D1EF-BE81-BF3C60130672}"/>
          </ac:picMkLst>
        </pc:picChg>
        <pc:picChg chg="mod">
          <ac:chgData name="Nora Monday" userId="f9fce3f3-ea5a-4bf2-9c87-84b96f517122" providerId="ADAL" clId="{CA79B4E6-33E3-4E7B-8949-9F1E18A6083D}" dt="2024-11-27T23:35:35.891" v="640" actId="962"/>
          <ac:picMkLst>
            <pc:docMk/>
            <pc:sldMk cId="2708634835" sldId="445"/>
            <ac:picMk id="11" creationId="{21170004-9D91-7ADA-4740-75E74DDAD749}"/>
          </ac:picMkLst>
        </pc:picChg>
        <pc:picChg chg="mod ord">
          <ac:chgData name="Nora Monday" userId="f9fce3f3-ea5a-4bf2-9c87-84b96f517122" providerId="ADAL" clId="{CA79B4E6-33E3-4E7B-8949-9F1E18A6083D}" dt="2024-11-28T01:24:58.115" v="1197" actId="13244"/>
          <ac:picMkLst>
            <pc:docMk/>
            <pc:sldMk cId="2708634835" sldId="445"/>
            <ac:picMk id="13" creationId="{B2FD00F1-7F71-9D7F-7946-FDE803F80795}"/>
          </ac:picMkLst>
        </pc:picChg>
      </pc:sldChg>
      <pc:sldChg chg="addSp modSp mod">
        <pc:chgData name="Nora Monday" userId="f9fce3f3-ea5a-4bf2-9c87-84b96f517122" providerId="ADAL" clId="{CA79B4E6-33E3-4E7B-8949-9F1E18A6083D}" dt="2024-11-28T01:25:53.403" v="1213" actId="13244"/>
        <pc:sldMkLst>
          <pc:docMk/>
          <pc:sldMk cId="349643366" sldId="446"/>
        </pc:sldMkLst>
        <pc:spChg chg="ord">
          <ac:chgData name="Nora Monday" userId="f9fce3f3-ea5a-4bf2-9c87-84b96f517122" providerId="ADAL" clId="{CA79B4E6-33E3-4E7B-8949-9F1E18A6083D}" dt="2024-11-28T01:25:47.180" v="1211" actId="13244"/>
          <ac:spMkLst>
            <pc:docMk/>
            <pc:sldMk cId="349643366" sldId="446"/>
            <ac:spMk id="4" creationId="{DA3D3666-F224-9147-BD4A-2407C6B422EA}"/>
          </ac:spMkLst>
        </pc:spChg>
        <pc:spChg chg="ord">
          <ac:chgData name="Nora Monday" userId="f9fce3f3-ea5a-4bf2-9c87-84b96f517122" providerId="ADAL" clId="{CA79B4E6-33E3-4E7B-8949-9F1E18A6083D}" dt="2024-11-28T01:25:53.403" v="1213" actId="13244"/>
          <ac:spMkLst>
            <pc:docMk/>
            <pc:sldMk cId="349643366" sldId="446"/>
            <ac:spMk id="5" creationId="{7587482E-8EA7-9A4B-8BB0-82C19620E538}"/>
          </ac:spMkLst>
        </pc:spChg>
        <pc:spChg chg="add mod ord">
          <ac:chgData name="Nora Monday" userId="f9fce3f3-ea5a-4bf2-9c87-84b96f517122" providerId="ADAL" clId="{CA79B4E6-33E3-4E7B-8949-9F1E18A6083D}" dt="2024-11-28T01:25:43.498" v="1210" actId="13244"/>
          <ac:spMkLst>
            <pc:docMk/>
            <pc:sldMk cId="349643366" sldId="446"/>
            <ac:spMk id="6" creationId="{2382B636-8C77-BBD4-9B10-33A2E9A30BA5}"/>
          </ac:spMkLst>
        </pc:spChg>
        <pc:picChg chg="mod">
          <ac:chgData name="Nora Monday" userId="f9fce3f3-ea5a-4bf2-9c87-84b96f517122" providerId="ADAL" clId="{CA79B4E6-33E3-4E7B-8949-9F1E18A6083D}" dt="2024-11-28T01:25:53.329" v="1212" actId="962"/>
          <ac:picMkLst>
            <pc:docMk/>
            <pc:sldMk cId="349643366" sldId="446"/>
            <ac:picMk id="3" creationId="{A0CAD030-AEF6-2849-9D32-3E77910D8F1C}"/>
          </ac:picMkLst>
        </pc:picChg>
      </pc:sldChg>
      <pc:sldChg chg="addSp modSp">
        <pc:chgData name="Nora Monday" userId="f9fce3f3-ea5a-4bf2-9c87-84b96f517122" providerId="ADAL" clId="{CA79B4E6-33E3-4E7B-8949-9F1E18A6083D}" dt="2024-11-27T23:38:14.176" v="1066" actId="1076"/>
        <pc:sldMkLst>
          <pc:docMk/>
          <pc:sldMk cId="3837448520" sldId="448"/>
        </pc:sldMkLst>
        <pc:spChg chg="add mod">
          <ac:chgData name="Nora Monday" userId="f9fce3f3-ea5a-4bf2-9c87-84b96f517122" providerId="ADAL" clId="{CA79B4E6-33E3-4E7B-8949-9F1E18A6083D}" dt="2024-11-27T23:38:14.176" v="1066" actId="1076"/>
          <ac:spMkLst>
            <pc:docMk/>
            <pc:sldMk cId="3837448520" sldId="448"/>
            <ac:spMk id="2" creationId="{D007E7EE-7601-45EF-FD71-B7E17EEC7AA2}"/>
          </ac:spMkLst>
        </pc:spChg>
      </pc:sldChg>
      <pc:sldChg chg="addSp modSp mod">
        <pc:chgData name="Nora Monday" userId="f9fce3f3-ea5a-4bf2-9c87-84b96f517122" providerId="ADAL" clId="{CA79B4E6-33E3-4E7B-8949-9F1E18A6083D}" dt="2024-11-28T01:25:34.789" v="1209" actId="13244"/>
        <pc:sldMkLst>
          <pc:docMk/>
          <pc:sldMk cId="240114052" sldId="449"/>
        </pc:sldMkLst>
        <pc:spChg chg="ord">
          <ac:chgData name="Nora Monday" userId="f9fce3f3-ea5a-4bf2-9c87-84b96f517122" providerId="ADAL" clId="{CA79B4E6-33E3-4E7B-8949-9F1E18A6083D}" dt="2024-11-28T01:25:20.508" v="1204" actId="13244"/>
          <ac:spMkLst>
            <pc:docMk/>
            <pc:sldMk cId="240114052" sldId="449"/>
            <ac:spMk id="4" creationId="{5DA474B8-90E8-BA49-A9BD-A50B8ED5FB26}"/>
          </ac:spMkLst>
        </pc:spChg>
        <pc:spChg chg="add mod ord">
          <ac:chgData name="Nora Monday" userId="f9fce3f3-ea5a-4bf2-9c87-84b96f517122" providerId="ADAL" clId="{CA79B4E6-33E3-4E7B-8949-9F1E18A6083D}" dt="2024-11-28T01:25:12.734" v="1201" actId="13244"/>
          <ac:spMkLst>
            <pc:docMk/>
            <pc:sldMk cId="240114052" sldId="449"/>
            <ac:spMk id="7" creationId="{612711C7-B602-7CD8-18D1-06D7734EFBEA}"/>
          </ac:spMkLst>
        </pc:spChg>
        <pc:spChg chg="ord">
          <ac:chgData name="Nora Monday" userId="f9fce3f3-ea5a-4bf2-9c87-84b96f517122" providerId="ADAL" clId="{CA79B4E6-33E3-4E7B-8949-9F1E18A6083D}" dt="2024-11-28T01:25:25.914" v="1205" actId="13244"/>
          <ac:spMkLst>
            <pc:docMk/>
            <pc:sldMk cId="240114052" sldId="449"/>
            <ac:spMk id="10" creationId="{61D9BBD6-117F-F84E-8012-63EE0CF9CB35}"/>
          </ac:spMkLst>
        </pc:spChg>
        <pc:spChg chg="ord">
          <ac:chgData name="Nora Monday" userId="f9fce3f3-ea5a-4bf2-9c87-84b96f517122" providerId="ADAL" clId="{CA79B4E6-33E3-4E7B-8949-9F1E18A6083D}" dt="2024-11-28T01:25:29.093" v="1206" actId="13244"/>
          <ac:spMkLst>
            <pc:docMk/>
            <pc:sldMk cId="240114052" sldId="449"/>
            <ac:spMk id="11" creationId="{13570D16-12C5-0048-8870-7285D656E7BA}"/>
          </ac:spMkLst>
        </pc:spChg>
        <pc:picChg chg="mod ord">
          <ac:chgData name="Nora Monday" userId="f9fce3f3-ea5a-4bf2-9c87-84b96f517122" providerId="ADAL" clId="{CA79B4E6-33E3-4E7B-8949-9F1E18A6083D}" dt="2024-11-28T01:25:19.104" v="1203" actId="13244"/>
          <ac:picMkLst>
            <pc:docMk/>
            <pc:sldMk cId="240114052" sldId="449"/>
            <ac:picMk id="3" creationId="{7121C993-3D24-8140-AAFD-BD2F6BCD5EF9}"/>
          </ac:picMkLst>
        </pc:picChg>
        <pc:picChg chg="mod ord">
          <ac:chgData name="Nora Monday" userId="f9fce3f3-ea5a-4bf2-9c87-84b96f517122" providerId="ADAL" clId="{CA79B4E6-33E3-4E7B-8949-9F1E18A6083D}" dt="2024-11-28T01:25:32.156" v="1207" actId="13244"/>
          <ac:picMkLst>
            <pc:docMk/>
            <pc:sldMk cId="240114052" sldId="449"/>
            <ac:picMk id="13" creationId="{19305752-0613-4A71-5F6A-5B1C126BFF85}"/>
          </ac:picMkLst>
        </pc:picChg>
        <pc:picChg chg="mod ord">
          <ac:chgData name="Nora Monday" userId="f9fce3f3-ea5a-4bf2-9c87-84b96f517122" providerId="ADAL" clId="{CA79B4E6-33E3-4E7B-8949-9F1E18A6083D}" dt="2024-11-28T01:25:33.394" v="1208" actId="13244"/>
          <ac:picMkLst>
            <pc:docMk/>
            <pc:sldMk cId="240114052" sldId="449"/>
            <ac:picMk id="15" creationId="{3DC47E3F-7619-A7D7-EE6F-823B3FCC98EB}"/>
          </ac:picMkLst>
        </pc:picChg>
        <pc:picChg chg="mod ord">
          <ac:chgData name="Nora Monday" userId="f9fce3f3-ea5a-4bf2-9c87-84b96f517122" providerId="ADAL" clId="{CA79B4E6-33E3-4E7B-8949-9F1E18A6083D}" dt="2024-11-28T01:25:34.789" v="1209" actId="13244"/>
          <ac:picMkLst>
            <pc:docMk/>
            <pc:sldMk cId="240114052" sldId="449"/>
            <ac:picMk id="17" creationId="{36997837-0DAF-A6F9-5313-39C091F09214}"/>
          </ac:picMkLst>
        </pc:picChg>
      </pc:sldChg>
      <pc:sldChg chg="addSp modSp mod">
        <pc:chgData name="Nora Monday" userId="f9fce3f3-ea5a-4bf2-9c87-84b96f517122" providerId="ADAL" clId="{CA79B4E6-33E3-4E7B-8949-9F1E18A6083D}" dt="2024-11-28T01:23:13.849" v="1170" actId="13244"/>
        <pc:sldMkLst>
          <pc:docMk/>
          <pc:sldMk cId="3089004442" sldId="454"/>
        </pc:sldMkLst>
        <pc:spChg chg="add mod ord">
          <ac:chgData name="Nora Monday" userId="f9fce3f3-ea5a-4bf2-9c87-84b96f517122" providerId="ADAL" clId="{CA79B4E6-33E3-4E7B-8949-9F1E18A6083D}" dt="2024-11-28T01:23:06.856" v="1167" actId="13244"/>
          <ac:spMkLst>
            <pc:docMk/>
            <pc:sldMk cId="3089004442" sldId="454"/>
            <ac:spMk id="2" creationId="{B105BD83-1B5C-50F2-8314-59DC8000A3D3}"/>
          </ac:spMkLst>
        </pc:spChg>
        <pc:grpChg chg="mod ord">
          <ac:chgData name="Nora Monday" userId="f9fce3f3-ea5a-4bf2-9c87-84b96f517122" providerId="ADAL" clId="{CA79B4E6-33E3-4E7B-8949-9F1E18A6083D}" dt="2024-11-28T01:23:08.849" v="1168" actId="13244"/>
          <ac:grpSpMkLst>
            <pc:docMk/>
            <pc:sldMk cId="3089004442" sldId="454"/>
            <ac:grpSpMk id="11" creationId="{B6AE254E-AC76-152C-032D-CC6E51428ADC}"/>
          </ac:grpSpMkLst>
        </pc:grpChg>
        <pc:picChg chg="mod">
          <ac:chgData name="Nora Monday" userId="f9fce3f3-ea5a-4bf2-9c87-84b96f517122" providerId="ADAL" clId="{CA79B4E6-33E3-4E7B-8949-9F1E18A6083D}" dt="2024-11-27T23:30:43.727" v="1" actId="962"/>
          <ac:picMkLst>
            <pc:docMk/>
            <pc:sldMk cId="3089004442" sldId="454"/>
            <ac:picMk id="3" creationId="{EDC594C4-FD26-3198-1130-91AD208A6FF2}"/>
          </ac:picMkLst>
        </pc:picChg>
        <pc:picChg chg="mod ord">
          <ac:chgData name="Nora Monday" userId="f9fce3f3-ea5a-4bf2-9c87-84b96f517122" providerId="ADAL" clId="{CA79B4E6-33E3-4E7B-8949-9F1E18A6083D}" dt="2024-11-28T01:23:12.320" v="1169" actId="13244"/>
          <ac:picMkLst>
            <pc:docMk/>
            <pc:sldMk cId="3089004442" sldId="454"/>
            <ac:picMk id="5" creationId="{35ECBBE4-1172-159B-5BB8-5E419006EF6E}"/>
          </ac:picMkLst>
        </pc:picChg>
        <pc:picChg chg="mod ord">
          <ac:chgData name="Nora Monday" userId="f9fce3f3-ea5a-4bf2-9c87-84b96f517122" providerId="ADAL" clId="{CA79B4E6-33E3-4E7B-8949-9F1E18A6083D}" dt="2024-11-28T01:23:13.849" v="1170" actId="13244"/>
          <ac:picMkLst>
            <pc:docMk/>
            <pc:sldMk cId="3089004442" sldId="454"/>
            <ac:picMk id="7" creationId="{0C6BE5D1-9343-3802-F959-89AEA7545B06}"/>
          </ac:picMkLst>
        </pc:picChg>
      </pc:sldChg>
      <pc:sldChg chg="addSp modSp mod">
        <pc:chgData name="Nora Monday" userId="f9fce3f3-ea5a-4bf2-9c87-84b96f517122" providerId="ADAL" clId="{CA79B4E6-33E3-4E7B-8949-9F1E18A6083D}" dt="2024-11-28T01:24:19.633" v="1188" actId="962"/>
        <pc:sldMkLst>
          <pc:docMk/>
          <pc:sldMk cId="1821817766" sldId="455"/>
        </pc:sldMkLst>
        <pc:spChg chg="add mod ord">
          <ac:chgData name="Nora Monday" userId="f9fce3f3-ea5a-4bf2-9c87-84b96f517122" providerId="ADAL" clId="{CA79B4E6-33E3-4E7B-8949-9F1E18A6083D}" dt="2024-11-28T01:24:14.936" v="1186" actId="13244"/>
          <ac:spMkLst>
            <pc:docMk/>
            <pc:sldMk cId="1821817766" sldId="455"/>
            <ac:spMk id="5" creationId="{271C80D3-EB32-B77A-58EE-B2F02A4EA2F1}"/>
          </ac:spMkLst>
        </pc:spChg>
        <pc:picChg chg="mod">
          <ac:chgData name="Nora Monday" userId="f9fce3f3-ea5a-4bf2-9c87-84b96f517122" providerId="ADAL" clId="{CA79B4E6-33E3-4E7B-8949-9F1E18A6083D}" dt="2024-11-27T23:33:42.444" v="233" actId="962"/>
          <ac:picMkLst>
            <pc:docMk/>
            <pc:sldMk cId="1821817766" sldId="455"/>
            <ac:picMk id="2" creationId="{ED4012F7-2BC1-8CC0-D85B-1D1CC41F0084}"/>
          </ac:picMkLst>
        </pc:picChg>
        <pc:picChg chg="mod">
          <ac:chgData name="Nora Monday" userId="f9fce3f3-ea5a-4bf2-9c87-84b96f517122" providerId="ADAL" clId="{CA79B4E6-33E3-4E7B-8949-9F1E18A6083D}" dt="2024-11-28T01:24:19.633" v="1188" actId="962"/>
          <ac:picMkLst>
            <pc:docMk/>
            <pc:sldMk cId="1821817766" sldId="455"/>
            <ac:picMk id="3" creationId="{EFE6BD6F-9A73-61EB-AC35-0A4DD927C77E}"/>
          </ac:picMkLst>
        </pc:picChg>
        <pc:picChg chg="mod">
          <ac:chgData name="Nora Monday" userId="f9fce3f3-ea5a-4bf2-9c87-84b96f517122" providerId="ADAL" clId="{CA79B4E6-33E3-4E7B-8949-9F1E18A6083D}" dt="2024-11-27T23:33:45.182" v="241" actId="962"/>
          <ac:picMkLst>
            <pc:docMk/>
            <pc:sldMk cId="1821817766" sldId="455"/>
            <ac:picMk id="4" creationId="{05BBC970-BFCB-F8B3-1F3A-32D27EDF0AB8}"/>
          </ac:picMkLst>
        </pc:picChg>
      </pc:sldChg>
      <pc:sldChg chg="addSp delSp modSp mod">
        <pc:chgData name="Nora Monday" userId="f9fce3f3-ea5a-4bf2-9c87-84b96f517122" providerId="ADAL" clId="{CA79B4E6-33E3-4E7B-8949-9F1E18A6083D}" dt="2024-11-28T01:23:38.801" v="1178" actId="13244"/>
        <pc:sldMkLst>
          <pc:docMk/>
          <pc:sldMk cId="2244477292" sldId="457"/>
        </pc:sldMkLst>
        <pc:spChg chg="add mod ord">
          <ac:chgData name="Nora Monday" userId="f9fce3f3-ea5a-4bf2-9c87-84b96f517122" providerId="ADAL" clId="{CA79B4E6-33E3-4E7B-8949-9F1E18A6083D}" dt="2024-11-28T01:23:18.056" v="1171" actId="13244"/>
          <ac:spMkLst>
            <pc:docMk/>
            <pc:sldMk cId="2244477292" sldId="457"/>
            <ac:spMk id="2" creationId="{DC605A57-6284-0C38-DECE-7380CA9DD429}"/>
          </ac:spMkLst>
        </pc:spChg>
        <pc:picChg chg="mod topLvl">
          <ac:chgData name="Nora Monday" userId="f9fce3f3-ea5a-4bf2-9c87-84b96f517122" providerId="ADAL" clId="{CA79B4E6-33E3-4E7B-8949-9F1E18A6083D}" dt="2024-11-27T23:32:09.850" v="10" actId="962"/>
          <ac:picMkLst>
            <pc:docMk/>
            <pc:sldMk cId="2244477292" sldId="457"/>
            <ac:picMk id="4" creationId="{363EF8B2-C9F5-D059-F43F-D96ACF5212F9}"/>
          </ac:picMkLst>
        </pc:picChg>
        <pc:picChg chg="mod ord topLvl">
          <ac:chgData name="Nora Monday" userId="f9fce3f3-ea5a-4bf2-9c87-84b96f517122" providerId="ADAL" clId="{CA79B4E6-33E3-4E7B-8949-9F1E18A6083D}" dt="2024-11-28T01:23:38.801" v="1178" actId="13244"/>
          <ac:picMkLst>
            <pc:docMk/>
            <pc:sldMk cId="2244477292" sldId="457"/>
            <ac:picMk id="5" creationId="{22186BC5-E7E1-604B-0A67-6F4615517DE8}"/>
          </ac:picMkLst>
        </pc:picChg>
        <pc:picChg chg="mod topLvl">
          <ac:chgData name="Nora Monday" userId="f9fce3f3-ea5a-4bf2-9c87-84b96f517122" providerId="ADAL" clId="{CA79B4E6-33E3-4E7B-8949-9F1E18A6083D}" dt="2024-11-27T23:32:17.623" v="14" actId="962"/>
          <ac:picMkLst>
            <pc:docMk/>
            <pc:sldMk cId="2244477292" sldId="457"/>
            <ac:picMk id="6" creationId="{79BABEA0-1809-54F5-224F-A72796C4B8F8}"/>
          </ac:picMkLst>
        </pc:picChg>
        <pc:picChg chg="mod ord topLvl">
          <ac:chgData name="Nora Monday" userId="f9fce3f3-ea5a-4bf2-9c87-84b96f517122" providerId="ADAL" clId="{CA79B4E6-33E3-4E7B-8949-9F1E18A6083D}" dt="2024-11-28T01:23:36.318" v="1177" actId="13244"/>
          <ac:picMkLst>
            <pc:docMk/>
            <pc:sldMk cId="2244477292" sldId="457"/>
            <ac:picMk id="7" creationId="{A00CB3BD-3BEF-7875-0EC0-B0089FFBC66C}"/>
          </ac:picMkLst>
        </pc:picChg>
        <pc:picChg chg="mod ord topLvl">
          <ac:chgData name="Nora Monday" userId="f9fce3f3-ea5a-4bf2-9c87-84b96f517122" providerId="ADAL" clId="{CA79B4E6-33E3-4E7B-8949-9F1E18A6083D}" dt="2024-11-28T01:23:22.642" v="1172" actId="13244"/>
          <ac:picMkLst>
            <pc:docMk/>
            <pc:sldMk cId="2244477292" sldId="457"/>
            <ac:picMk id="8" creationId="{5BC4F477-F15E-43ED-ACED-5FE22D11DEC9}"/>
          </ac:picMkLst>
        </pc:picChg>
        <pc:picChg chg="mod ord topLvl">
          <ac:chgData name="Nora Monday" userId="f9fce3f3-ea5a-4bf2-9c87-84b96f517122" providerId="ADAL" clId="{CA79B4E6-33E3-4E7B-8949-9F1E18A6083D}" dt="2024-11-28T01:23:32.799" v="1175" actId="962"/>
          <ac:picMkLst>
            <pc:docMk/>
            <pc:sldMk cId="2244477292" sldId="457"/>
            <ac:picMk id="9" creationId="{66F65217-0E21-2E9B-7AFF-145EAC5FAEB7}"/>
          </ac:picMkLst>
        </pc:picChg>
      </pc:sldChg>
      <pc:sldChg chg="addSp modSp mod">
        <pc:chgData name="Nora Monday" userId="f9fce3f3-ea5a-4bf2-9c87-84b96f517122" providerId="ADAL" clId="{CA79B4E6-33E3-4E7B-8949-9F1E18A6083D}" dt="2024-11-28T01:25:02.575" v="1198" actId="13244"/>
        <pc:sldMkLst>
          <pc:docMk/>
          <pc:sldMk cId="258660592" sldId="497"/>
        </pc:sldMkLst>
        <pc:spChg chg="add mod ord">
          <ac:chgData name="Nora Monday" userId="f9fce3f3-ea5a-4bf2-9c87-84b96f517122" providerId="ADAL" clId="{CA79B4E6-33E3-4E7B-8949-9F1E18A6083D}" dt="2024-11-28T01:25:02.575" v="1198" actId="13244"/>
          <ac:spMkLst>
            <pc:docMk/>
            <pc:sldMk cId="258660592" sldId="497"/>
            <ac:spMk id="2" creationId="{C244927F-1E75-5E3F-A0DD-BB57DE7FB205}"/>
          </ac:spMkLst>
        </pc:spChg>
        <pc:spChg chg="mod">
          <ac:chgData name="Nora Monday" userId="f9fce3f3-ea5a-4bf2-9c87-84b96f517122" providerId="ADAL" clId="{CA79B4E6-33E3-4E7B-8949-9F1E18A6083D}" dt="2024-11-27T23:35:51.462" v="688" actId="962"/>
          <ac:spMkLst>
            <pc:docMk/>
            <pc:sldMk cId="258660592" sldId="497"/>
            <ac:spMk id="4" creationId="{0D0279DB-C4F0-188F-14A7-6B4DDAF5C529}"/>
          </ac:spMkLst>
        </pc:spChg>
      </pc:sldChg>
      <pc:sldChg chg="addSp modSp mod">
        <pc:chgData name="Nora Monday" userId="f9fce3f3-ea5a-4bf2-9c87-84b96f517122" providerId="ADAL" clId="{CA79B4E6-33E3-4E7B-8949-9F1E18A6083D}" dt="2024-11-28T01:25:07.557" v="1200" actId="13244"/>
        <pc:sldMkLst>
          <pc:docMk/>
          <pc:sldMk cId="334562713" sldId="498"/>
        </pc:sldMkLst>
        <pc:spChg chg="mod">
          <ac:chgData name="Nora Monday" userId="f9fce3f3-ea5a-4bf2-9c87-84b96f517122" providerId="ADAL" clId="{CA79B4E6-33E3-4E7B-8949-9F1E18A6083D}" dt="2024-11-27T23:35:57.423" v="698" actId="962"/>
          <ac:spMkLst>
            <pc:docMk/>
            <pc:sldMk cId="334562713" sldId="498"/>
            <ac:spMk id="2" creationId="{9070CDF2-27BA-8E6B-03B8-8508AA42B544}"/>
          </ac:spMkLst>
        </pc:spChg>
        <pc:spChg chg="add mod ord">
          <ac:chgData name="Nora Monday" userId="f9fce3f3-ea5a-4bf2-9c87-84b96f517122" providerId="ADAL" clId="{CA79B4E6-33E3-4E7B-8949-9F1E18A6083D}" dt="2024-11-28T01:25:07.557" v="1200" actId="13244"/>
          <ac:spMkLst>
            <pc:docMk/>
            <pc:sldMk cId="334562713" sldId="498"/>
            <ac:spMk id="3" creationId="{AF3AE1F1-9EC0-FBD1-6BBD-A3F8256B0C80}"/>
          </ac:spMkLst>
        </pc:spChg>
      </pc:sldChg>
      <pc:sldChg chg="addSp delSp modSp mod">
        <pc:chgData name="Nora Monday" userId="f9fce3f3-ea5a-4bf2-9c87-84b96f517122" providerId="ADAL" clId="{CA79B4E6-33E3-4E7B-8949-9F1E18A6083D}" dt="2024-11-28T01:24:03.500" v="1183" actId="13244"/>
        <pc:sldMkLst>
          <pc:docMk/>
          <pc:sldMk cId="4141238271" sldId="499"/>
        </pc:sldMkLst>
        <pc:spChg chg="mod topLvl">
          <ac:chgData name="Nora Monday" userId="f9fce3f3-ea5a-4bf2-9c87-84b96f517122" providerId="ADAL" clId="{CA79B4E6-33E3-4E7B-8949-9F1E18A6083D}" dt="2024-11-27T23:32:51.617" v="57" actId="962"/>
          <ac:spMkLst>
            <pc:docMk/>
            <pc:sldMk cId="4141238271" sldId="499"/>
            <ac:spMk id="3" creationId="{E315D170-AB5B-F760-6198-793632F2BE2A}"/>
          </ac:spMkLst>
        </pc:spChg>
        <pc:spChg chg="mod ord topLvl">
          <ac:chgData name="Nora Monday" userId="f9fce3f3-ea5a-4bf2-9c87-84b96f517122" providerId="ADAL" clId="{CA79B4E6-33E3-4E7B-8949-9F1E18A6083D}" dt="2024-11-28T01:23:50.075" v="1180" actId="13244"/>
          <ac:spMkLst>
            <pc:docMk/>
            <pc:sldMk cId="4141238271" sldId="499"/>
            <ac:spMk id="4" creationId="{0EFE0C28-5F50-E09B-1BB9-1B50043FBFAA}"/>
          </ac:spMkLst>
        </pc:spChg>
        <pc:spChg chg="mod topLvl">
          <ac:chgData name="Nora Monday" userId="f9fce3f3-ea5a-4bf2-9c87-84b96f517122" providerId="ADAL" clId="{CA79B4E6-33E3-4E7B-8949-9F1E18A6083D}" dt="2024-11-27T23:32:57.916" v="93" actId="962"/>
          <ac:spMkLst>
            <pc:docMk/>
            <pc:sldMk cId="4141238271" sldId="499"/>
            <ac:spMk id="5" creationId="{48D643D5-727E-6BF4-E468-D1D431F42E2C}"/>
          </ac:spMkLst>
        </pc:spChg>
        <pc:spChg chg="mod ord topLvl">
          <ac:chgData name="Nora Monday" userId="f9fce3f3-ea5a-4bf2-9c87-84b96f517122" providerId="ADAL" clId="{CA79B4E6-33E3-4E7B-8949-9F1E18A6083D}" dt="2024-11-28T01:24:03.500" v="1183" actId="13244"/>
          <ac:spMkLst>
            <pc:docMk/>
            <pc:sldMk cId="4141238271" sldId="499"/>
            <ac:spMk id="6" creationId="{DFF4204F-2F01-62AB-9A74-3356D0287980}"/>
          </ac:spMkLst>
        </pc:spChg>
        <pc:spChg chg="mod ord topLvl">
          <ac:chgData name="Nora Monday" userId="f9fce3f3-ea5a-4bf2-9c87-84b96f517122" providerId="ADAL" clId="{CA79B4E6-33E3-4E7B-8949-9F1E18A6083D}" dt="2024-11-28T01:24:01.286" v="1182" actId="13244"/>
          <ac:spMkLst>
            <pc:docMk/>
            <pc:sldMk cId="4141238271" sldId="499"/>
            <ac:spMk id="7" creationId="{9A8ACB9F-0B66-79C8-04F7-C8675208F938}"/>
          </ac:spMkLst>
        </pc:spChg>
        <pc:spChg chg="mod ord topLvl">
          <ac:chgData name="Nora Monday" userId="f9fce3f3-ea5a-4bf2-9c87-84b96f517122" providerId="ADAL" clId="{CA79B4E6-33E3-4E7B-8949-9F1E18A6083D}" dt="2024-11-28T01:23:56.845" v="1181" actId="13244"/>
          <ac:spMkLst>
            <pc:docMk/>
            <pc:sldMk cId="4141238271" sldId="499"/>
            <ac:spMk id="8" creationId="{F169D90B-F830-C13C-F8F3-CA5F572F49D5}"/>
          </ac:spMkLst>
        </pc:spChg>
        <pc:spChg chg="add mod ord">
          <ac:chgData name="Nora Monday" userId="f9fce3f3-ea5a-4bf2-9c87-84b96f517122" providerId="ADAL" clId="{CA79B4E6-33E3-4E7B-8949-9F1E18A6083D}" dt="2024-11-28T01:23:46.116" v="1179" actId="13244"/>
          <ac:spMkLst>
            <pc:docMk/>
            <pc:sldMk cId="4141238271" sldId="499"/>
            <ac:spMk id="9" creationId="{534BD139-0A3D-F672-47F6-283C9A771F55}"/>
          </ac:spMkLst>
        </pc:spChg>
      </pc:sldChg>
      <pc:sldChg chg="addSp modSp mod">
        <pc:chgData name="Nora Monday" userId="f9fce3f3-ea5a-4bf2-9c87-84b96f517122" providerId="ADAL" clId="{CA79B4E6-33E3-4E7B-8949-9F1E18A6083D}" dt="2024-11-28T01:24:11.479" v="1185" actId="13244"/>
        <pc:sldMkLst>
          <pc:docMk/>
          <pc:sldMk cId="2182568030" sldId="501"/>
        </pc:sldMkLst>
        <pc:spChg chg="add mod ord">
          <ac:chgData name="Nora Monday" userId="f9fce3f3-ea5a-4bf2-9c87-84b96f517122" providerId="ADAL" clId="{CA79B4E6-33E3-4E7B-8949-9F1E18A6083D}" dt="2024-11-28T01:24:11.479" v="1185" actId="13244"/>
          <ac:spMkLst>
            <pc:docMk/>
            <pc:sldMk cId="2182568030" sldId="501"/>
            <ac:spMk id="2" creationId="{678E1527-752D-1A72-A4C1-D58776B30384}"/>
          </ac:spMkLst>
        </pc:spChg>
        <pc:spChg chg="mod">
          <ac:chgData name="Nora Monday" userId="f9fce3f3-ea5a-4bf2-9c87-84b96f517122" providerId="ADAL" clId="{CA79B4E6-33E3-4E7B-8949-9F1E18A6083D}" dt="2024-11-27T23:33:28.097" v="219" actId="962"/>
          <ac:spMkLst>
            <pc:docMk/>
            <pc:sldMk cId="2182568030" sldId="501"/>
            <ac:spMk id="9" creationId="{5FC444A8-9E2C-8962-9C8F-D5BE4B8D70E2}"/>
          </ac:spMkLst>
        </pc:spChg>
      </pc:sldChg>
      <pc:sldChg chg="modSp mod">
        <pc:chgData name="Nora Monday" userId="f9fce3f3-ea5a-4bf2-9c87-84b96f517122" providerId="ADAL" clId="{CA79B4E6-33E3-4E7B-8949-9F1E18A6083D}" dt="2024-11-28T01:21:24.153" v="1166" actId="13244"/>
        <pc:sldMkLst>
          <pc:docMk/>
          <pc:sldMk cId="409148390" sldId="514"/>
        </pc:sldMkLst>
        <pc:spChg chg="mod">
          <ac:chgData name="Nora Monday" userId="f9fce3f3-ea5a-4bf2-9c87-84b96f517122" providerId="ADAL" clId="{CA79B4E6-33E3-4E7B-8949-9F1E18A6083D}" dt="2024-11-27T23:42:29.648" v="1140" actId="13244"/>
          <ac:spMkLst>
            <pc:docMk/>
            <pc:sldMk cId="409148390" sldId="514"/>
            <ac:spMk id="3" creationId="{79CFB367-4EE0-DB50-0437-A4E59AE596D4}"/>
          </ac:spMkLst>
        </pc:spChg>
        <pc:spChg chg="mod ord">
          <ac:chgData name="Nora Monday" userId="f9fce3f3-ea5a-4bf2-9c87-84b96f517122" providerId="ADAL" clId="{CA79B4E6-33E3-4E7B-8949-9F1E18A6083D}" dt="2024-11-28T01:21:12.359" v="1165" actId="13244"/>
          <ac:spMkLst>
            <pc:docMk/>
            <pc:sldMk cId="409148390" sldId="514"/>
            <ac:spMk id="5" creationId="{4D63DF55-0F69-AF36-CD74-DB192D4FA7FC}"/>
          </ac:spMkLst>
        </pc:spChg>
        <pc:spChg chg="mod ord">
          <ac:chgData name="Nora Monday" userId="f9fce3f3-ea5a-4bf2-9c87-84b96f517122" providerId="ADAL" clId="{CA79B4E6-33E3-4E7B-8949-9F1E18A6083D}" dt="2024-11-28T01:21:24.153" v="1166" actId="13244"/>
          <ac:spMkLst>
            <pc:docMk/>
            <pc:sldMk cId="409148390" sldId="514"/>
            <ac:spMk id="6" creationId="{3E192CB3-B945-9406-F3AE-9F952F274A67}"/>
          </ac:spMkLst>
        </pc:spChg>
      </pc:sldChg>
      <pc:sldChg chg="addSp modSp mod">
        <pc:chgData name="Nora Monday" userId="f9fce3f3-ea5a-4bf2-9c87-84b96f517122" providerId="ADAL" clId="{CA79B4E6-33E3-4E7B-8949-9F1E18A6083D}" dt="2024-11-28T01:24:27.249" v="1190" actId="13244"/>
        <pc:sldMkLst>
          <pc:docMk/>
          <pc:sldMk cId="3926881052" sldId="515"/>
        </pc:sldMkLst>
        <pc:spChg chg="add mod ord">
          <ac:chgData name="Nora Monday" userId="f9fce3f3-ea5a-4bf2-9c87-84b96f517122" providerId="ADAL" clId="{CA79B4E6-33E3-4E7B-8949-9F1E18A6083D}" dt="2024-11-28T01:24:24.849" v="1189" actId="13244"/>
          <ac:spMkLst>
            <pc:docMk/>
            <pc:sldMk cId="3926881052" sldId="515"/>
            <ac:spMk id="5" creationId="{9B196405-35DE-0F15-0C8D-9E3628D284DA}"/>
          </ac:spMkLst>
        </pc:spChg>
        <pc:picChg chg="mod">
          <ac:chgData name="Nora Monday" userId="f9fce3f3-ea5a-4bf2-9c87-84b96f517122" providerId="ADAL" clId="{CA79B4E6-33E3-4E7B-8949-9F1E18A6083D}" dt="2024-11-27T23:33:51.622" v="263" actId="962"/>
          <ac:picMkLst>
            <pc:docMk/>
            <pc:sldMk cId="3926881052" sldId="515"/>
            <ac:picMk id="2" creationId="{67BB99A7-9D12-7315-926C-105C66FB1AC3}"/>
          </ac:picMkLst>
        </pc:picChg>
        <pc:picChg chg="mod">
          <ac:chgData name="Nora Monday" userId="f9fce3f3-ea5a-4bf2-9c87-84b96f517122" providerId="ADAL" clId="{CA79B4E6-33E3-4E7B-8949-9F1E18A6083D}" dt="2024-11-28T01:24:27.249" v="1190" actId="13244"/>
          <ac:picMkLst>
            <pc:docMk/>
            <pc:sldMk cId="3926881052" sldId="515"/>
            <ac:picMk id="3" creationId="{A4B30C33-2F55-32B5-EB03-147F297A7385}"/>
          </ac:picMkLst>
        </pc:picChg>
        <pc:picChg chg="mod">
          <ac:chgData name="Nora Monday" userId="f9fce3f3-ea5a-4bf2-9c87-84b96f517122" providerId="ADAL" clId="{CA79B4E6-33E3-4E7B-8949-9F1E18A6083D}" dt="2024-11-27T23:33:54.272" v="273" actId="962"/>
          <ac:picMkLst>
            <pc:docMk/>
            <pc:sldMk cId="3926881052" sldId="515"/>
            <ac:picMk id="4" creationId="{DD708EEA-0BD1-F453-D2CB-0606D0C31532}"/>
          </ac:picMkLst>
        </pc:picChg>
      </pc:sldChg>
      <pc:sldChg chg="addSp modSp mod">
        <pc:chgData name="Nora Monday" userId="f9fce3f3-ea5a-4bf2-9c87-84b96f517122" providerId="ADAL" clId="{CA79B4E6-33E3-4E7B-8949-9F1E18A6083D}" dt="2024-11-28T01:24:08.251" v="1184" actId="13244"/>
        <pc:sldMkLst>
          <pc:docMk/>
          <pc:sldMk cId="1335887389" sldId="516"/>
        </pc:sldMkLst>
        <pc:spChg chg="add mod ord">
          <ac:chgData name="Nora Monday" userId="f9fce3f3-ea5a-4bf2-9c87-84b96f517122" providerId="ADAL" clId="{CA79B4E6-33E3-4E7B-8949-9F1E18A6083D}" dt="2024-11-28T01:24:08.251" v="1184" actId="13244"/>
          <ac:spMkLst>
            <pc:docMk/>
            <pc:sldMk cId="1335887389" sldId="516"/>
            <ac:spMk id="2" creationId="{9FD919A2-38DE-63AB-7FAE-98723D62F38E}"/>
          </ac:spMkLst>
        </pc:spChg>
        <pc:picChg chg="mod">
          <ac:chgData name="Nora Monday" userId="f9fce3f3-ea5a-4bf2-9c87-84b96f517122" providerId="ADAL" clId="{CA79B4E6-33E3-4E7B-8949-9F1E18A6083D}" dt="2024-11-27T23:47:43.328" v="1159" actId="962"/>
          <ac:picMkLst>
            <pc:docMk/>
            <pc:sldMk cId="1335887389" sldId="516"/>
            <ac:picMk id="6" creationId="{D775F1E7-8CC5-8B66-47A7-2CD8EAE0E1D9}"/>
          </ac:picMkLst>
        </pc:picChg>
      </pc:sldChg>
      <pc:sldMasterChg chg="modSldLayout">
        <pc:chgData name="Nora Monday" userId="f9fce3f3-ea5a-4bf2-9c87-84b96f517122" providerId="ADAL" clId="{CA79B4E6-33E3-4E7B-8949-9F1E18A6083D}" dt="2024-11-28T05:16:06.319" v="1217"/>
        <pc:sldMasterMkLst>
          <pc:docMk/>
          <pc:sldMasterMk cId="1034081160" sldId="2147483648"/>
        </pc:sldMasterMkLst>
        <pc:sldLayoutChg chg="addSp delSp modSp mod">
          <pc:chgData name="Nora Monday" userId="f9fce3f3-ea5a-4bf2-9c87-84b96f517122" providerId="ADAL" clId="{CA79B4E6-33E3-4E7B-8949-9F1E18A6083D}" dt="2024-11-28T05:16:06.319" v="1217"/>
          <pc:sldLayoutMkLst>
            <pc:docMk/>
            <pc:sldMasterMk cId="1034081160" sldId="2147483648"/>
            <pc:sldLayoutMk cId="488055856" sldId="2147483694"/>
          </pc:sldLayoutMkLst>
          <pc:spChg chg="add mod">
            <ac:chgData name="Nora Monday" userId="f9fce3f3-ea5a-4bf2-9c87-84b96f517122" providerId="ADAL" clId="{CA79B4E6-33E3-4E7B-8949-9F1E18A6083D}" dt="2024-11-28T05:16:06.319" v="1217"/>
            <ac:spMkLst>
              <pc:docMk/>
              <pc:sldMasterMk cId="1034081160" sldId="2147483648"/>
              <pc:sldLayoutMk cId="488055856" sldId="2147483694"/>
              <ac:spMk id="2" creationId="{8A251B07-A49E-4E76-A12B-D90C561E929D}"/>
            </ac:spMkLst>
          </pc:spChg>
        </pc:sldLayoutChg>
        <pc:sldLayoutChg chg="addSp delSp modSp mod">
          <pc:chgData name="Nora Monday" userId="f9fce3f3-ea5a-4bf2-9c87-84b96f517122" providerId="ADAL" clId="{CA79B4E6-33E3-4E7B-8949-9F1E18A6083D}" dt="2024-11-28T05:04:38.450" v="1215"/>
          <pc:sldLayoutMkLst>
            <pc:docMk/>
            <pc:sldMasterMk cId="1034081160" sldId="2147483648"/>
            <pc:sldLayoutMk cId="3237333395" sldId="2147483722"/>
          </pc:sldLayoutMkLst>
          <pc:spChg chg="add mod">
            <ac:chgData name="Nora Monday" userId="f9fce3f3-ea5a-4bf2-9c87-84b96f517122" providerId="ADAL" clId="{CA79B4E6-33E3-4E7B-8949-9F1E18A6083D}" dt="2024-11-28T05:04:38.450" v="1215"/>
            <ac:spMkLst>
              <pc:docMk/>
              <pc:sldMasterMk cId="1034081160" sldId="2147483648"/>
              <pc:sldLayoutMk cId="3237333395" sldId="2147483722"/>
              <ac:spMk id="6" creationId="{4BA84EF6-C9B3-B6A5-66AF-C6149DDEEAAF}"/>
            </ac:spMkLst>
          </pc:spChg>
          <pc:picChg chg="topLvl">
            <ac:chgData name="Nora Monday" userId="f9fce3f3-ea5a-4bf2-9c87-84b96f517122" providerId="ADAL" clId="{CA79B4E6-33E3-4E7B-8949-9F1E18A6083D}" dt="2024-11-28T05:04:36.336" v="1214" actId="478"/>
            <ac:picMkLst>
              <pc:docMk/>
              <pc:sldMasterMk cId="1034081160" sldId="2147483648"/>
              <pc:sldLayoutMk cId="3237333395" sldId="2147483722"/>
              <ac:picMk id="10" creationId="{A55F2FC8-96E8-3E39-8AB7-69D19D76A69A}"/>
            </ac:picMkLst>
          </pc:picChg>
        </pc:sldLayoutChg>
      </pc:sldMasterChg>
    </pc:docChg>
  </pc:docChgLst>
  <pc:docChgLst>
    <pc:chgData name="Martine Power" userId="f3410e55-3c0b-475c-b0b5-72038337e5c9" providerId="ADAL" clId="{5BF9E9A9-8089-473C-B3F7-FD6B412E3B7B}"/>
    <pc:docChg chg="undo custSel modSld">
      <pc:chgData name="Martine Power" userId="f3410e55-3c0b-475c-b0b5-72038337e5c9" providerId="ADAL" clId="{5BF9E9A9-8089-473C-B3F7-FD6B412E3B7B}" dt="2024-10-11T00:02:17.372" v="76" actId="113"/>
      <pc:docMkLst>
        <pc:docMk/>
      </pc:docMkLst>
      <pc:sldChg chg="modNotesTx">
        <pc:chgData name="Martine Power" userId="f3410e55-3c0b-475c-b0b5-72038337e5c9" providerId="ADAL" clId="{5BF9E9A9-8089-473C-B3F7-FD6B412E3B7B}" dt="2024-10-10T23:57:04.022" v="24" actId="20577"/>
        <pc:sldMkLst>
          <pc:docMk/>
          <pc:sldMk cId="3089004442" sldId="454"/>
        </pc:sldMkLst>
      </pc:sldChg>
      <pc:sldChg chg="modNotesTx">
        <pc:chgData name="Martine Power" userId="f3410e55-3c0b-475c-b0b5-72038337e5c9" providerId="ADAL" clId="{5BF9E9A9-8089-473C-B3F7-FD6B412E3B7B}" dt="2024-10-11T00:01:15.562" v="72" actId="113"/>
        <pc:sldMkLst>
          <pc:docMk/>
          <pc:sldMk cId="1821817766" sldId="455"/>
        </pc:sldMkLst>
      </pc:sldChg>
      <pc:sldChg chg="modNotesTx">
        <pc:chgData name="Martine Power" userId="f3410e55-3c0b-475c-b0b5-72038337e5c9" providerId="ADAL" clId="{5BF9E9A9-8089-473C-B3F7-FD6B412E3B7B}" dt="2024-10-10T23:59:10.622" v="59" actId="20577"/>
        <pc:sldMkLst>
          <pc:docMk/>
          <pc:sldMk cId="2244477292" sldId="457"/>
        </pc:sldMkLst>
      </pc:sldChg>
      <pc:sldChg chg="modNotesTx">
        <pc:chgData name="Martine Power" userId="f3410e55-3c0b-475c-b0b5-72038337e5c9" providerId="ADAL" clId="{5BF9E9A9-8089-473C-B3F7-FD6B412E3B7B}" dt="2024-10-11T00:00:37.242" v="69" actId="113"/>
        <pc:sldMkLst>
          <pc:docMk/>
          <pc:sldMk cId="2182568030" sldId="501"/>
        </pc:sldMkLst>
      </pc:sldChg>
      <pc:sldChg chg="modNotesTx">
        <pc:chgData name="Martine Power" userId="f3410e55-3c0b-475c-b0b5-72038337e5c9" providerId="ADAL" clId="{5BF9E9A9-8089-473C-B3F7-FD6B412E3B7B}" dt="2024-10-11T00:02:17.372" v="76" actId="113"/>
        <pc:sldMkLst>
          <pc:docMk/>
          <pc:sldMk cId="3926881052" sldId="515"/>
        </pc:sldMkLst>
      </pc:sldChg>
    </pc:docChg>
  </pc:docChgLst>
  <pc:docChgLst>
    <pc:chgData name="Rebecca McEwan" userId="ff810c5d-fc8a-4cb6-9b96-8b31b958f764" providerId="ADAL" clId="{34571E4C-B4B0-4E82-AAD2-A1A1E4F13015}"/>
    <pc:docChg chg="undo custSel modSld">
      <pc:chgData name="Rebecca McEwan" userId="ff810c5d-fc8a-4cb6-9b96-8b31b958f764" providerId="ADAL" clId="{34571E4C-B4B0-4E82-AAD2-A1A1E4F13015}" dt="2024-10-07T23:58:11.875" v="439" actId="113"/>
      <pc:docMkLst>
        <pc:docMk/>
      </pc:docMkLst>
      <pc:sldChg chg="modNotesTx">
        <pc:chgData name="Rebecca McEwan" userId="ff810c5d-fc8a-4cb6-9b96-8b31b958f764" providerId="ADAL" clId="{34571E4C-B4B0-4E82-AAD2-A1A1E4F13015}" dt="2024-10-07T23:58:11.875" v="439" actId="113"/>
        <pc:sldMkLst>
          <pc:docMk/>
          <pc:sldMk cId="3089004442" sldId="454"/>
        </pc:sldMkLst>
      </pc:sldChg>
      <pc:sldChg chg="addSp modSp modNotesTx">
        <pc:chgData name="Rebecca McEwan" userId="ff810c5d-fc8a-4cb6-9b96-8b31b958f764" providerId="ADAL" clId="{34571E4C-B4B0-4E82-AAD2-A1A1E4F13015}" dt="2024-10-07T22:31:17.849" v="384" actId="20577"/>
        <pc:sldMkLst>
          <pc:docMk/>
          <pc:sldMk cId="1821817766" sldId="455"/>
        </pc:sldMkLst>
        <pc:picChg chg="add mod">
          <ac:chgData name="Rebecca McEwan" userId="ff810c5d-fc8a-4cb6-9b96-8b31b958f764" providerId="ADAL" clId="{34571E4C-B4B0-4E82-AAD2-A1A1E4F13015}" dt="2024-10-07T22:28:24.541" v="287"/>
          <ac:picMkLst>
            <pc:docMk/>
            <pc:sldMk cId="1821817766" sldId="455"/>
            <ac:picMk id="2" creationId="{ED4012F7-2BC1-8CC0-D85B-1D1CC41F0084}"/>
          </ac:picMkLst>
        </pc:picChg>
        <pc:picChg chg="add mod">
          <ac:chgData name="Rebecca McEwan" userId="ff810c5d-fc8a-4cb6-9b96-8b31b958f764" providerId="ADAL" clId="{34571E4C-B4B0-4E82-AAD2-A1A1E4F13015}" dt="2024-10-07T22:28:24.541" v="287"/>
          <ac:picMkLst>
            <pc:docMk/>
            <pc:sldMk cId="1821817766" sldId="455"/>
            <ac:picMk id="3" creationId="{EFE6BD6F-9A73-61EB-AC35-0A4DD927C77E}"/>
          </ac:picMkLst>
        </pc:picChg>
        <pc:picChg chg="add mod">
          <ac:chgData name="Rebecca McEwan" userId="ff810c5d-fc8a-4cb6-9b96-8b31b958f764" providerId="ADAL" clId="{34571E4C-B4B0-4E82-AAD2-A1A1E4F13015}" dt="2024-10-07T22:28:24.541" v="287"/>
          <ac:picMkLst>
            <pc:docMk/>
            <pc:sldMk cId="1821817766" sldId="455"/>
            <ac:picMk id="4" creationId="{05BBC970-BFCB-F8B3-1F3A-32D27EDF0AB8}"/>
          </ac:picMkLst>
        </pc:picChg>
      </pc:sldChg>
      <pc:sldChg chg="modNotesTx">
        <pc:chgData name="Rebecca McEwan" userId="ff810c5d-fc8a-4cb6-9b96-8b31b958f764" providerId="ADAL" clId="{34571E4C-B4B0-4E82-AAD2-A1A1E4F13015}" dt="2024-10-07T05:11:54.813" v="188" actId="20577"/>
        <pc:sldMkLst>
          <pc:docMk/>
          <pc:sldMk cId="2244477292" sldId="457"/>
        </pc:sldMkLst>
      </pc:sldChg>
      <pc:sldChg chg="modNotesTx">
        <pc:chgData name="Rebecca McEwan" userId="ff810c5d-fc8a-4cb6-9b96-8b31b958f764" providerId="ADAL" clId="{34571E4C-B4B0-4E82-AAD2-A1A1E4F13015}" dt="2024-10-07T04:38:40.949" v="70" actId="20577"/>
        <pc:sldMkLst>
          <pc:docMk/>
          <pc:sldMk cId="2182568030" sldId="501"/>
        </pc:sldMkLst>
      </pc:sldChg>
      <pc:sldChg chg="addSp modSp modNotesTx">
        <pc:chgData name="Rebecca McEwan" userId="ff810c5d-fc8a-4cb6-9b96-8b31b958f764" providerId="ADAL" clId="{34571E4C-B4B0-4E82-AAD2-A1A1E4F13015}" dt="2024-10-07T22:39:47.408" v="403" actId="20577"/>
        <pc:sldMkLst>
          <pc:docMk/>
          <pc:sldMk cId="3926881052" sldId="515"/>
        </pc:sldMkLst>
        <pc:picChg chg="add mod">
          <ac:chgData name="Rebecca McEwan" userId="ff810c5d-fc8a-4cb6-9b96-8b31b958f764" providerId="ADAL" clId="{34571E4C-B4B0-4E82-AAD2-A1A1E4F13015}" dt="2024-10-07T22:28:35.506" v="288"/>
          <ac:picMkLst>
            <pc:docMk/>
            <pc:sldMk cId="3926881052" sldId="515"/>
            <ac:picMk id="2" creationId="{67BB99A7-9D12-7315-926C-105C66FB1AC3}"/>
          </ac:picMkLst>
        </pc:picChg>
        <pc:picChg chg="add mod">
          <ac:chgData name="Rebecca McEwan" userId="ff810c5d-fc8a-4cb6-9b96-8b31b958f764" providerId="ADAL" clId="{34571E4C-B4B0-4E82-AAD2-A1A1E4F13015}" dt="2024-10-07T22:28:35.506" v="288"/>
          <ac:picMkLst>
            <pc:docMk/>
            <pc:sldMk cId="3926881052" sldId="515"/>
            <ac:picMk id="3" creationId="{A4B30C33-2F55-32B5-EB03-147F297A7385}"/>
          </ac:picMkLst>
        </pc:picChg>
        <pc:picChg chg="add mod">
          <ac:chgData name="Rebecca McEwan" userId="ff810c5d-fc8a-4cb6-9b96-8b31b958f764" providerId="ADAL" clId="{34571E4C-B4B0-4E82-AAD2-A1A1E4F13015}" dt="2024-10-07T22:28:35.506" v="288"/>
          <ac:picMkLst>
            <pc:docMk/>
            <pc:sldMk cId="3926881052" sldId="515"/>
            <ac:picMk id="4" creationId="{DD708EEA-0BD1-F453-D2CB-0606D0C31532}"/>
          </ac:picMkLst>
        </pc:picChg>
      </pc:sldChg>
    </pc:docChg>
  </pc:docChgLst>
  <pc:docChgLst>
    <pc:chgData name="Rebecca McEwan" userId="S::rebecca.mcewan@esa.edu.au::ff810c5d-fc8a-4cb6-9b96-8b31b958f764" providerId="AD" clId="Web-{2BC62C56-F6D9-64D9-0498-7F8F9CB7E7DE}"/>
    <pc:docChg chg="modSld">
      <pc:chgData name="Rebecca McEwan" userId="S::rebecca.mcewan@esa.edu.au::ff810c5d-fc8a-4cb6-9b96-8b31b958f764" providerId="AD" clId="Web-{2BC62C56-F6D9-64D9-0498-7F8F9CB7E7DE}" dt="2024-10-07T23:55:41.940" v="3"/>
      <pc:docMkLst>
        <pc:docMk/>
      </pc:docMkLst>
      <pc:sldChg chg="modNotes">
        <pc:chgData name="Rebecca McEwan" userId="S::rebecca.mcewan@esa.edu.au::ff810c5d-fc8a-4cb6-9b96-8b31b958f764" providerId="AD" clId="Web-{2BC62C56-F6D9-64D9-0498-7F8F9CB7E7DE}" dt="2024-10-07T23:55:41.940" v="3"/>
        <pc:sldMkLst>
          <pc:docMk/>
          <pc:sldMk cId="3089004442" sldId="454"/>
        </pc:sldMkLst>
      </pc:sldChg>
    </pc:docChg>
  </pc:docChgLst>
  <pc:docChgLst>
    <pc:chgData name="Liz Heynes" userId="e5ff50d5-f39a-42f6-9e9f-e790bcc8c38d" providerId="ADAL" clId="{5D2CF591-4E78-4B1A-8ACB-830F3E86C7F1}"/>
    <pc:docChg chg="custSel modSld modMainMaster">
      <pc:chgData name="Liz Heynes" userId="e5ff50d5-f39a-42f6-9e9f-e790bcc8c38d" providerId="ADAL" clId="{5D2CF591-4E78-4B1A-8ACB-830F3E86C7F1}" dt="2024-12-16T01:07:34.605" v="36" actId="1037"/>
      <pc:docMkLst>
        <pc:docMk/>
      </pc:docMkLst>
      <pc:sldChg chg="modNotesTx">
        <pc:chgData name="Liz Heynes" userId="e5ff50d5-f39a-42f6-9e9f-e790bcc8c38d" providerId="ADAL" clId="{5D2CF591-4E78-4B1A-8ACB-830F3E86C7F1}" dt="2024-12-16T00:40:00.468" v="3" actId="115"/>
        <pc:sldMkLst>
          <pc:docMk/>
          <pc:sldMk cId="409148390" sldId="514"/>
        </pc:sldMkLst>
      </pc:sldChg>
      <pc:sldMasterChg chg="modSldLayout">
        <pc:chgData name="Liz Heynes" userId="e5ff50d5-f39a-42f6-9e9f-e790bcc8c38d" providerId="ADAL" clId="{5D2CF591-4E78-4B1A-8ACB-830F3E86C7F1}" dt="2024-12-16T01:07:34.605" v="36" actId="1037"/>
        <pc:sldMasterMkLst>
          <pc:docMk/>
          <pc:sldMasterMk cId="1034081160" sldId="2147483648"/>
        </pc:sldMasterMkLst>
        <pc:sldLayoutChg chg="addSp delSp modSp mod">
          <pc:chgData name="Liz Heynes" userId="e5ff50d5-f39a-42f6-9e9f-e790bcc8c38d" providerId="ADAL" clId="{5D2CF591-4E78-4B1A-8ACB-830F3E86C7F1}" dt="2024-12-16T01:07:34.605" v="36" actId="1037"/>
          <pc:sldLayoutMkLst>
            <pc:docMk/>
            <pc:sldMasterMk cId="1034081160" sldId="2147483648"/>
            <pc:sldLayoutMk cId="3237333395" sldId="2147483722"/>
          </pc:sldLayoutMkLst>
          <pc:spChg chg="mod">
            <ac:chgData name="Liz Heynes" userId="e5ff50d5-f39a-42f6-9e9f-e790bcc8c38d" providerId="ADAL" clId="{5D2CF591-4E78-4B1A-8ACB-830F3E86C7F1}" dt="2024-12-16T01:07:34.605" v="36" actId="1037"/>
            <ac:spMkLst>
              <pc:docMk/>
              <pc:sldMasterMk cId="1034081160" sldId="2147483648"/>
              <pc:sldLayoutMk cId="3237333395" sldId="2147483722"/>
              <ac:spMk id="6" creationId="{4BA84EF6-C9B3-B6A5-66AF-C6149DDEEAAF}"/>
            </ac:spMkLst>
          </pc:spChg>
          <pc:spChg chg="add mod">
            <ac:chgData name="Liz Heynes" userId="e5ff50d5-f39a-42f6-9e9f-e790bcc8c38d" providerId="ADAL" clId="{5D2CF591-4E78-4B1A-8ACB-830F3E86C7F1}" dt="2024-12-16T00:35:43.502" v="1"/>
            <ac:spMkLst>
              <pc:docMk/>
              <pc:sldMasterMk cId="1034081160" sldId="2147483648"/>
              <pc:sldLayoutMk cId="3237333395" sldId="2147483722"/>
              <ac:spMk id="7" creationId="{80217B43-F891-0FFD-7943-EA4A8FE5F7C9}"/>
            </ac:spMkLst>
          </pc:spChg>
          <pc:spChg chg="del">
            <ac:chgData name="Liz Heynes" userId="e5ff50d5-f39a-42f6-9e9f-e790bcc8c38d" providerId="ADAL" clId="{5D2CF591-4E78-4B1A-8ACB-830F3E86C7F1}" dt="2024-12-16T00:35:43.188" v="0" actId="478"/>
            <ac:spMkLst>
              <pc:docMk/>
              <pc:sldMasterMk cId="1034081160" sldId="2147483648"/>
              <pc:sldLayoutMk cId="3237333395" sldId="2147483722"/>
              <ac:spMk id="8" creationId="{DA37FD61-74A1-4F91-9EF7-6D0EE5FCEB00}"/>
            </ac:spMkLst>
          </pc:spChg>
        </pc:sldLayoutChg>
      </pc:sldMasterChg>
    </pc:docChg>
  </pc:docChgLst>
  <pc:docChgLst>
    <pc:chgData name="Rebecca McEwan" userId="S::rebecca.mcewan@esa.edu.au::ff810c5d-fc8a-4cb6-9b96-8b31b958f764" providerId="AD" clId="Web-{86B728FB-AB49-8FEB-2851-515BB6C8203C}"/>
    <pc:docChg chg="modSld">
      <pc:chgData name="Rebecca McEwan" userId="S::rebecca.mcewan@esa.edu.au::ff810c5d-fc8a-4cb6-9b96-8b31b958f764" providerId="AD" clId="Web-{86B728FB-AB49-8FEB-2851-515BB6C8203C}" dt="2024-11-25T01:48:23.912" v="10"/>
      <pc:docMkLst>
        <pc:docMk/>
      </pc:docMkLst>
      <pc:sldChg chg="delSp modSp modNotes">
        <pc:chgData name="Rebecca McEwan" userId="S::rebecca.mcewan@esa.edu.au::ff810c5d-fc8a-4cb6-9b96-8b31b958f764" providerId="AD" clId="Web-{86B728FB-AB49-8FEB-2851-515BB6C8203C}" dt="2024-11-25T01:48:23.912" v="10"/>
        <pc:sldMkLst>
          <pc:docMk/>
          <pc:sldMk cId="3089004442" sldId="454"/>
        </pc:sldMkLst>
        <pc:picChg chg="mod">
          <ac:chgData name="Rebecca McEwan" userId="S::rebecca.mcewan@esa.edu.au::ff810c5d-fc8a-4cb6-9b96-8b31b958f764" providerId="AD" clId="Web-{86B728FB-AB49-8FEB-2851-515BB6C8203C}" dt="2024-11-25T01:48:17.740" v="1" actId="14100"/>
          <ac:picMkLst>
            <pc:docMk/>
            <pc:sldMk cId="3089004442" sldId="454"/>
            <ac:picMk id="13" creationId="{E7D8EE14-B5A4-210E-DD7A-1F0D43FEE6A4}"/>
          </ac:picMkLst>
        </pc:picChg>
      </pc:sldChg>
    </pc:docChg>
  </pc:docChgLst>
  <pc:docChgLst>
    <pc:chgData name="Rebecca McEwan" userId="S::rebecca.mcewan@esa.edu.au::ff810c5d-fc8a-4cb6-9b96-8b31b958f764" providerId="AD" clId="Web-{0EEE19F0-8037-9485-835C-48672311A134}"/>
    <pc:docChg chg="modSld">
      <pc:chgData name="Rebecca McEwan" userId="S::rebecca.mcewan@esa.edu.au::ff810c5d-fc8a-4cb6-9b96-8b31b958f764" providerId="AD" clId="Web-{0EEE19F0-8037-9485-835C-48672311A134}" dt="2024-11-25T03:00:51.497" v="558"/>
      <pc:docMkLst>
        <pc:docMk/>
      </pc:docMkLst>
      <pc:sldChg chg="modNotes">
        <pc:chgData name="Rebecca McEwan" userId="S::rebecca.mcewan@esa.edu.au::ff810c5d-fc8a-4cb6-9b96-8b31b958f764" providerId="AD" clId="Web-{0EEE19F0-8037-9485-835C-48672311A134}" dt="2024-11-25T03:00:51.497" v="558"/>
        <pc:sldMkLst>
          <pc:docMk/>
          <pc:sldMk cId="258660592" sldId="497"/>
        </pc:sldMkLst>
      </pc:sldChg>
    </pc:docChg>
  </pc:docChgLst>
  <pc:docChgLst>
    <pc:chgData name="Kerrie Shanahan" userId="ae473d9f-76e9-476f-892f-2674ea963afc" providerId="ADAL" clId="{78C42160-4174-4930-BDBA-DD3C674DC414}"/>
    <pc:docChg chg="undo custSel addSld delSld modSld sldOrd modMainMaster">
      <pc:chgData name="Kerrie Shanahan" userId="ae473d9f-76e9-476f-892f-2674ea963afc" providerId="ADAL" clId="{78C42160-4174-4930-BDBA-DD3C674DC414}" dt="2024-11-04T00:43:06.765" v="486"/>
      <pc:docMkLst>
        <pc:docMk/>
      </pc:docMkLst>
      <pc:sldChg chg="del">
        <pc:chgData name="Kerrie Shanahan" userId="ae473d9f-76e9-476f-892f-2674ea963afc" providerId="ADAL" clId="{78C42160-4174-4930-BDBA-DD3C674DC414}" dt="2024-10-07T03:27:40.879" v="134" actId="2696"/>
        <pc:sldMkLst>
          <pc:docMk/>
          <pc:sldMk cId="4263359036" sldId="418"/>
        </pc:sldMkLst>
      </pc:sldChg>
      <pc:sldChg chg="modNotesTx">
        <pc:chgData name="Kerrie Shanahan" userId="ae473d9f-76e9-476f-892f-2674ea963afc" providerId="ADAL" clId="{78C42160-4174-4930-BDBA-DD3C674DC414}" dt="2024-10-16T03:02:00.812" v="422" actId="20577"/>
        <pc:sldMkLst>
          <pc:docMk/>
          <pc:sldMk cId="4150549256" sldId="437"/>
        </pc:sldMkLst>
      </pc:sldChg>
      <pc:sldChg chg="modSp mod modNotesTx">
        <pc:chgData name="Kerrie Shanahan" userId="ae473d9f-76e9-476f-892f-2674ea963afc" providerId="ADAL" clId="{78C42160-4174-4930-BDBA-DD3C674DC414}" dt="2024-10-16T03:01:47.170" v="418" actId="20577"/>
        <pc:sldMkLst>
          <pc:docMk/>
          <pc:sldMk cId="3662316055" sldId="441"/>
        </pc:sldMkLst>
        <pc:spChg chg="mod">
          <ac:chgData name="Kerrie Shanahan" userId="ae473d9f-76e9-476f-892f-2674ea963afc" providerId="ADAL" clId="{78C42160-4174-4930-BDBA-DD3C674DC414}" dt="2024-10-16T03:01:47.170" v="418" actId="20577"/>
          <ac:spMkLst>
            <pc:docMk/>
            <pc:sldMk cId="3662316055" sldId="441"/>
            <ac:spMk id="4" creationId="{DFA8163B-DA64-924A-B4D9-41EA437843E9}"/>
          </ac:spMkLst>
        </pc:spChg>
      </pc:sldChg>
      <pc:sldChg chg="modNotesTx">
        <pc:chgData name="Kerrie Shanahan" userId="ae473d9f-76e9-476f-892f-2674ea963afc" providerId="ADAL" clId="{78C42160-4174-4930-BDBA-DD3C674DC414}" dt="2024-10-16T03:00:37.542" v="407" actId="20577"/>
        <pc:sldMkLst>
          <pc:docMk/>
          <pc:sldMk cId="1548968196" sldId="443"/>
        </pc:sldMkLst>
      </pc:sldChg>
      <pc:sldChg chg="addSp delSp modSp mod modNotesTx">
        <pc:chgData name="Kerrie Shanahan" userId="ae473d9f-76e9-476f-892f-2674ea963afc" providerId="ADAL" clId="{78C42160-4174-4930-BDBA-DD3C674DC414}" dt="2024-11-04T00:43:06.765" v="486"/>
        <pc:sldMkLst>
          <pc:docMk/>
          <pc:sldMk cId="3089004442" sldId="454"/>
        </pc:sldMkLst>
        <pc:spChg chg="mod">
          <ac:chgData name="Kerrie Shanahan" userId="ae473d9f-76e9-476f-892f-2674ea963afc" providerId="ADAL" clId="{78C42160-4174-4930-BDBA-DD3C674DC414}" dt="2024-11-04T00:43:06.765" v="486"/>
          <ac:spMkLst>
            <pc:docMk/>
            <pc:sldMk cId="3089004442" sldId="454"/>
            <ac:spMk id="14" creationId="{5DD413D2-103F-A72F-AC03-940E953D4556}"/>
          </ac:spMkLst>
        </pc:spChg>
        <pc:spChg chg="mod">
          <ac:chgData name="Kerrie Shanahan" userId="ae473d9f-76e9-476f-892f-2674ea963afc" providerId="ADAL" clId="{78C42160-4174-4930-BDBA-DD3C674DC414}" dt="2024-11-04T00:43:06.765" v="486"/>
          <ac:spMkLst>
            <pc:docMk/>
            <pc:sldMk cId="3089004442" sldId="454"/>
            <ac:spMk id="15" creationId="{B3E1A4B2-F647-1C8B-E07B-EE21F1E49BDE}"/>
          </ac:spMkLst>
        </pc:spChg>
        <pc:spChg chg="mod">
          <ac:chgData name="Kerrie Shanahan" userId="ae473d9f-76e9-476f-892f-2674ea963afc" providerId="ADAL" clId="{78C42160-4174-4930-BDBA-DD3C674DC414}" dt="2024-11-04T00:43:06.765" v="486"/>
          <ac:spMkLst>
            <pc:docMk/>
            <pc:sldMk cId="3089004442" sldId="454"/>
            <ac:spMk id="16" creationId="{99494E4C-76A3-6C85-D0B8-C79128DF3CD8}"/>
          </ac:spMkLst>
        </pc:spChg>
        <pc:grpChg chg="add mod">
          <ac:chgData name="Kerrie Shanahan" userId="ae473d9f-76e9-476f-892f-2674ea963afc" providerId="ADAL" clId="{78C42160-4174-4930-BDBA-DD3C674DC414}" dt="2024-11-04T00:43:06.765" v="486"/>
          <ac:grpSpMkLst>
            <pc:docMk/>
            <pc:sldMk cId="3089004442" sldId="454"/>
            <ac:grpSpMk id="11" creationId="{B6AE254E-AC76-152C-032D-CC6E51428ADC}"/>
          </ac:grpSpMkLst>
        </pc:grpChg>
        <pc:grpChg chg="mod">
          <ac:chgData name="Kerrie Shanahan" userId="ae473d9f-76e9-476f-892f-2674ea963afc" providerId="ADAL" clId="{78C42160-4174-4930-BDBA-DD3C674DC414}" dt="2024-11-04T00:43:06.765" v="486"/>
          <ac:grpSpMkLst>
            <pc:docMk/>
            <pc:sldMk cId="3089004442" sldId="454"/>
            <ac:grpSpMk id="12" creationId="{B0953458-EE36-B118-F615-6D7FDC784472}"/>
          </ac:grpSpMkLst>
        </pc:grpChg>
        <pc:picChg chg="add mod">
          <ac:chgData name="Kerrie Shanahan" userId="ae473d9f-76e9-476f-892f-2674ea963afc" providerId="ADAL" clId="{78C42160-4174-4930-BDBA-DD3C674DC414}" dt="2024-10-15T03:43:00.305" v="377" actId="1076"/>
          <ac:picMkLst>
            <pc:docMk/>
            <pc:sldMk cId="3089004442" sldId="454"/>
            <ac:picMk id="3" creationId="{EDC594C4-FD26-3198-1130-91AD208A6FF2}"/>
          </ac:picMkLst>
        </pc:picChg>
        <pc:picChg chg="add mod">
          <ac:chgData name="Kerrie Shanahan" userId="ae473d9f-76e9-476f-892f-2674ea963afc" providerId="ADAL" clId="{78C42160-4174-4930-BDBA-DD3C674DC414}" dt="2024-10-15T03:42:55.884" v="376" actId="1076"/>
          <ac:picMkLst>
            <pc:docMk/>
            <pc:sldMk cId="3089004442" sldId="454"/>
            <ac:picMk id="5" creationId="{35ECBBE4-1172-159B-5BB8-5E419006EF6E}"/>
          </ac:picMkLst>
        </pc:picChg>
        <pc:picChg chg="add mod">
          <ac:chgData name="Kerrie Shanahan" userId="ae473d9f-76e9-476f-892f-2674ea963afc" providerId="ADAL" clId="{78C42160-4174-4930-BDBA-DD3C674DC414}" dt="2024-10-15T03:43:07.963" v="379" actId="1076"/>
          <ac:picMkLst>
            <pc:docMk/>
            <pc:sldMk cId="3089004442" sldId="454"/>
            <ac:picMk id="7" creationId="{0C6BE5D1-9343-3802-F959-89AEA7545B06}"/>
          </ac:picMkLst>
        </pc:picChg>
        <pc:picChg chg="mod">
          <ac:chgData name="Kerrie Shanahan" userId="ae473d9f-76e9-476f-892f-2674ea963afc" providerId="ADAL" clId="{78C42160-4174-4930-BDBA-DD3C674DC414}" dt="2024-11-04T00:43:06.765" v="486"/>
          <ac:picMkLst>
            <pc:docMk/>
            <pc:sldMk cId="3089004442" sldId="454"/>
            <ac:picMk id="13" creationId="{E7D8EE14-B5A4-210E-DD7A-1F0D43FEE6A4}"/>
          </ac:picMkLst>
        </pc:picChg>
      </pc:sldChg>
      <pc:sldChg chg="modSp mod modClrScheme chgLayout modNotesTx">
        <pc:chgData name="Kerrie Shanahan" userId="ae473d9f-76e9-476f-892f-2674ea963afc" providerId="ADAL" clId="{78C42160-4174-4930-BDBA-DD3C674DC414}" dt="2024-10-08T05:56:37.039" v="301" actId="20577"/>
        <pc:sldMkLst>
          <pc:docMk/>
          <pc:sldMk cId="1821817766" sldId="455"/>
        </pc:sldMkLst>
        <pc:picChg chg="mod">
          <ac:chgData name="Kerrie Shanahan" userId="ae473d9f-76e9-476f-892f-2674ea963afc" providerId="ADAL" clId="{78C42160-4174-4930-BDBA-DD3C674DC414}" dt="2024-10-08T05:56:22.525" v="292" actId="1076"/>
          <ac:picMkLst>
            <pc:docMk/>
            <pc:sldMk cId="1821817766" sldId="455"/>
            <ac:picMk id="2" creationId="{ED4012F7-2BC1-8CC0-D85B-1D1CC41F0084}"/>
          </ac:picMkLst>
        </pc:picChg>
        <pc:picChg chg="mod">
          <ac:chgData name="Kerrie Shanahan" userId="ae473d9f-76e9-476f-892f-2674ea963afc" providerId="ADAL" clId="{78C42160-4174-4930-BDBA-DD3C674DC414}" dt="2024-10-08T05:56:16.494" v="289" actId="1076"/>
          <ac:picMkLst>
            <pc:docMk/>
            <pc:sldMk cId="1821817766" sldId="455"/>
            <ac:picMk id="3" creationId="{EFE6BD6F-9A73-61EB-AC35-0A4DD927C77E}"/>
          </ac:picMkLst>
        </pc:picChg>
        <pc:picChg chg="mod">
          <ac:chgData name="Kerrie Shanahan" userId="ae473d9f-76e9-476f-892f-2674ea963afc" providerId="ADAL" clId="{78C42160-4174-4930-BDBA-DD3C674DC414}" dt="2024-10-08T05:56:26.883" v="293" actId="1076"/>
          <ac:picMkLst>
            <pc:docMk/>
            <pc:sldMk cId="1821817766" sldId="455"/>
            <ac:picMk id="4" creationId="{05BBC970-BFCB-F8B3-1F3A-32D27EDF0AB8}"/>
          </ac:picMkLst>
        </pc:picChg>
      </pc:sldChg>
      <pc:sldChg chg="del mod modClrScheme chgLayout">
        <pc:chgData name="Kerrie Shanahan" userId="ae473d9f-76e9-476f-892f-2674ea963afc" providerId="ADAL" clId="{78C42160-4174-4930-BDBA-DD3C674DC414}" dt="2024-10-07T06:17:37.897" v="189" actId="2696"/>
        <pc:sldMkLst>
          <pc:docMk/>
          <pc:sldMk cId="1135391713" sldId="456"/>
        </pc:sldMkLst>
      </pc:sldChg>
      <pc:sldChg chg="addSp delSp modSp mod modNotesTx">
        <pc:chgData name="Kerrie Shanahan" userId="ae473d9f-76e9-476f-892f-2674ea963afc" providerId="ADAL" clId="{78C42160-4174-4930-BDBA-DD3C674DC414}" dt="2024-10-09T00:04:18.502" v="325" actId="20577"/>
        <pc:sldMkLst>
          <pc:docMk/>
          <pc:sldMk cId="2244477292" sldId="457"/>
        </pc:sldMkLst>
        <pc:picChg chg="mod topLvl">
          <ac:chgData name="Kerrie Shanahan" userId="ae473d9f-76e9-476f-892f-2674ea963afc" providerId="ADAL" clId="{78C42160-4174-4930-BDBA-DD3C674DC414}" dt="2024-10-02T06:20:00.507" v="108" actId="164"/>
          <ac:picMkLst>
            <pc:docMk/>
            <pc:sldMk cId="2244477292" sldId="457"/>
            <ac:picMk id="4" creationId="{363EF8B2-C9F5-D059-F43F-D96ACF5212F9}"/>
          </ac:picMkLst>
        </pc:picChg>
        <pc:picChg chg="mod topLvl">
          <ac:chgData name="Kerrie Shanahan" userId="ae473d9f-76e9-476f-892f-2674ea963afc" providerId="ADAL" clId="{78C42160-4174-4930-BDBA-DD3C674DC414}" dt="2024-10-02T06:20:00.507" v="108" actId="164"/>
          <ac:picMkLst>
            <pc:docMk/>
            <pc:sldMk cId="2244477292" sldId="457"/>
            <ac:picMk id="5" creationId="{22186BC5-E7E1-604B-0A67-6F4615517DE8}"/>
          </ac:picMkLst>
        </pc:picChg>
        <pc:picChg chg="mod topLvl">
          <ac:chgData name="Kerrie Shanahan" userId="ae473d9f-76e9-476f-892f-2674ea963afc" providerId="ADAL" clId="{78C42160-4174-4930-BDBA-DD3C674DC414}" dt="2024-10-02T06:20:00.507" v="108" actId="164"/>
          <ac:picMkLst>
            <pc:docMk/>
            <pc:sldMk cId="2244477292" sldId="457"/>
            <ac:picMk id="6" creationId="{79BABEA0-1809-54F5-224F-A72796C4B8F8}"/>
          </ac:picMkLst>
        </pc:picChg>
        <pc:picChg chg="mod topLvl">
          <ac:chgData name="Kerrie Shanahan" userId="ae473d9f-76e9-476f-892f-2674ea963afc" providerId="ADAL" clId="{78C42160-4174-4930-BDBA-DD3C674DC414}" dt="2024-10-02T06:20:00.507" v="108" actId="164"/>
          <ac:picMkLst>
            <pc:docMk/>
            <pc:sldMk cId="2244477292" sldId="457"/>
            <ac:picMk id="7" creationId="{A00CB3BD-3BEF-7875-0EC0-B0089FFBC66C}"/>
          </ac:picMkLst>
        </pc:picChg>
        <pc:picChg chg="add del mod topLvl">
          <ac:chgData name="Kerrie Shanahan" userId="ae473d9f-76e9-476f-892f-2674ea963afc" providerId="ADAL" clId="{78C42160-4174-4930-BDBA-DD3C674DC414}" dt="2024-10-02T06:20:00.507" v="108" actId="164"/>
          <ac:picMkLst>
            <pc:docMk/>
            <pc:sldMk cId="2244477292" sldId="457"/>
            <ac:picMk id="8" creationId="{5BC4F477-F15E-43ED-ACED-5FE22D11DEC9}"/>
          </ac:picMkLst>
        </pc:picChg>
        <pc:picChg chg="add mod">
          <ac:chgData name="Kerrie Shanahan" userId="ae473d9f-76e9-476f-892f-2674ea963afc" providerId="ADAL" clId="{78C42160-4174-4930-BDBA-DD3C674DC414}" dt="2024-10-02T06:20:00.507" v="108" actId="164"/>
          <ac:picMkLst>
            <pc:docMk/>
            <pc:sldMk cId="2244477292" sldId="457"/>
            <ac:picMk id="9" creationId="{66F65217-0E21-2E9B-7AFF-145EAC5FAEB7}"/>
          </ac:picMkLst>
        </pc:picChg>
      </pc:sldChg>
      <pc:sldChg chg="modNotesTx">
        <pc:chgData name="Kerrie Shanahan" userId="ae473d9f-76e9-476f-892f-2674ea963afc" providerId="ADAL" clId="{78C42160-4174-4930-BDBA-DD3C674DC414}" dt="2024-10-16T03:04:19.676" v="423"/>
        <pc:sldMkLst>
          <pc:docMk/>
          <pc:sldMk cId="258660592" sldId="497"/>
        </pc:sldMkLst>
      </pc:sldChg>
      <pc:sldChg chg="modNotesTx">
        <pc:chgData name="Kerrie Shanahan" userId="ae473d9f-76e9-476f-892f-2674ea963afc" providerId="ADAL" clId="{78C42160-4174-4930-BDBA-DD3C674DC414}" dt="2024-10-16T04:55:06.128" v="480" actId="20577"/>
        <pc:sldMkLst>
          <pc:docMk/>
          <pc:sldMk cId="334562713" sldId="498"/>
        </pc:sldMkLst>
      </pc:sldChg>
      <pc:sldChg chg="addSp modSp add mod modNotesTx">
        <pc:chgData name="Kerrie Shanahan" userId="ae473d9f-76e9-476f-892f-2674ea963afc" providerId="ADAL" clId="{78C42160-4174-4930-BDBA-DD3C674DC414}" dt="2024-10-16T02:58:15.818" v="403" actId="20577"/>
        <pc:sldMkLst>
          <pc:docMk/>
          <pc:sldMk cId="4141238271" sldId="499"/>
        </pc:sldMkLst>
        <pc:spChg chg="mod">
          <ac:chgData name="Kerrie Shanahan" userId="ae473d9f-76e9-476f-892f-2674ea963afc" providerId="ADAL" clId="{78C42160-4174-4930-BDBA-DD3C674DC414}" dt="2024-10-02T06:11:22.003" v="80"/>
          <ac:spMkLst>
            <pc:docMk/>
            <pc:sldMk cId="4141238271" sldId="499"/>
            <ac:spMk id="3" creationId="{E315D170-AB5B-F760-6198-793632F2BE2A}"/>
          </ac:spMkLst>
        </pc:spChg>
        <pc:spChg chg="mod">
          <ac:chgData name="Kerrie Shanahan" userId="ae473d9f-76e9-476f-892f-2674ea963afc" providerId="ADAL" clId="{78C42160-4174-4930-BDBA-DD3C674DC414}" dt="2024-10-02T06:11:34.838" v="86" actId="20577"/>
          <ac:spMkLst>
            <pc:docMk/>
            <pc:sldMk cId="4141238271" sldId="499"/>
            <ac:spMk id="4" creationId="{0EFE0C28-5F50-E09B-1BB9-1B50043FBFAA}"/>
          </ac:spMkLst>
        </pc:spChg>
        <pc:spChg chg="mod">
          <ac:chgData name="Kerrie Shanahan" userId="ae473d9f-76e9-476f-892f-2674ea963afc" providerId="ADAL" clId="{78C42160-4174-4930-BDBA-DD3C674DC414}" dt="2024-10-02T06:11:22.003" v="80"/>
          <ac:spMkLst>
            <pc:docMk/>
            <pc:sldMk cId="4141238271" sldId="499"/>
            <ac:spMk id="5" creationId="{48D643D5-727E-6BF4-E468-D1D431F42E2C}"/>
          </ac:spMkLst>
        </pc:spChg>
        <pc:spChg chg="mod">
          <ac:chgData name="Kerrie Shanahan" userId="ae473d9f-76e9-476f-892f-2674ea963afc" providerId="ADAL" clId="{78C42160-4174-4930-BDBA-DD3C674DC414}" dt="2024-10-02T06:11:22.003" v="80"/>
          <ac:spMkLst>
            <pc:docMk/>
            <pc:sldMk cId="4141238271" sldId="499"/>
            <ac:spMk id="6" creationId="{DFF4204F-2F01-62AB-9A74-3356D0287980}"/>
          </ac:spMkLst>
        </pc:spChg>
        <pc:spChg chg="mod">
          <ac:chgData name="Kerrie Shanahan" userId="ae473d9f-76e9-476f-892f-2674ea963afc" providerId="ADAL" clId="{78C42160-4174-4930-BDBA-DD3C674DC414}" dt="2024-10-02T06:11:30.864" v="84" actId="20577"/>
          <ac:spMkLst>
            <pc:docMk/>
            <pc:sldMk cId="4141238271" sldId="499"/>
            <ac:spMk id="7" creationId="{9A8ACB9F-0B66-79C8-04F7-C8675208F938}"/>
          </ac:spMkLst>
        </pc:spChg>
        <pc:spChg chg="mod">
          <ac:chgData name="Kerrie Shanahan" userId="ae473d9f-76e9-476f-892f-2674ea963afc" providerId="ADAL" clId="{78C42160-4174-4930-BDBA-DD3C674DC414}" dt="2024-10-02T06:11:28.148" v="82" actId="20577"/>
          <ac:spMkLst>
            <pc:docMk/>
            <pc:sldMk cId="4141238271" sldId="499"/>
            <ac:spMk id="8" creationId="{F169D90B-F830-C13C-F8F3-CA5F572F49D5}"/>
          </ac:spMkLst>
        </pc:spChg>
      </pc:sldChg>
      <pc:sldChg chg="addSp modSp mod ord modClrScheme chgLayout modNotesTx">
        <pc:chgData name="Kerrie Shanahan" userId="ae473d9f-76e9-476f-892f-2674ea963afc" providerId="ADAL" clId="{78C42160-4174-4930-BDBA-DD3C674DC414}" dt="2024-10-09T00:05:17.375" v="358" actId="20577"/>
        <pc:sldMkLst>
          <pc:docMk/>
          <pc:sldMk cId="1703078177" sldId="500"/>
        </pc:sldMkLst>
        <pc:spChg chg="add mod">
          <ac:chgData name="Kerrie Shanahan" userId="ae473d9f-76e9-476f-892f-2674ea963afc" providerId="ADAL" clId="{78C42160-4174-4930-BDBA-DD3C674DC414}" dt="2024-10-09T00:05:10.888" v="339" actId="20577"/>
          <ac:spMkLst>
            <pc:docMk/>
            <pc:sldMk cId="1703078177" sldId="500"/>
            <ac:spMk id="2" creationId="{3E2F39E0-E310-2102-4B50-A18CBAE147D1}"/>
          </ac:spMkLst>
        </pc:spChg>
        <pc:spChg chg="add mod">
          <ac:chgData name="Kerrie Shanahan" userId="ae473d9f-76e9-476f-892f-2674ea963afc" providerId="ADAL" clId="{78C42160-4174-4930-BDBA-DD3C674DC414}" dt="2024-10-09T00:05:17.375" v="358" actId="20577"/>
          <ac:spMkLst>
            <pc:docMk/>
            <pc:sldMk cId="1703078177" sldId="500"/>
            <ac:spMk id="3" creationId="{81BF9986-93CD-2DD1-83AD-7E402555C9BA}"/>
          </ac:spMkLst>
        </pc:spChg>
      </pc:sldChg>
      <pc:sldChg chg="add del">
        <pc:chgData name="Kerrie Shanahan" userId="ae473d9f-76e9-476f-892f-2674ea963afc" providerId="ADAL" clId="{78C42160-4174-4930-BDBA-DD3C674DC414}" dt="2024-10-02T01:21:03.452" v="2" actId="2696"/>
        <pc:sldMkLst>
          <pc:docMk/>
          <pc:sldMk cId="3568438858" sldId="500"/>
        </pc:sldMkLst>
      </pc:sldChg>
      <pc:sldChg chg="addSp delSp modSp add mod setBg modClrScheme setClrOvrMap chgLayout modNotesTx">
        <pc:chgData name="Kerrie Shanahan" userId="ae473d9f-76e9-476f-892f-2674ea963afc" providerId="ADAL" clId="{78C42160-4174-4930-BDBA-DD3C674DC414}" dt="2024-10-07T06:18:14.738" v="195" actId="26606"/>
        <pc:sldMkLst>
          <pc:docMk/>
          <pc:sldMk cId="2182568030" sldId="501"/>
        </pc:sldMkLst>
        <pc:spChg chg="add mod">
          <ac:chgData name="Kerrie Shanahan" userId="ae473d9f-76e9-476f-892f-2674ea963afc" providerId="ADAL" clId="{78C42160-4174-4930-BDBA-DD3C674DC414}" dt="2024-10-07T06:18:14.738" v="195" actId="26606"/>
          <ac:spMkLst>
            <pc:docMk/>
            <pc:sldMk cId="2182568030" sldId="501"/>
            <ac:spMk id="9" creationId="{5FC444A8-9E2C-8962-9C8F-D5BE4B8D70E2}"/>
          </ac:spMkLst>
        </pc:spChg>
      </pc:sldChg>
      <pc:sldChg chg="modSp mod modNotesTx">
        <pc:chgData name="Kerrie Shanahan" userId="ae473d9f-76e9-476f-892f-2674ea963afc" providerId="ADAL" clId="{78C42160-4174-4930-BDBA-DD3C674DC414}" dt="2024-10-20T23:57:05.156" v="484" actId="255"/>
        <pc:sldMkLst>
          <pc:docMk/>
          <pc:sldMk cId="409148390" sldId="514"/>
        </pc:sldMkLst>
        <pc:spChg chg="mod">
          <ac:chgData name="Kerrie Shanahan" userId="ae473d9f-76e9-476f-892f-2674ea963afc" providerId="ADAL" clId="{78C42160-4174-4930-BDBA-DD3C674DC414}" dt="2024-10-20T23:57:05.156" v="484" actId="255"/>
          <ac:spMkLst>
            <pc:docMk/>
            <pc:sldMk cId="409148390" sldId="514"/>
            <ac:spMk id="3" creationId="{79CFB367-4EE0-DB50-0437-A4E59AE596D4}"/>
          </ac:spMkLst>
        </pc:spChg>
        <pc:spChg chg="mod">
          <ac:chgData name="Kerrie Shanahan" userId="ae473d9f-76e9-476f-892f-2674ea963afc" providerId="ADAL" clId="{78C42160-4174-4930-BDBA-DD3C674DC414}" dt="2024-10-07T03:26:20.741" v="114" actId="20577"/>
          <ac:spMkLst>
            <pc:docMk/>
            <pc:sldMk cId="409148390" sldId="514"/>
            <ac:spMk id="4" creationId="{B659DB08-7D8E-1082-B82B-1E2F333A9A4B}"/>
          </ac:spMkLst>
        </pc:spChg>
      </pc:sldChg>
      <pc:sldChg chg="modSp add mod chgLayout modNotesTx">
        <pc:chgData name="Kerrie Shanahan" userId="ae473d9f-76e9-476f-892f-2674ea963afc" providerId="ADAL" clId="{78C42160-4174-4930-BDBA-DD3C674DC414}" dt="2024-10-09T00:13:27.006" v="365" actId="1076"/>
        <pc:sldMkLst>
          <pc:docMk/>
          <pc:sldMk cId="3926881052" sldId="515"/>
        </pc:sldMkLst>
        <pc:picChg chg="mod">
          <ac:chgData name="Kerrie Shanahan" userId="ae473d9f-76e9-476f-892f-2674ea963afc" providerId="ADAL" clId="{78C42160-4174-4930-BDBA-DD3C674DC414}" dt="2024-10-08T00:13:48.903" v="245" actId="1076"/>
          <ac:picMkLst>
            <pc:docMk/>
            <pc:sldMk cId="3926881052" sldId="515"/>
            <ac:picMk id="2" creationId="{67BB99A7-9D12-7315-926C-105C66FB1AC3}"/>
          </ac:picMkLst>
        </pc:picChg>
        <pc:picChg chg="mod">
          <ac:chgData name="Kerrie Shanahan" userId="ae473d9f-76e9-476f-892f-2674ea963afc" providerId="ADAL" clId="{78C42160-4174-4930-BDBA-DD3C674DC414}" dt="2024-10-09T00:13:01.801" v="364" actId="1076"/>
          <ac:picMkLst>
            <pc:docMk/>
            <pc:sldMk cId="3926881052" sldId="515"/>
            <ac:picMk id="3" creationId="{A4B30C33-2F55-32B5-EB03-147F297A7385}"/>
          </ac:picMkLst>
        </pc:picChg>
        <pc:picChg chg="mod">
          <ac:chgData name="Kerrie Shanahan" userId="ae473d9f-76e9-476f-892f-2674ea963afc" providerId="ADAL" clId="{78C42160-4174-4930-BDBA-DD3C674DC414}" dt="2024-10-09T00:13:27.006" v="365" actId="1076"/>
          <ac:picMkLst>
            <pc:docMk/>
            <pc:sldMk cId="3926881052" sldId="515"/>
            <ac:picMk id="4" creationId="{DD708EEA-0BD1-F453-D2CB-0606D0C31532}"/>
          </ac:picMkLst>
        </pc:picChg>
      </pc:sldChg>
      <pc:sldChg chg="modNotesTx">
        <pc:chgData name="Kerrie Shanahan" userId="ae473d9f-76e9-476f-892f-2674ea963afc" providerId="ADAL" clId="{78C42160-4174-4930-BDBA-DD3C674DC414}" dt="2024-10-16T02:57:57.830" v="400" actId="20577"/>
        <pc:sldMkLst>
          <pc:docMk/>
          <pc:sldMk cId="1335887389" sldId="516"/>
        </pc:sldMkLst>
      </pc:sldChg>
      <pc:sldMasterChg chg="addSldLayout modSldLayout">
        <pc:chgData name="Kerrie Shanahan" userId="ae473d9f-76e9-476f-892f-2674ea963afc" providerId="ADAL" clId="{78C42160-4174-4930-BDBA-DD3C674DC414}" dt="2024-10-07T06:16:32.210" v="187" actId="1076"/>
        <pc:sldMasterMkLst>
          <pc:docMk/>
          <pc:sldMasterMk cId="1034081160" sldId="2147483648"/>
        </pc:sldMasterMkLst>
        <pc:sldLayoutChg chg="modSp mod">
          <pc:chgData name="Kerrie Shanahan" userId="ae473d9f-76e9-476f-892f-2674ea963afc" providerId="ADAL" clId="{78C42160-4174-4930-BDBA-DD3C674DC414}" dt="2024-10-07T03:27:28.772" v="133" actId="20577"/>
          <pc:sldLayoutMkLst>
            <pc:docMk/>
            <pc:sldMasterMk cId="1034081160" sldId="2147483648"/>
            <pc:sldLayoutMk cId="3237333395" sldId="2147483722"/>
          </pc:sldLayoutMkLst>
          <pc:spChg chg="mod">
            <ac:chgData name="Kerrie Shanahan" userId="ae473d9f-76e9-476f-892f-2674ea963afc" providerId="ADAL" clId="{78C42160-4174-4930-BDBA-DD3C674DC414}" dt="2024-10-07T03:27:28.772" v="133" actId="20577"/>
            <ac:spMkLst>
              <pc:docMk/>
              <pc:sldMasterMk cId="1034081160" sldId="2147483648"/>
              <pc:sldLayoutMk cId="3237333395" sldId="2147483722"/>
              <ac:spMk id="19" creationId="{355DC917-B4DE-3D46-A254-3FCDAF7B3C71}"/>
            </ac:spMkLst>
          </pc:spChg>
        </pc:sldLayoutChg>
        <pc:sldLayoutChg chg="add mod modTransition">
          <pc:chgData name="Kerrie Shanahan" userId="ae473d9f-76e9-476f-892f-2674ea963afc" providerId="ADAL" clId="{78C42160-4174-4930-BDBA-DD3C674DC414}" dt="2024-10-07T06:13:57.125" v="170" actId="2890"/>
          <pc:sldLayoutMkLst>
            <pc:docMk/>
            <pc:sldMasterMk cId="1034081160" sldId="2147483648"/>
            <pc:sldLayoutMk cId="3065363936" sldId="2147483723"/>
          </pc:sldLayoutMkLst>
        </pc:sldLayoutChg>
        <pc:sldLayoutChg chg="addSp delSp modSp add mod modTransition">
          <pc:chgData name="Kerrie Shanahan" userId="ae473d9f-76e9-476f-892f-2674ea963afc" providerId="ADAL" clId="{78C42160-4174-4930-BDBA-DD3C674DC414}" dt="2024-10-07T06:16:32.210" v="187" actId="1076"/>
          <pc:sldLayoutMkLst>
            <pc:docMk/>
            <pc:sldMasterMk cId="1034081160" sldId="2147483648"/>
            <pc:sldLayoutMk cId="235602845" sldId="2147483724"/>
          </pc:sldLayoutMkLst>
          <pc:spChg chg="mod">
            <ac:chgData name="Kerrie Shanahan" userId="ae473d9f-76e9-476f-892f-2674ea963afc" providerId="ADAL" clId="{78C42160-4174-4930-BDBA-DD3C674DC414}" dt="2024-10-07T06:14:36.860" v="177" actId="20577"/>
            <ac:spMkLst>
              <pc:docMk/>
              <pc:sldMasterMk cId="1034081160" sldId="2147483648"/>
              <pc:sldLayoutMk cId="235602845" sldId="2147483724"/>
              <ac:spMk id="4" creationId="{AC3781AD-C4F3-076C-9301-88964A3216A8}"/>
            </ac:spMkLst>
          </pc:spChg>
          <pc:spChg chg="mod topLvl">
            <ac:chgData name="Kerrie Shanahan" userId="ae473d9f-76e9-476f-892f-2674ea963afc" providerId="ADAL" clId="{78C42160-4174-4930-BDBA-DD3C674DC414}" dt="2024-10-07T06:15:32.808" v="182" actId="165"/>
            <ac:spMkLst>
              <pc:docMk/>
              <pc:sldMasterMk cId="1034081160" sldId="2147483648"/>
              <pc:sldLayoutMk cId="235602845" sldId="2147483724"/>
              <ac:spMk id="14" creationId="{AA0B385D-421E-2248-9045-D3D355F54DC4}"/>
            </ac:spMkLst>
          </pc:spChg>
          <pc:spChg chg="mod topLvl">
            <ac:chgData name="Kerrie Shanahan" userId="ae473d9f-76e9-476f-892f-2674ea963afc" providerId="ADAL" clId="{78C42160-4174-4930-BDBA-DD3C674DC414}" dt="2024-10-07T06:14:44.745" v="178" actId="165"/>
            <ac:spMkLst>
              <pc:docMk/>
              <pc:sldMasterMk cId="1034081160" sldId="2147483648"/>
              <pc:sldLayoutMk cId="235602845" sldId="2147483724"/>
              <ac:spMk id="27" creationId="{EC634268-D7B7-864C-A9C6-1F8B6676F6A0}"/>
            </ac:spMkLst>
          </pc:spChg>
          <pc:picChg chg="add mod">
            <ac:chgData name="Kerrie Shanahan" userId="ae473d9f-76e9-476f-892f-2674ea963afc" providerId="ADAL" clId="{78C42160-4174-4930-BDBA-DD3C674DC414}" dt="2024-10-07T06:16:18.064" v="186" actId="1076"/>
            <ac:picMkLst>
              <pc:docMk/>
              <pc:sldMasterMk cId="1034081160" sldId="2147483648"/>
              <pc:sldLayoutMk cId="235602845" sldId="2147483724"/>
              <ac:picMk id="6" creationId="{EC162CE6-738A-CBA1-169D-16FB0C9DDB70}"/>
            </ac:picMkLst>
          </pc:picChg>
          <pc:picChg chg="add mod">
            <ac:chgData name="Kerrie Shanahan" userId="ae473d9f-76e9-476f-892f-2674ea963afc" providerId="ADAL" clId="{78C42160-4174-4930-BDBA-DD3C674DC414}" dt="2024-10-07T06:16:32.210" v="187" actId="1076"/>
            <ac:picMkLst>
              <pc:docMk/>
              <pc:sldMasterMk cId="1034081160" sldId="2147483648"/>
              <pc:sldLayoutMk cId="235602845" sldId="2147483724"/>
              <ac:picMk id="7" creationId="{E9B20112-C2DC-B51C-11C3-A6DFA387301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16/12/2024</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7),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 new phonemic awareness skills (slides 8 and 9) and the letter–sound correspondence </a:t>
            </a:r>
            <a:r>
              <a:rPr lang="en-AU" b="1" dirty="0"/>
              <a:t>p</a:t>
            </a:r>
            <a:r>
              <a:rPr lang="en-AU" dirty="0"/>
              <a:t> says /p/ (slides 10 to 19), 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11 and 12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p</a:t>
            </a:r>
            <a:r>
              <a:rPr lang="en-AU" sz="1200" kern="1200" dirty="0">
                <a:effectLst/>
                <a:latin typeface="Calibri" panose="020F0502020204030204" pitchFamily="34" charset="0"/>
                <a:ea typeface="Times New Roman" panose="02020603050405020304" pitchFamily="18" charset="0"/>
              </a:rPr>
              <a:t> making an /p/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‘a’</a:t>
            </a:r>
            <a:r>
              <a:rPr lang="en-AU" sz="1200" b="0" kern="1200" dirty="0">
                <a:effectLst/>
                <a:latin typeface="Calibri"/>
                <a:ea typeface="Times New Roman" panose="02020603050405020304" pitchFamily="18" charset="0"/>
                <a:cs typeface="Calibri"/>
              </a:rPr>
              <a:t>.</a:t>
            </a:r>
            <a:r>
              <a:rPr lang="en-AU" sz="1200" b="1"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4292326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a:defRPr/>
            </a:pPr>
            <a:r>
              <a:rPr lang="en-AU" dirty="0"/>
              <a:t>Note: The sound /p/ is unvoiced. The sound is made using breath only. </a:t>
            </a:r>
            <a:endParaRPr lang="en-US" dirty="0"/>
          </a:p>
          <a:p>
            <a:pPr>
              <a:defRPr/>
            </a:pPr>
            <a:endParaRPr lang="en-US" dirty="0">
              <a:ea typeface="Calibri" panose="020F0502020204030204"/>
              <a:cs typeface="Calibri" panose="020F0502020204030204"/>
            </a:endParaRPr>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p</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p </a:t>
            </a:r>
            <a:r>
              <a:rPr lang="en-US" dirty="0">
                <a:solidFill>
                  <a:srgbClr val="0E1E42"/>
                </a:solidFill>
                <a:ea typeface="+mj-lt"/>
                <a:cs typeface="Calibri"/>
              </a:rPr>
              <a:t>makes is /p/.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 </a:t>
            </a:r>
            <a:r>
              <a:rPr lang="en-US" dirty="0"/>
              <a:t>says /p/</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dirty="0"/>
              <a:t>p</a:t>
            </a:r>
            <a:r>
              <a:rPr lang="en-US" dirty="0"/>
              <a:t> says /p/</a:t>
            </a:r>
          </a:p>
          <a:p>
            <a:pPr marL="0" indent="0">
              <a:buFont typeface="Arial" panose="020B0604020202020204" pitchFamily="34" charset="0"/>
              <a:buNone/>
            </a:pPr>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/p/: </a:t>
            </a:r>
            <a:r>
              <a:rPr lang="en-US" b="1" dirty="0"/>
              <a:t>penguin</a:t>
            </a:r>
            <a:r>
              <a:rPr lang="en-US" b="0" dirty="0"/>
              <a:t>,</a:t>
            </a:r>
            <a:r>
              <a:rPr lang="en-US" b="1" dirty="0"/>
              <a:t> snake</a:t>
            </a:r>
            <a:r>
              <a:rPr lang="en-US" b="0" dirty="0"/>
              <a:t>,</a:t>
            </a:r>
            <a:r>
              <a:rPr lang="en-US" b="1" dirty="0"/>
              <a:t> prawn</a:t>
            </a:r>
            <a:r>
              <a:rPr lang="en-US" b="0" dirty="0"/>
              <a:t>.</a:t>
            </a:r>
            <a:endParaRPr lang="en-US" b="0" dirty="0">
              <a:ea typeface="Calibri"/>
              <a:cs typeface="Calibri"/>
            </a:endParaRP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/p/: </a:t>
            </a:r>
            <a:r>
              <a:rPr lang="en-US" b="1" dirty="0"/>
              <a:t>pan</a:t>
            </a:r>
            <a:r>
              <a:rPr lang="en-US" b="0" dirty="0"/>
              <a:t>,</a:t>
            </a:r>
            <a:r>
              <a:rPr lang="en-US" b="1" dirty="0"/>
              <a:t> present</a:t>
            </a:r>
            <a:r>
              <a:rPr lang="en-US" b="0" dirty="0"/>
              <a:t>,</a:t>
            </a:r>
            <a:r>
              <a:rPr lang="en-US" b="1" dirty="0"/>
              <a:t> butterfly</a:t>
            </a:r>
            <a:r>
              <a:rPr lang="en-US" b="0" dirty="0"/>
              <a:t>.</a:t>
            </a:r>
            <a:endParaRPr lang="en-US" b="0" dirty="0">
              <a:ea typeface="Calibri"/>
              <a:cs typeface="Calibri"/>
            </a:endParaRP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a:ea typeface="Times New Roman" panose="02020603050405020304" pitchFamily="18" charset="0"/>
              <a:cs typeface="Calibri"/>
            </a:endParaRPr>
          </a:p>
          <a:p>
            <a:r>
              <a:rPr lang="en-US" sz="1200" kern="1200" dirty="0">
                <a:effectLst/>
                <a:latin typeface="Calibri"/>
                <a:ea typeface="Times New Roman" panose="02020603050405020304" pitchFamily="18" charset="0"/>
                <a:cs typeface="Calibri"/>
              </a:rPr>
              <a:t>Demonstrate the following steps to draw students’ attention to the structure of the irregular word ‘</a:t>
            </a:r>
            <a:r>
              <a:rPr lang="en-US" sz="1200" b="1" kern="1200" dirty="0">
                <a:effectLst/>
                <a:latin typeface="Calibri"/>
                <a:ea typeface="Times New Roman" panose="02020603050405020304" pitchFamily="18" charset="0"/>
                <a:cs typeface="Calibri"/>
              </a:rPr>
              <a:t>a</a:t>
            </a:r>
            <a:r>
              <a:rPr lang="en-US" sz="1200" kern="1200" dirty="0">
                <a:effectLst/>
                <a:latin typeface="Calibri"/>
                <a:ea typeface="Times New Roman" panose="02020603050405020304" pitchFamily="18" charset="0"/>
                <a:cs typeface="Calibri"/>
              </a:rPr>
              <a:t>’, including the letter–sound correspondences for the letter ‘</a:t>
            </a:r>
            <a:r>
              <a:rPr lang="en-US" sz="1200" b="1" kern="1200" dirty="0">
                <a:effectLst/>
                <a:latin typeface="Calibri"/>
                <a:ea typeface="Times New Roman" panose="02020603050405020304" pitchFamily="18" charset="0"/>
                <a:cs typeface="Calibri"/>
              </a:rPr>
              <a:t>a’</a:t>
            </a:r>
            <a:r>
              <a:rPr lang="en-US" sz="1200" kern="1200" dirty="0">
                <a:effectLst/>
                <a:latin typeface="Calibri"/>
                <a:ea typeface="Times New Roman" panose="02020603050405020304" pitchFamily="18" charset="0"/>
                <a:cs typeface="Calibri"/>
              </a:rPr>
              <a:t> that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a:t>
            </a:r>
            <a:r>
              <a:rPr lang="en-AU" sz="1200" dirty="0">
                <a:effectLst/>
                <a:latin typeface="Calibri"/>
                <a:ea typeface="Calibri"/>
                <a:cs typeface="Calibri"/>
              </a:rPr>
              <a:t>that ‘</a:t>
            </a:r>
            <a:r>
              <a:rPr lang="en-AU" sz="1200" b="1" dirty="0">
                <a:effectLst/>
                <a:latin typeface="Calibri"/>
                <a:ea typeface="Calibri"/>
                <a:cs typeface="Calibri"/>
              </a:rPr>
              <a:t>a</a:t>
            </a:r>
            <a:r>
              <a:rPr lang="en-AU" sz="1200" dirty="0">
                <a:effectLst/>
                <a:latin typeface="Calibri"/>
                <a:ea typeface="Calibri"/>
                <a:cs typeface="Calibri"/>
              </a:rPr>
              <a:t>’ makes when it is a word on its own.</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want a drink</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indent="-342900">
              <a:lnSpc>
                <a:spcPct val="106000"/>
              </a:lnSpc>
              <a:buFont typeface="+mj-lt"/>
              <a:buAutoNum type="arabicPeriod"/>
            </a:pPr>
            <a:r>
              <a:rPr lang="en-AU" sz="1200" dirty="0">
                <a:effectLst/>
                <a:latin typeface="Calibri"/>
                <a:ea typeface="Times New Roman" panose="02020603050405020304" pitchFamily="18" charset="0"/>
                <a:cs typeface="Calibri"/>
              </a:rPr>
              <a:t>Say the sound in the word </a:t>
            </a:r>
            <a:r>
              <a:rPr lang="en-AU" sz="1200" b="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a</a:t>
            </a:r>
            <a:r>
              <a:rPr lang="en-AU" dirty="0">
                <a:latin typeface="Calibri"/>
                <a:ea typeface="Times New Roman" panose="02020603050405020304" pitchFamily="18" charset="0"/>
                <a:cs typeface="Calibri"/>
              </a:rPr>
              <a:t>’ (see note below).</a:t>
            </a:r>
            <a:endParaRPr lang="en-AU" sz="1200" b="0" dirty="0">
              <a:effectLst/>
              <a:latin typeface="Times New Roman"/>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one short horizontal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a:t>
            </a:r>
            <a:r>
              <a:rPr lang="en-AU" sz="1200" i="1" dirty="0">
                <a:effectLst/>
                <a:latin typeface="Calibri" panose="020F0502020204030204" pitchFamily="34" charset="0"/>
                <a:ea typeface="Calibri" panose="020F0502020204030204" pitchFamily="34" charset="0"/>
                <a:cs typeface="Calibri" panose="020F0502020204030204" pitchFamily="34" charset="0"/>
              </a:rPr>
              <a:t>we have not learned the sound </a:t>
            </a:r>
            <a:r>
              <a:rPr lang="en-AU" sz="1200" i="1" dirty="0">
                <a:effectLst/>
                <a:latin typeface="Calibri"/>
                <a:ea typeface="Calibri"/>
                <a:cs typeface="Calibri"/>
              </a:rPr>
              <a:t>that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An ‘</a:t>
            </a:r>
            <a:r>
              <a:rPr lang="en-AU" sz="1200" b="1" kern="0" dirty="0">
                <a:effectLst/>
                <a:latin typeface="Calibri" panose="020F0502020204030204" pitchFamily="34" charset="0"/>
                <a:ea typeface="Times New Roman" panose="02020603050405020304" pitchFamily="18" charset="0"/>
              </a:rPr>
              <a:t>a’ </a:t>
            </a:r>
            <a:r>
              <a:rPr lang="en-AU" sz="1200" b="0" kern="0" dirty="0">
                <a:effectLst/>
                <a:latin typeface="Calibri" panose="020F0502020204030204" pitchFamily="34" charset="0"/>
                <a:ea typeface="Times New Roman" panose="02020603050405020304" pitchFamily="18" charset="0"/>
              </a:rPr>
              <a:t>on its own spells the word ‘</a:t>
            </a:r>
            <a:r>
              <a:rPr lang="en-AU" sz="1200" b="1" kern="0" dirty="0">
                <a:effectLst/>
                <a:latin typeface="Calibri" panose="020F0502020204030204" pitchFamily="34" charset="0"/>
                <a:ea typeface="Times New Roman" panose="02020603050405020304" pitchFamily="18" charset="0"/>
              </a:rPr>
              <a:t>a</a:t>
            </a:r>
            <a:r>
              <a:rPr lang="en-AU" sz="120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AutoNum type="arabicPeriod"/>
            </a:pPr>
            <a:endParaRPr lang="en-AU" kern="0" dirty="0">
              <a:cs typeface="Calibri"/>
            </a:endParaRPr>
          </a:p>
          <a:p>
            <a:pPr>
              <a:lnSpc>
                <a:spcPct val="106000"/>
              </a:lnSpc>
              <a:spcAft>
                <a:spcPts val="800"/>
              </a:spcAft>
            </a:pPr>
            <a:r>
              <a:rPr lang="en-US" dirty="0"/>
              <a:t>Note: in spoken Standard Australian English the word '</a:t>
            </a:r>
            <a:r>
              <a:rPr lang="en-US" b="1" dirty="0"/>
              <a:t>a</a:t>
            </a:r>
            <a:r>
              <a:rPr lang="en-US" dirty="0"/>
              <a:t>' is often pronounced as a schwa (an unstressed vowel sound). When you first teach students how to read and spell the word ‘</a:t>
            </a:r>
            <a:r>
              <a:rPr lang="en-US" b="1" dirty="0"/>
              <a:t>a</a:t>
            </a:r>
            <a:r>
              <a:rPr lang="en-US" dirty="0"/>
              <a:t>’ using the long </a:t>
            </a:r>
            <a:r>
              <a:rPr lang="en-US"/>
              <a:t>ā pronunciation (which </a:t>
            </a:r>
            <a:r>
              <a:rPr lang="en-US" dirty="0"/>
              <a:t>sounds the same as the </a:t>
            </a:r>
            <a:r>
              <a:rPr lang="en-US"/>
              <a:t>letter name) </a:t>
            </a:r>
            <a:r>
              <a:rPr lang="en-US" dirty="0"/>
              <a:t>is helpful. You can talk about the different ways to pronounce the word '</a:t>
            </a:r>
            <a:r>
              <a:rPr lang="en-US" b="1" dirty="0"/>
              <a:t>a</a:t>
            </a:r>
            <a:r>
              <a:rPr lang="en-US" dirty="0"/>
              <a:t>' and demonstrate it being pronounced both ways in simple sentences but tell students to use their 'spelling voices' and say the long ā sound while practicing the word. </a:t>
            </a:r>
            <a:endParaRPr lang="en-AU" b="1"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Calibri" panose="020F0502020204030204" pitchFamily="34" charset="0"/>
                <a:ea typeface="Times New Roman" panose="02020603050405020304" pitchFamily="18" charset="0"/>
              </a:rPr>
              <a:t>We do</a:t>
            </a:r>
          </a:p>
          <a:p>
            <a:pPr marL="0" lvl="0" indent="0">
              <a:lnSpc>
                <a:spcPct val="106000"/>
              </a:lnSpc>
              <a:spcAft>
                <a:spcPts val="800"/>
              </a:spcAft>
              <a:buFont typeface="+mj-lt"/>
              <a:buNone/>
            </a:pPr>
            <a:endParaRPr lang="en-AU" sz="1200" i="0" kern="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a</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i="1" dirty="0">
                <a:effectLst/>
                <a:latin typeface="Calibri"/>
                <a:ea typeface="Calibri"/>
                <a:cs typeface="Calibri"/>
              </a:rPr>
              <a:t>that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p>
          <a:p>
            <a:pPr marL="342900" lvl="0" indent="-342900">
              <a:lnSpc>
                <a:spcPct val="106000"/>
              </a:lnSpc>
              <a:spcAft>
                <a:spcPts val="800"/>
              </a:spcAft>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‘It is a hot day.’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a:t>
            </a:r>
            <a:r>
              <a:rPr lang="en-US" sz="1200" kern="1200" dirty="0">
                <a:effectLst/>
                <a:latin typeface="+mn-lt"/>
                <a:ea typeface="Times New Roman" panose="02020603050405020304" pitchFamily="18" charset="0"/>
              </a:rPr>
              <a:t>Share sentences with the class using the word </a:t>
            </a:r>
            <a:r>
              <a:rPr lang="en-US" sz="1200" b="1" kern="1200" dirty="0">
                <a:effectLst/>
                <a:latin typeface="+mn-lt"/>
                <a:ea typeface="Times New Roman" panose="02020603050405020304" pitchFamily="18"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US" sz="1200" b="0" kern="1200" dirty="0">
                <a:effectLst/>
                <a:latin typeface="+mn-lt"/>
                <a:ea typeface="Times New Roman" panose="02020603050405020304" pitchFamily="18" charset="0"/>
              </a:rPr>
              <a:t>’.</a:t>
            </a:r>
            <a:endParaRPr lang="en-AU" sz="1200" b="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letter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on </a:t>
            </a:r>
            <a:r>
              <a:rPr lang="en-AU" sz="1200" i="1">
                <a:effectLst/>
                <a:latin typeface="Calibri" panose="020F0502020204030204" pitchFamily="34" charset="0"/>
                <a:ea typeface="Times New Roman" panose="02020603050405020304" pitchFamily="18" charset="0"/>
                <a:cs typeface="Calibri" panose="020F0502020204030204" pitchFamily="34" charset="0"/>
              </a:rPr>
              <a:t>its own spells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and makes an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Arial" panose="020B0604020202020204" pitchFamily="34" charset="0"/>
                <a:ea typeface="Times New Roman" panose="02020603050405020304" pitchFamily="18" charset="0"/>
                <a:cs typeface="Arial" panose="020B0604020202020204" pitchFamily="34" charset="0"/>
              </a:rPr>
              <a:t>ā/</a:t>
            </a:r>
            <a:r>
              <a:rPr lang="en-AU" sz="1200" i="1" dirty="0">
                <a:effectLst/>
                <a:latin typeface="Arial" panose="020B0604020202020204" pitchFamily="34" charset="0"/>
                <a:ea typeface="Times New Roman" panose="02020603050405020304" pitchFamily="18" charset="0"/>
                <a:cs typeface="Arial" panose="020B0604020202020204" pitchFamily="34" charset="0"/>
              </a:rPr>
              <a:t> sound.</a:t>
            </a:r>
            <a:endParaRPr lang="en-AU" sz="1200" i="1" dirty="0">
              <a:effectLst/>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letter </a:t>
            </a:r>
            <a:r>
              <a:rPr lang="en-AU" sz="1200" b="1" i="1" dirty="0">
                <a:effectLst/>
                <a:latin typeface="Calibri" panose="020F0502020204030204" pitchFamily="34" charset="0"/>
                <a:ea typeface="Calibri" panose="020F0502020204030204" pitchFamily="34"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on its own spells the word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and makes an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Arial" panose="020B0604020202020204" pitchFamily="34" charset="0"/>
                <a:ea typeface="Times New Roman" panose="02020603050405020304" pitchFamily="18" charset="0"/>
                <a:cs typeface="Arial" panose="020B0604020202020204" pitchFamily="34" charset="0"/>
              </a:rPr>
              <a:t>ā/</a:t>
            </a:r>
            <a:r>
              <a:rPr lang="en-AU" sz="1200" i="1" dirty="0">
                <a:effectLst/>
                <a:latin typeface="Arial" panose="020B0604020202020204" pitchFamily="34" charset="0"/>
                <a:ea typeface="Times New Roman" panose="02020603050405020304" pitchFamily="18" charset="0"/>
                <a:cs typeface="Arial" panose="020B0604020202020204" pitchFamily="34" charset="0"/>
              </a:rPr>
              <a:t> sound.</a:t>
            </a:r>
            <a:endParaRPr lang="en-AU" sz="1200" b="0" i="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 In this word I can hear one sound</a:t>
            </a:r>
            <a:r>
              <a:rPr lang="en-AU" sz="1200" i="1" dirty="0">
                <a:effectLst/>
                <a:latin typeface="Arial" panose="020B0604020202020204" pitchFamily="34" charset="0"/>
                <a:ea typeface="Times New Roman" panose="02020603050405020304" pitchFamily="18" charset="0"/>
                <a:cs typeface="Arial" panose="020B0604020202020204" pitchFamily="34" charset="0"/>
              </a:rPr>
              <a:t>,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so I will draw one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a sound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letter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panose="020F0502020204030204" pitchFamily="34" charset="0"/>
                <a:ea typeface="Times New Roman" panose="02020603050405020304" pitchFamily="18" charset="0"/>
                <a:cs typeface="Calibri" panose="020F0502020204030204" pitchFamily="34" charset="0"/>
              </a:rPr>
              <a:t>’ on the sound line.</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a sound line and write the letter on the line on their mini-whiteboards.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Now I will circle the irregular part of the word. In this word there is only one letter, so that is the irregular part. W</a:t>
            </a:r>
            <a:r>
              <a:rPr lang="en-AU" sz="1200" i="1" dirty="0">
                <a:effectLst/>
                <a:latin typeface="Calibri"/>
                <a:ea typeface="Calibri"/>
                <a:cs typeface="Calibri"/>
              </a:rPr>
              <a:t>e have not learned the sound that the letter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r>
              <a:rPr lang="en-AU" sz="1200" i="1" dirty="0">
                <a:effectLst/>
                <a:latin typeface="Calibri"/>
                <a:ea typeface="Times New Roman" panose="02020603050405020304" pitchFamily="18" charset="0"/>
                <a:cs typeface="Calibri"/>
              </a:rPr>
              <a:t> </a:t>
            </a:r>
            <a:endParaRPr lang="en-AU" sz="1200" dirty="0">
              <a:effectLst/>
              <a:latin typeface="Calibri"/>
              <a:ea typeface="Times New Roman" panose="02020603050405020304" pitchFamily="18" charset="0"/>
              <a:cs typeface="Calibri"/>
            </a:endParaRPr>
          </a:p>
          <a:p>
            <a:pPr marL="34290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Circle the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letter </a:t>
            </a:r>
            <a:r>
              <a:rPr lang="en-AU" sz="1200" dirty="0">
                <a:effectLst/>
                <a:latin typeface="Calibri"/>
                <a:ea typeface="Times New Roman" panose="02020603050405020304" pitchFamily="18" charset="0"/>
                <a:cs typeface="Calibri"/>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a:ea typeface="Times New Roman" panose="02020603050405020304" pitchFamily="18" charset="0"/>
                <a:cs typeface="Calibri"/>
              </a:rPr>
              <a:t>’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their mini-whiteboards.</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Teacher: Spell the word orally: </a:t>
            </a:r>
            <a:r>
              <a:rPr lang="en-AU" sz="1200" i="1" kern="0" dirty="0">
                <a:effectLst/>
                <a:latin typeface="Calibri" panose="020F0502020204030204" pitchFamily="34" charset="0"/>
                <a:ea typeface="Times New Roman" panose="02020603050405020304" pitchFamily="18" charset="0"/>
              </a:rPr>
              <a:t>An </a:t>
            </a:r>
            <a:r>
              <a:rPr lang="en-AU" sz="1200" b="1" i="1" kern="0" dirty="0">
                <a:effectLst/>
                <a:latin typeface="Calibri" panose="020F0502020204030204" pitchFamily="34" charset="0"/>
                <a:ea typeface="Times New Roman" panose="02020603050405020304" pitchFamily="18" charset="0"/>
              </a:rPr>
              <a:t>a </a:t>
            </a:r>
            <a:r>
              <a:rPr lang="en-AU" sz="1200" b="0" i="1" kern="0" dirty="0">
                <a:effectLst/>
                <a:latin typeface="Calibri" panose="020F0502020204030204" pitchFamily="34" charset="0"/>
                <a:ea typeface="Times New Roman" panose="02020603050405020304" pitchFamily="18" charset="0"/>
              </a:rPr>
              <a:t>on its own spells the word </a:t>
            </a:r>
            <a:r>
              <a:rPr lang="en-AU" sz="1200" b="1" i="1" kern="0" dirty="0">
                <a:effectLst/>
                <a:latin typeface="Calibri" panose="020F0502020204030204" pitchFamily="34" charset="0"/>
                <a:ea typeface="Times New Roman" panose="02020603050405020304" pitchFamily="18" charset="0"/>
              </a:rPr>
              <a:t>‘a</a:t>
            </a:r>
            <a:r>
              <a:rPr lang="en-AU" sz="1200" i="1"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An ‘</a:t>
            </a:r>
            <a:r>
              <a:rPr lang="en-AU" sz="1200" b="1" i="1" kern="0" dirty="0">
                <a:effectLst/>
                <a:latin typeface="Calibri"/>
                <a:ea typeface="Times New Roman" panose="02020603050405020304" pitchFamily="18" charset="0"/>
                <a:cs typeface="Calibri"/>
              </a:rPr>
              <a:t>a</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on its own spells the word </a:t>
            </a:r>
            <a:r>
              <a:rPr lang="en-AU" sz="1200" b="1" i="1" kern="0" dirty="0">
                <a:effectLst/>
                <a:latin typeface="Calibri"/>
                <a:ea typeface="Times New Roman" panose="02020603050405020304" pitchFamily="18" charset="0"/>
                <a:cs typeface="Calibri"/>
              </a:rPr>
              <a:t>‘a</a:t>
            </a:r>
            <a:r>
              <a:rPr lang="en-AU" sz="1200" i="1" kern="0" dirty="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dirty="0"/>
              <a:t>Students: Write</a:t>
            </a:r>
            <a:r>
              <a:rPr lang="en-AU" sz="1200" kern="0" dirty="0">
                <a:effectLst/>
                <a:latin typeface="+mn-lt"/>
              </a:rPr>
              <a:t> the word two more times while spelling it aloud.</a:t>
            </a:r>
            <a:endParaRPr lang="en-AU" sz="1200" i="1" kern="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US" sz="1200" dirty="0">
                <a:solidFill>
                  <a:srgbClr val="404040"/>
                </a:solidFill>
                <a:effectLst/>
                <a:latin typeface="+mn-lt"/>
                <a:ea typeface="Calibri" panose="020F0502020204030204" pitchFamily="34" charset="0"/>
                <a:cs typeface="Times New Roman" panose="02020603050405020304" pitchFamily="18" charset="0"/>
              </a:rPr>
              <a:t>choose which </a:t>
            </a:r>
            <a:r>
              <a:rPr lang="en-US" dirty="0">
                <a:solidFill>
                  <a:srgbClr val="404040"/>
                </a:solidFill>
                <a:latin typeface="+mn-lt"/>
                <a:ea typeface="Calibri" panose="020F0502020204030204" pitchFamily="34" charset="0"/>
                <a:cs typeface="Times New Roman" panose="02020603050405020304" pitchFamily="18" charset="0"/>
              </a:rPr>
              <a:t>images</a:t>
            </a:r>
            <a:r>
              <a:rPr lang="en-US" sz="1200" dirty="0">
                <a:solidFill>
                  <a:srgbClr val="404040"/>
                </a:solidFill>
                <a:effectLst/>
                <a:latin typeface="+mn-lt"/>
                <a:ea typeface="Calibri" panose="020F0502020204030204" pitchFamily="34" charset="0"/>
                <a:cs typeface="Times New Roman" panose="02020603050405020304" pitchFamily="18" charset="0"/>
              </a:rPr>
              <a:t> on the slide begin with the target sound</a:t>
            </a:r>
            <a:r>
              <a:rPr lang="en-US" sz="120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pear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sun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pan</a:t>
            </a:r>
            <a:r>
              <a:rPr lang="en-US" sz="1200" b="0" dirty="0">
                <a:solidFill>
                  <a:srgbClr val="404040"/>
                </a:solidFill>
                <a:effectLst/>
                <a:latin typeface="+mn-lt"/>
                <a:ea typeface="Verdana"/>
                <a:cs typeface="Times New Roman" panose="02020603050405020304" pitchFamily="18" charset="0"/>
              </a:rPr>
              <a:t>.</a:t>
            </a:r>
            <a:endParaRPr lang="en-AU" sz="1200" b="0" dirty="0">
              <a:solidFill>
                <a:srgbClr val="404040"/>
              </a:solidFill>
              <a:effectLst/>
              <a:latin typeface="+mn-lt"/>
              <a:ea typeface="Verdana"/>
              <a:cs typeface="Times New Roman" panose="02020603050405020304" pitchFamily="18" charset="0"/>
            </a:endParaRP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a:cs typeface="Calibri"/>
              </a:rPr>
              <a:t>Note: Students who have not met the success criteria </a:t>
            </a:r>
            <a:r>
              <a:rPr lang="en-US" dirty="0">
                <a:ea typeface="Calibri"/>
                <a:cs typeface="Calibri"/>
              </a:rPr>
              <a:t>are top priority for targeted instruction in a teacher-led focus group.</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Trace and write letters</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trace each letter while saying /p/.</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write </a:t>
            </a:r>
            <a:r>
              <a:rPr lang="en-US" sz="1200" b="0" dirty="0">
                <a:solidFill>
                  <a:srgbClr val="404040"/>
                </a:solidFill>
                <a:effectLst/>
                <a:latin typeface="+mn-lt"/>
                <a:ea typeface="Verdana"/>
                <a:cs typeface="Times New Roman" panose="02020603050405020304" pitchFamily="18" charset="0"/>
              </a:rPr>
              <a:t>each letter while saying /p/.</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circle the images that begin with /p/.</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Blend and point: </a:t>
            </a:r>
            <a:r>
              <a:rPr lang="en-US" b="0" dirty="0"/>
              <a:t>targeting phoneme blending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a:t>
            </a:r>
            <a:r>
              <a:rPr lang="en-US" b="1" dirty="0"/>
              <a:t>whale</a:t>
            </a:r>
            <a:r>
              <a:rPr lang="en-US" b="0" dirty="0"/>
              <a:t>,</a:t>
            </a:r>
            <a:r>
              <a:rPr lang="en-US" b="1" dirty="0"/>
              <a:t> sack, bug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out loud to students the single sounds from the words listed below. Tell them to close their eyes and:</a:t>
            </a:r>
          </a:p>
          <a:p>
            <a:pPr marL="228600" indent="-228600">
              <a:buFont typeface="Arial" panose="020B0604020202020204" pitchFamily="34" charset="0"/>
              <a:buChar char="•"/>
            </a:pPr>
            <a:r>
              <a:rPr lang="en-US" b="0"/>
              <a:t>say the single sounds while imagining the</a:t>
            </a:r>
            <a:r>
              <a:rPr lang="en-US"/>
              <a:t> three</a:t>
            </a:r>
            <a:r>
              <a:rPr lang="en-US" b="0"/>
              <a:t> dots on the slide</a:t>
            </a:r>
            <a:endParaRPr lang="en-US" b="0">
              <a:cs typeface="Calibri"/>
            </a:endParaRPr>
          </a:p>
          <a:p>
            <a:pPr marL="228600" indent="-228600">
              <a:buFont typeface="Arial" panose="020B0604020202020204" pitchFamily="34" charset="0"/>
              <a:buChar char="•"/>
            </a:pPr>
            <a:r>
              <a:rPr lang="en-US" b="0" dirty="0"/>
              <a:t>blend the sounds to say the word while imagining the arrow on the slide.</a:t>
            </a:r>
          </a:p>
          <a:p>
            <a:pPr marL="0" indent="0">
              <a:buFont typeface="+mj-lt"/>
              <a:buNone/>
            </a:pPr>
            <a:r>
              <a:rPr lang="en-US" b="0" dirty="0"/>
              <a:t>Prompt students to open their eyes and point to the picture that matches the word.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Use the following sounds:</a:t>
            </a:r>
          </a:p>
          <a:p>
            <a:pPr marL="171450" indent="-171450">
              <a:buFont typeface="Arial" panose="020B0604020202020204" pitchFamily="34" charset="0"/>
              <a:buChar char="•"/>
            </a:pPr>
            <a:r>
              <a:rPr lang="en-US" b="1" dirty="0"/>
              <a:t>/w/, /ā/, /l/ </a:t>
            </a:r>
            <a:r>
              <a:rPr lang="en-US" b="0" dirty="0"/>
              <a:t>(whale)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 /a/, /k/</a:t>
            </a:r>
            <a:r>
              <a:rPr lang="en-US" b="0"/>
              <a:t> (sack)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dirty="0"/>
              <a:t>b/, /u/, /g/ </a:t>
            </a:r>
            <a:r>
              <a:rPr lang="en-US" b="0" dirty="0"/>
              <a:t>(bug)</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blending the sounds, model the process then support students to try again.</a:t>
            </a:r>
            <a:endParaRPr lang="en-US" b="1" dirty="0"/>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pPr marL="0" marR="0" lvl="0" indent="0" algn="l" defTabSz="914400">
              <a:lnSpc>
                <a:spcPct val="100000"/>
              </a:lnSpc>
              <a:spcBef>
                <a:spcPts val="0"/>
              </a:spcBef>
              <a:spcAft>
                <a:spcPts val="0"/>
              </a:spcAft>
              <a:buClrTx/>
              <a:buSzTx/>
              <a:buFontTx/>
              <a:buNone/>
              <a:tabLst/>
              <a:defRPr/>
            </a:pPr>
            <a:endParaRPr lang="en-US" b="1" dirty="0">
              <a:cs typeface="Calibri"/>
            </a:endParaRPr>
          </a:p>
          <a:p>
            <a:r>
              <a:rPr lang="en-US" dirty="0"/>
              <a:t>Tell the students what the pictures represent (</a:t>
            </a:r>
            <a:r>
              <a:rPr lang="en-US" b="1" dirty="0"/>
              <a:t>apple</a:t>
            </a:r>
            <a:r>
              <a:rPr lang="en-US" b="0" dirty="0"/>
              <a:t>,</a:t>
            </a:r>
            <a:r>
              <a:rPr lang="en-US" b="1" dirty="0"/>
              <a:t> taco</a:t>
            </a:r>
            <a:r>
              <a:rPr lang="en-US" b="0" dirty="0"/>
              <a:t>,</a:t>
            </a:r>
            <a:r>
              <a:rPr lang="en-US" b="1" dirty="0"/>
              <a:t> snake</a:t>
            </a:r>
            <a:r>
              <a:rPr lang="en-US" b="0" dirty="0"/>
              <a:t>,</a:t>
            </a:r>
            <a:r>
              <a:rPr lang="en-US" b="1" dirty="0"/>
              <a:t> tin</a:t>
            </a:r>
            <a:r>
              <a:rPr lang="en-US" b="0" dirty="0"/>
              <a:t>,</a:t>
            </a:r>
            <a:r>
              <a:rPr lang="en-US" b="1" dirty="0"/>
              <a:t> snail</a:t>
            </a:r>
            <a:r>
              <a:rPr lang="en-US" b="0" dirty="0"/>
              <a:t>,</a:t>
            </a:r>
            <a:r>
              <a:rPr lang="en-US" b="1" dirty="0"/>
              <a:t> anchor</a:t>
            </a:r>
            <a:r>
              <a:rPr lang="en-US" dirty="0"/>
              <a:t>). Have them repeat the words after you.</a:t>
            </a:r>
          </a:p>
          <a:p>
            <a:endParaRPr lang="en-US" dirty="0"/>
          </a:p>
          <a:p>
            <a:r>
              <a:rPr lang="en-US" dirty="0"/>
              <a:t>Say to students: </a:t>
            </a:r>
          </a:p>
          <a:p>
            <a:pPr marL="171450" indent="-171450">
              <a:buFont typeface="Arial" panose="020B0604020202020204" pitchFamily="34" charset="0"/>
              <a:buChar char="•"/>
            </a:pPr>
            <a:r>
              <a:rPr lang="en-US" i="1" dirty="0"/>
              <a:t>Listen for the word that starts with /a/: </a:t>
            </a:r>
            <a:r>
              <a:rPr lang="en-US" b="1" dirty="0"/>
              <a:t>apple</a:t>
            </a:r>
            <a:r>
              <a:rPr lang="en-US" b="0" dirty="0"/>
              <a:t>,</a:t>
            </a:r>
            <a:r>
              <a:rPr lang="en-US" b="1" dirty="0"/>
              <a:t> taco</a:t>
            </a:r>
            <a:r>
              <a:rPr lang="en-US" b="0" dirty="0"/>
              <a:t>,</a:t>
            </a:r>
            <a:r>
              <a:rPr lang="en-US" b="1" dirty="0"/>
              <a:t> snake</a:t>
            </a:r>
            <a:r>
              <a:rPr lang="en-US" b="0" dirty="0"/>
              <a:t>.</a:t>
            </a:r>
          </a:p>
          <a:p>
            <a:pPr marL="171450" indent="-171450">
              <a:buFont typeface="Arial" panose="020B0604020202020204" pitchFamily="34" charset="0"/>
              <a:buChar char="•"/>
            </a:pPr>
            <a:r>
              <a:rPr lang="en-US" i="1" dirty="0"/>
              <a:t>Which one starts with /a/? </a:t>
            </a:r>
            <a:r>
              <a:rPr lang="en-US" i="0" dirty="0"/>
              <a:t>(Students say the matching word aloud.)</a:t>
            </a:r>
          </a:p>
          <a:p>
            <a:pPr marL="171450" indent="-171450">
              <a:buFont typeface="Arial" panose="020B0604020202020204" pitchFamily="34" charset="0"/>
              <a:buChar char="•"/>
            </a:pPr>
            <a:r>
              <a:rPr lang="en-US" i="1" dirty="0"/>
              <a:t>Listen again for the word that starts with /a/</a:t>
            </a:r>
            <a:r>
              <a:rPr lang="en-US" i="0" dirty="0"/>
              <a:t>: </a:t>
            </a:r>
            <a:r>
              <a:rPr lang="en-US" b="1" i="0" dirty="0"/>
              <a:t>tin</a:t>
            </a:r>
            <a:r>
              <a:rPr lang="en-US" b="0" i="0" dirty="0"/>
              <a:t>,</a:t>
            </a:r>
            <a:r>
              <a:rPr lang="en-US" b="1" i="0" dirty="0"/>
              <a:t> snail</a:t>
            </a:r>
            <a:r>
              <a:rPr lang="en-US" b="0" i="0" dirty="0"/>
              <a:t>,</a:t>
            </a:r>
            <a:r>
              <a:rPr lang="en-US" b="1" i="0" dirty="0"/>
              <a:t> anchor</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Which one starts with /a/? </a:t>
            </a:r>
            <a:r>
              <a:rPr lang="en-US" i="0" dirty="0"/>
              <a:t>(Students say the matching word aloud.)</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Repeat </a:t>
            </a:r>
            <a:r>
              <a:rPr lang="en-US" i="0" u="none" dirty="0"/>
              <a:t>the activity with /s/ and /t/.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the letters in random order. As you point, students say the sound that has been taught.</a:t>
            </a:r>
          </a:p>
          <a:p>
            <a:endParaRPr lang="en-US" b="0" dirty="0"/>
          </a:p>
          <a:p>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17682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ptos" panose="020B0004020202020204" pitchFamily="34" charset="0"/>
                <a:ea typeface="Aptos" panose="020B0004020202020204" pitchFamily="34" charset="0"/>
                <a:cs typeface="Aptos" panose="020B0004020202020204" pitchFamily="34" charset="0"/>
              </a:rPr>
              <a:t>Review</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 /a/, /t/</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the irregular word</a:t>
            </a:r>
            <a:r>
              <a:rPr lang="en-US" b="1" dirty="0"/>
              <a:t> I</a:t>
            </a:r>
            <a:r>
              <a:rPr lang="en-US" b="0" dirty="0"/>
              <a:t>.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letter–sound correspondence in the word, and the spelling of the word. For example: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 on its own says </a:t>
            </a:r>
            <a:r>
              <a:rPr lang="en-AU" sz="1200" b="1" i="1" kern="0" dirty="0">
                <a:effectLst/>
                <a:latin typeface="Calibri"/>
                <a:ea typeface="Times New Roman" panose="02020603050405020304" pitchFamily="18" charset="0"/>
                <a:cs typeface="Calibri"/>
              </a:rPr>
              <a:t>‘ī’</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and s</a:t>
            </a:r>
            <a:r>
              <a:rPr lang="en-AU" sz="1200" i="1" kern="0" dirty="0">
                <a:effectLst/>
                <a:latin typeface="Calibri"/>
                <a:ea typeface="Times New Roman" panose="02020603050405020304" pitchFamily="18" charset="0"/>
                <a:cs typeface="Calibri"/>
              </a:rPr>
              <a:t>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552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rug</a:t>
            </a:r>
            <a:r>
              <a:rPr lang="en-US" b="0" dirty="0"/>
              <a:t>,</a:t>
            </a:r>
            <a:r>
              <a:rPr lang="en-US" b="1" dirty="0"/>
              <a:t> farm</a:t>
            </a:r>
            <a:r>
              <a:rPr lang="en-US" b="0" dirty="0"/>
              <a:t>,</a:t>
            </a:r>
            <a:r>
              <a:rPr lang="en-US" b="1" dirty="0"/>
              <a:t> card</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Demonstrate to students stretching and segmenting the sounds in the words represented by the pictures. </a:t>
            </a:r>
          </a:p>
          <a:p>
            <a:r>
              <a:rPr lang="en-US" b="0" dirty="0"/>
              <a:t>For example, for the first picture, say:</a:t>
            </a:r>
          </a:p>
          <a:p>
            <a:pPr marL="171450" indent="-171450">
              <a:buFont typeface="Arial" panose="020B0604020202020204" pitchFamily="34" charset="0"/>
              <a:buChar char="•"/>
            </a:pPr>
            <a:r>
              <a:rPr lang="en-US" b="0" i="1" dirty="0"/>
              <a:t>rug</a:t>
            </a:r>
          </a:p>
          <a:p>
            <a:pPr marL="171450" indent="-171450">
              <a:buFont typeface="Arial" panose="020B0604020202020204" pitchFamily="34" charset="0"/>
              <a:buChar char="•"/>
            </a:pPr>
            <a:r>
              <a:rPr lang="en-US" b="0" i="1" dirty="0" err="1"/>
              <a:t>rrrrug</a:t>
            </a:r>
            <a:endParaRPr lang="en-US" b="0" i="1" dirty="0"/>
          </a:p>
          <a:p>
            <a:pPr marL="171450" indent="-171450">
              <a:buFont typeface="Arial" panose="020B0604020202020204" pitchFamily="34" charset="0"/>
              <a:buChar char="•"/>
            </a:pPr>
            <a:r>
              <a:rPr lang="en-US" b="0" i="1" dirty="0"/>
              <a:t>/r/, /u/, /g/.</a:t>
            </a:r>
          </a:p>
          <a:p>
            <a:pPr marL="0" indent="0">
              <a:buFont typeface="Arial" panose="020B0604020202020204" pitchFamily="34" charset="0"/>
              <a:buNone/>
            </a:pPr>
            <a:r>
              <a:rPr lang="en-AU" b="0" i="1" dirty="0">
                <a:solidFill>
                  <a:srgbClr val="000000"/>
                </a:solidFill>
                <a:effectLst/>
                <a:latin typeface="Times New Roman" panose="02020603050405020304" pitchFamily="18" charset="0"/>
              </a:rPr>
              <a:t> </a:t>
            </a: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your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other words.</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this is the first time your students have tried segmenting words into sounds, they may need further modelling.</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coin</a:t>
            </a:r>
            <a:r>
              <a:rPr lang="en-US" b="0" dirty="0"/>
              <a:t>,</a:t>
            </a:r>
            <a:r>
              <a:rPr lang="en-US" b="1" dirty="0"/>
              <a:t> wheat</a:t>
            </a:r>
            <a:r>
              <a:rPr lang="en-US" b="0" dirty="0"/>
              <a:t>,</a:t>
            </a:r>
            <a:r>
              <a:rPr lang="en-US" b="1" dirty="0"/>
              <a:t> roof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single sounds.</a:t>
            </a:r>
          </a:p>
          <a:p>
            <a:pPr marL="171450" indent="-171450">
              <a:buFont typeface="Arial" panose="020B0604020202020204" pitchFamily="34" charset="0"/>
              <a:buChar char="•"/>
            </a:pPr>
            <a:endParaRPr lang="en-AU" b="0" i="0" dirty="0">
              <a:solidFill>
                <a:srgbClr val="000000"/>
              </a:solidFill>
              <a:effectLst/>
              <a:latin typeface="Times New Roman" panose="02020603050405020304" pitchFamily="18" charset="0"/>
            </a:endParaRP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their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blend the sounds and provide feedback and further examples as needed.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3304286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4.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3.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 name="Footer Placeholder 4">
            <a:extLst>
              <a:ext uri="{FF2B5EF4-FFF2-40B4-BE49-F238E27FC236}">
                <a16:creationId xmlns:a16="http://schemas.microsoft.com/office/drawing/2014/main" id="{4861B8AE-711F-1983-624B-61E382EC023E}"/>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
        <p:nvSpPr>
          <p:cNvPr id="7" name="Rectangle 6">
            <a:extLst>
              <a:ext uri="{FF2B5EF4-FFF2-40B4-BE49-F238E27FC236}">
                <a16:creationId xmlns:a16="http://schemas.microsoft.com/office/drawing/2014/main" id="{D2D488F6-5358-4903-AC61-16B4F524878C}"/>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D0E7BDF-045D-21BD-14D6-EB1524CB1E8E}"/>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dirty="0">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 name="Rectangle: Rounded Corners 1">
            <a:extLst>
              <a:ext uri="{FF2B5EF4-FFF2-40B4-BE49-F238E27FC236}">
                <a16:creationId xmlns:a16="http://schemas.microsoft.com/office/drawing/2014/main" id="{3AF240D4-0D72-71BE-8322-042E1D4FE3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02C603CE-8419-8C87-B1A0-B35308AD3A3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782F718A-A986-F823-B982-2C390163FA7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E61E6F37-5AF3-E50B-88E4-EC837119B1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28B59239-7945-ECFF-BC4A-0C2815356E3C}"/>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6E3E8F05-45CC-2EE7-11CA-B94A633A389A}"/>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5065A61F-F79F-7386-4D32-2730262A96E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8A251B07-A49E-4E76-A12B-D90C561E929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2090076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778394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0653639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453965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dirty="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008253"/>
                  </a:solidFill>
                  <a:latin typeface="Calibri" panose="020F0502020204030204" pitchFamily="34" charset="0"/>
                  <a:cs typeface="Calibri" panose="020F0502020204030204" pitchFamily="34" charset="0"/>
                </a:rPr>
                <a:t>Lesson 4</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2896130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dirty="0">
                <a:solidFill>
                  <a:srgbClr val="0E1E42"/>
                </a:solidFill>
              </a:rPr>
              <a:t>End of review</a:t>
            </a:r>
            <a:endParaRPr lang="en-AU" sz="8800" b="1" dirty="0">
              <a:solidFill>
                <a:srgbClr val="0E1E42"/>
              </a:solidFill>
            </a:endParaRPr>
          </a:p>
        </p:txBody>
      </p:sp>
    </p:spTree>
    <p:extLst>
      <p:ext uri="{BB962C8B-B14F-4D97-AF65-F5344CB8AC3E}">
        <p14:creationId xmlns:p14="http://schemas.microsoft.com/office/powerpoint/2010/main" val="28862741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825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Footer Placeholder 4">
            <a:extLst>
              <a:ext uri="{FF2B5EF4-FFF2-40B4-BE49-F238E27FC236}">
                <a16:creationId xmlns:a16="http://schemas.microsoft.com/office/drawing/2014/main" id="{4BA84EF6-C9B3-B6A5-66AF-C6149DDEEAAF}"/>
              </a:ext>
            </a:extLst>
          </p:cNvPr>
          <p:cNvSpPr txBox="1">
            <a:spLocks/>
          </p:cNvSpPr>
          <p:nvPr userDrawn="1"/>
        </p:nvSpPr>
        <p:spPr>
          <a:xfrm>
            <a:off x="4417674"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V1.1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80217B43-F891-0FFD-7943-EA4A8FE5F7C9}"/>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32373333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29954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dirty="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Tree>
    <p:extLst>
      <p:ext uri="{BB962C8B-B14F-4D97-AF65-F5344CB8AC3E}">
        <p14:creationId xmlns:p14="http://schemas.microsoft.com/office/powerpoint/2010/main" val="10454258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F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extLst>
      <p:ext uri="{BB962C8B-B14F-4D97-AF65-F5344CB8AC3E}">
        <p14:creationId xmlns:p14="http://schemas.microsoft.com/office/powerpoint/2010/main" val="40385336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dirty="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008253"/>
                  </a:solidFill>
                  <a:latin typeface="Calibri" panose="020F0502020204030204" pitchFamily="34" charset="0"/>
                  <a:cs typeface="Calibri" panose="020F0502020204030204" pitchFamily="34" charset="0"/>
                </a:rPr>
                <a:t>Lesson 3</a:t>
              </a:r>
            </a:p>
          </p:txBody>
        </p:sp>
      </p:grpSp>
      <p:sp>
        <p:nvSpPr>
          <p:cNvPr id="3" name="Rectangle: Rounded Corners 2">
            <a:extLst>
              <a:ext uri="{FF2B5EF4-FFF2-40B4-BE49-F238E27FC236}">
                <a16:creationId xmlns:a16="http://schemas.microsoft.com/office/drawing/2014/main" id="{DC2EA43D-29F8-19B8-DFAF-24648169C1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5612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A8D1EE34-A85B-FBEE-F300-5295CD23949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762668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B40812A0-9915-3A20-913F-86C91965B9E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247B24D-1E22-66D9-54F9-0D28D11E1D6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C4E5EDE-E127-180E-A352-254D9376E2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3134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25EDBBA3-14B2-7900-A037-EB741A07DC9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6A653CE-3BC8-CF1B-A658-3C9241AEC99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04DA084A-3B28-5822-D86A-B0337DCF75C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0077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4</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560A5764-5D96-356E-4711-42858206C44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74CAAF-30FB-57B5-06F4-65F7E13CD7E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0202E560-5C87-FC1A-80B1-6A5A0452F5A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92802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ED541385-AE6D-90B9-5507-CFE886D2077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33F47FD-508F-2B7A-E617-BC0ACF6287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4C868562-B57A-8CF0-202B-1BC69086A8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20B4F9C1-DB53-09EF-868C-AF0595A9F8D1}"/>
              </a:ext>
            </a:extLst>
          </p:cNvPr>
          <p:cNvSpPr/>
          <p:nvPr userDrawn="1"/>
        </p:nvSpPr>
        <p:spPr>
          <a:xfrm>
            <a:off x="11162678" y="66442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9550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 name="Rectangle: Rounded Corners 1">
            <a:extLst>
              <a:ext uri="{FF2B5EF4-FFF2-40B4-BE49-F238E27FC236}">
                <a16:creationId xmlns:a16="http://schemas.microsoft.com/office/drawing/2014/main" id="{11CEEF2A-1499-45C2-454C-E90E8CA5B20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304471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618EED2-98D7-A392-3A4D-7C419DB1D88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9450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7D6DA8E-BFE3-80B2-70BA-F714D06D16E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60876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B0E60C58-E817-FCFB-3371-D9CFCA6E2A0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8210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58FD1C0E-174D-D5F6-AE1F-AA9355E313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6189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a:solidFill>
                  <a:srgbClr val="0E1D42"/>
                </a:solidFill>
              </a:rPr>
              <a:t>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Tree>
    <p:extLst>
      <p:ext uri="{BB962C8B-B14F-4D97-AF65-F5344CB8AC3E}">
        <p14:creationId xmlns:p14="http://schemas.microsoft.com/office/powerpoint/2010/main" val="30888184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32C4AC3F-F240-191F-50BD-75E5AA16F7C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7355B55E-AD95-CD52-579B-5E35CAA0312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F24F3953-7DD8-0283-18B2-0CD155A0849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069005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6C4CCA4E-91A8-05C7-931A-221EB8498C4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405FBB6F-62A5-3288-9E0A-198F5DA6187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8D7FB3F0-96AA-2261-0256-3CCDFCB7CB6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099303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473C1D3-61DE-5926-4349-987ED3ACF5A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FB995407-B0E1-9949-9FBD-84B08E946C8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04A9665-6538-0B12-B0FE-57F611E21D5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E68AD961-B256-A941-85BB-D7BCFEB271D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26D43199-294E-4252-2611-2E6680BEC2C7}"/>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B75075D-8894-7E9F-C88D-379C472CC6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09F0157B-4EE5-970B-C21F-FFEEAC7EDD3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0372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B39CD844-8B6B-1792-389E-69D6B10DF6A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6E476ED0-F3FA-E5BB-C5F6-3AE3657B73F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69719785-6AC4-B958-D82A-1A809EBBDE6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4EA93091-630F-53A6-3CDC-F41879FBE06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C3781AD-C4F3-076C-9301-88964A3216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607CCFA-1A71-DE8E-8C92-15487E9502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Review+You do+rea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ounded Rectangle 10">
            <a:extLst>
              <a:ext uri="{FF2B5EF4-FFF2-40B4-BE49-F238E27FC236}">
                <a16:creationId xmlns:a16="http://schemas.microsoft.com/office/drawing/2014/main" id="{4EA93091-630F-53A6-3CDC-F41879FBE06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C3781AD-C4F3-076C-9301-88964A3216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ectangle: Rounded Corners 4">
            <a:extLst>
              <a:ext uri="{FF2B5EF4-FFF2-40B4-BE49-F238E27FC236}">
                <a16:creationId xmlns:a16="http://schemas.microsoft.com/office/drawing/2014/main" id="{A607CCFA-1A71-DE8E-8C92-15487E9502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EC162CE6-738A-CBA1-169D-16FB0C9DDB70}"/>
              </a:ext>
            </a:extLst>
          </p:cNvPr>
          <p:cNvPicPr>
            <a:picLocks noChangeAspect="1"/>
          </p:cNvPicPr>
          <p:nvPr userDrawn="1"/>
        </p:nvPicPr>
        <p:blipFill>
          <a:blip r:embed="rId3"/>
          <a:stretch>
            <a:fillRect/>
          </a:stretch>
        </p:blipFill>
        <p:spPr>
          <a:xfrm>
            <a:off x="10142262" y="269788"/>
            <a:ext cx="688908" cy="688908"/>
          </a:xfrm>
          <a:prstGeom prst="rect">
            <a:avLst/>
          </a:prstGeom>
        </p:spPr>
      </p:pic>
      <p:pic>
        <p:nvPicPr>
          <p:cNvPr id="7" name="Picture 6">
            <a:extLst>
              <a:ext uri="{FF2B5EF4-FFF2-40B4-BE49-F238E27FC236}">
                <a16:creationId xmlns:a16="http://schemas.microsoft.com/office/drawing/2014/main" id="{E9B20112-C2DC-B51C-11C3-A6DFA3873010}"/>
              </a:ext>
            </a:extLst>
          </p:cNvPr>
          <p:cNvPicPr>
            <a:picLocks noChangeAspect="1"/>
          </p:cNvPicPr>
          <p:nvPr userDrawn="1"/>
        </p:nvPicPr>
        <p:blipFill>
          <a:blip r:embed="rId4"/>
          <a:stretch>
            <a:fillRect/>
          </a:stretch>
        </p:blipFill>
        <p:spPr>
          <a:xfrm>
            <a:off x="11141433" y="324733"/>
            <a:ext cx="634039" cy="640135"/>
          </a:xfrm>
          <a:prstGeom prst="rect">
            <a:avLst/>
          </a:prstGeom>
        </p:spPr>
      </p:pic>
    </p:spTree>
    <p:extLst>
      <p:ext uri="{BB962C8B-B14F-4D97-AF65-F5344CB8AC3E}">
        <p14:creationId xmlns:p14="http://schemas.microsoft.com/office/powerpoint/2010/main" val="235602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6DFB1A-C777-4B19-BB2F-88D94FECBFF9}"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724" r:id="rId9"/>
    <p:sldLayoutId id="2147483690" r:id="rId10"/>
    <p:sldLayoutId id="2147483699" r:id="rId11"/>
    <p:sldLayoutId id="2147483691" r:id="rId12"/>
    <p:sldLayoutId id="2147483692" r:id="rId13"/>
    <p:sldLayoutId id="2147483693" r:id="rId14"/>
    <p:sldLayoutId id="2147483694" r:id="rId15"/>
    <p:sldLayoutId id="2147483717" r:id="rId16"/>
    <p:sldLayoutId id="2147483718" r:id="rId17"/>
    <p:sldLayoutId id="2147483723" r:id="rId18"/>
    <p:sldLayoutId id="2147483719" r:id="rId19"/>
    <p:sldLayoutId id="2147483720" r:id="rId20"/>
    <p:sldLayoutId id="2147483721" r:id="rId21"/>
    <p:sldLayoutId id="2147483722" r:id="rId22"/>
    <p:sldLayoutId id="2147483727"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16/12/2024</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67113147"/>
      </p:ext>
    </p:extLst>
  </p:cSld>
  <p:clrMap bg1="lt1" tx1="dk1" bg2="lt2" tx2="dk2" accent1="accent1" accent2="accent2" accent3="accent3" accent4="accent4" accent5="accent5" accent6="accent6" hlink="hlink" folHlink="folHlink"/>
  <p:sldLayoutIdLst>
    <p:sldLayoutId id="214748372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C53336-A2AB-4476-A1DA-5C22C50F5756}" type="datetime1">
              <a:rPr lang="en-AU" smtClean="0"/>
              <a:t>16/12/2024</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390669267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52.png"/><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8.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9.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17.xml"/><Relationship Id="rId7" Type="http://schemas.openxmlformats.org/officeDocument/2006/relationships/image" Target="../media/image59.png"/><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65.sv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xml"/><Relationship Id="rId7" Type="http://schemas.openxmlformats.org/officeDocument/2006/relationships/image" Target="../media/image34.png"/><Relationship Id="rId2" Type="http://schemas.openxmlformats.org/officeDocument/2006/relationships/slideLayout" Target="../slideLayouts/slideLayout16.xml"/><Relationship Id="rId1" Type="http://schemas.openxmlformats.org/officeDocument/2006/relationships/tags" Target="../tags/tag5.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3.xml"/><Relationship Id="rId7" Type="http://schemas.openxmlformats.org/officeDocument/2006/relationships/image" Target="../media/image39.svg"/><Relationship Id="rId2" Type="http://schemas.openxmlformats.org/officeDocument/2006/relationships/slideLayout" Target="../slideLayouts/slideLayout17.xml"/><Relationship Id="rId1" Type="http://schemas.openxmlformats.org/officeDocument/2006/relationships/tags" Target="../tags/tag6.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44.sv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9.xml"/><Relationship Id="rId1" Type="http://schemas.openxmlformats.org/officeDocument/2006/relationships/tags" Target="../tags/tag1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tags" Target="../tags/tag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481868" y="2232247"/>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09748" y="2248304"/>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dirty="0"/>
              <a:t>s</a:t>
            </a:r>
            <a:r>
              <a:rPr lang="en-US" sz="4000" dirty="0">
                <a:solidFill>
                  <a:srgbClr val="0E1E42"/>
                </a:solidFill>
              </a:rPr>
              <a:t>   a   t</a:t>
            </a:r>
          </a:p>
          <a:p>
            <a:pPr algn="ctr"/>
            <a:r>
              <a:rPr lang="en-US" sz="3200" dirty="0"/>
              <a:t>Irregular word: I</a:t>
            </a:r>
            <a:endParaRPr lang="en-US" sz="3200" dirty="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dirty="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b="1" dirty="0">
                <a:solidFill>
                  <a:srgbClr val="0E1E42"/>
                </a:solidFill>
              </a:rPr>
              <a:t>p says /</a:t>
            </a:r>
            <a:r>
              <a:rPr lang="en-US" sz="4800" dirty="0"/>
              <a:t>p</a:t>
            </a:r>
            <a:r>
              <a:rPr lang="en-US" sz="4800" b="1" dirty="0">
                <a:solidFill>
                  <a:srgbClr val="0E1E42"/>
                </a:solidFill>
              </a:rPr>
              <a:t>/</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dirty="0">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7929001"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rPr>
              <a:t>form the letter p</a:t>
            </a:r>
          </a:p>
          <a:p>
            <a:pPr marL="285750" indent="-285750">
              <a:buFont typeface="Arial" panose="020B0604020202020204" pitchFamily="34" charset="0"/>
              <a:buChar char="•"/>
            </a:pPr>
            <a:r>
              <a:rPr lang="en-US" dirty="0">
                <a:solidFill>
                  <a:srgbClr val="0E1E42"/>
                </a:solidFill>
              </a:rPr>
              <a:t>say the sound for p</a:t>
            </a:r>
          </a:p>
          <a:p>
            <a:pPr marL="285750" indent="-285750">
              <a:buFont typeface="Arial" panose="020B0604020202020204" pitchFamily="34" charset="0"/>
              <a:buChar char="•"/>
            </a:pPr>
            <a:r>
              <a:rPr lang="en-US" dirty="0">
                <a:solidFill>
                  <a:srgbClr val="0E1E42"/>
                </a:solidFill>
              </a:rPr>
              <a:t>identify words that begin with /p/.</a:t>
            </a:r>
            <a:endParaRPr lang="en-US" dirty="0">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6E87-0E27-1F31-569B-BC361B908BA4}"/>
              </a:ext>
            </a:extLst>
          </p:cNvPr>
          <p:cNvSpPr>
            <a:spLocks noGrp="1"/>
          </p:cNvSpPr>
          <p:nvPr>
            <p:ph type="title" idx="4294967295"/>
          </p:nvPr>
        </p:nvSpPr>
        <p:spPr>
          <a:xfrm>
            <a:off x="557956" y="-434975"/>
            <a:ext cx="2362200" cy="282575"/>
          </a:xfrm>
        </p:spPr>
        <p:txBody>
          <a:bodyPr>
            <a:normAutofit/>
          </a:bodyPr>
          <a:lstStyle/>
          <a:p>
            <a:r>
              <a:rPr lang="en-AU" sz="800" dirty="0">
                <a:solidFill>
                  <a:schemeClr val="bg2"/>
                </a:solidFill>
              </a:rPr>
              <a:t>Slide</a:t>
            </a:r>
            <a:r>
              <a:rPr lang="en-AU" sz="800" baseline="0" dirty="0">
                <a:solidFill>
                  <a:schemeClr val="bg2"/>
                </a:solidFill>
              </a:rPr>
              <a:t> 11 I do </a:t>
            </a:r>
            <a:endParaRPr lang="en-AU" sz="800" dirty="0">
              <a:solidFill>
                <a:schemeClr val="bg2"/>
              </a:solidFill>
            </a:endParaRPr>
          </a:p>
        </p:txBody>
      </p:sp>
      <p:sp>
        <p:nvSpPr>
          <p:cNvPr id="11" name="Content Placeholder 2" descr="letter p with green and red dots to mark the start and end of the pen ">
            <a:extLst>
              <a:ext uri="{FF2B5EF4-FFF2-40B4-BE49-F238E27FC236}">
                <a16:creationId xmlns:a16="http://schemas.microsoft.com/office/drawing/2014/main" id="{B7918130-89B9-834B-849E-74EEB7E489BC}"/>
              </a:ext>
            </a:extLst>
          </p:cNvPr>
          <p:cNvSpPr txBox="1">
            <a:spLocks/>
          </p:cNvSpPr>
          <p:nvPr/>
        </p:nvSpPr>
        <p:spPr>
          <a:xfrm>
            <a:off x="557956" y="183876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9" name="Content Placeholder 2" descr="letter p ">
            <a:extLst>
              <a:ext uri="{FF2B5EF4-FFF2-40B4-BE49-F238E27FC236}">
                <a16:creationId xmlns:a16="http://schemas.microsoft.com/office/drawing/2014/main" id="{7AD4C5E2-1FA6-BC43-932E-8BF225355A91}"/>
              </a:ext>
              <a:ext uri="{C183D7F6-B498-43B3-948B-1728B52AA6E4}">
                <adec:decorative xmlns:adec="http://schemas.microsoft.com/office/drawing/2017/decorative" val="0"/>
              </a:ext>
            </a:extLst>
          </p:cNvPr>
          <p:cNvSpPr txBox="1">
            <a:spLocks/>
          </p:cNvSpPr>
          <p:nvPr/>
        </p:nvSpPr>
        <p:spPr>
          <a:xfrm>
            <a:off x="4404119"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10" name="Content Placeholder 2" descr="letter p ">
            <a:extLst>
              <a:ext uri="{FF2B5EF4-FFF2-40B4-BE49-F238E27FC236}">
                <a16:creationId xmlns:a16="http://schemas.microsoft.com/office/drawing/2014/main" id="{40F75F48-FC8E-8E44-8B2D-2F86CEBF1B45}"/>
              </a:ext>
              <a:ext uri="{C183D7F6-B498-43B3-948B-1728B52AA6E4}">
                <adec:decorative xmlns:adec="http://schemas.microsoft.com/office/drawing/2017/decorative" val="0"/>
              </a:ext>
            </a:extLst>
          </p:cNvPr>
          <p:cNvSpPr txBox="1">
            <a:spLocks/>
          </p:cNvSpPr>
          <p:nvPr/>
        </p:nvSpPr>
        <p:spPr>
          <a:xfrm>
            <a:off x="8250283"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3" name="Oval 2">
            <a:extLst>
              <a:ext uri="{FF2B5EF4-FFF2-40B4-BE49-F238E27FC236}">
                <a16:creationId xmlns:a16="http://schemas.microsoft.com/office/drawing/2014/main" id="{F7522EBA-F39E-F9E6-7F34-0F8AAB3B376A}"/>
              </a:ext>
              <a:ext uri="{C183D7F6-B498-43B3-948B-1728B52AA6E4}">
                <adec:decorative xmlns:adec="http://schemas.microsoft.com/office/drawing/2017/decorative" val="1"/>
              </a:ext>
            </a:extLst>
          </p:cNvPr>
          <p:cNvSpPr/>
          <p:nvPr/>
        </p:nvSpPr>
        <p:spPr>
          <a:xfrm>
            <a:off x="1684208" y="284949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a:extLst>
              <a:ext uri="{FF2B5EF4-FFF2-40B4-BE49-F238E27FC236}">
                <a16:creationId xmlns:a16="http://schemas.microsoft.com/office/drawing/2014/main" id="{47997187-62E8-EC42-D9D7-C5092CBAB1FF}"/>
              </a:ext>
              <a:ext uri="{C183D7F6-B498-43B3-948B-1728B52AA6E4}">
                <adec:decorative xmlns:adec="http://schemas.microsoft.com/office/drawing/2017/decorative" val="1"/>
              </a:ext>
            </a:extLst>
          </p:cNvPr>
          <p:cNvSpPr/>
          <p:nvPr/>
        </p:nvSpPr>
        <p:spPr>
          <a:xfrm>
            <a:off x="1835440" y="3826077"/>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FE946-E2DA-C92C-4EE8-25E2DCD60F8C}"/>
              </a:ext>
            </a:extLst>
          </p:cNvPr>
          <p:cNvSpPr>
            <a:spLocks noGrp="1"/>
          </p:cNvSpPr>
          <p:nvPr>
            <p:ph type="title" idx="4294967295"/>
          </p:nvPr>
        </p:nvSpPr>
        <p:spPr>
          <a:xfrm>
            <a:off x="426908" y="-425130"/>
            <a:ext cx="2514600" cy="295275"/>
          </a:xfrm>
        </p:spPr>
        <p:txBody>
          <a:bodyPr>
            <a:normAutofit/>
          </a:bodyPr>
          <a:lstStyle/>
          <a:p>
            <a:r>
              <a:rPr lang="en-AU" sz="800" dirty="0">
                <a:solidFill>
                  <a:schemeClr val="bg2"/>
                </a:solidFill>
              </a:rPr>
              <a:t>Slide</a:t>
            </a:r>
            <a:r>
              <a:rPr lang="en-AU" sz="800" baseline="0" dirty="0">
                <a:solidFill>
                  <a:schemeClr val="bg2"/>
                </a:solidFill>
              </a:rPr>
              <a:t> 12 We do </a:t>
            </a:r>
            <a:endParaRPr lang="en-AU" sz="800" dirty="0">
              <a:solidFill>
                <a:schemeClr val="bg2"/>
              </a:solidFill>
            </a:endParaRPr>
          </a:p>
        </p:txBody>
      </p:sp>
      <p:sp>
        <p:nvSpPr>
          <p:cNvPr id="4" name="Content Placeholder 2" descr="letter p ">
            <a:extLst>
              <a:ext uri="{FF2B5EF4-FFF2-40B4-BE49-F238E27FC236}">
                <a16:creationId xmlns:a16="http://schemas.microsoft.com/office/drawing/2014/main" id="{17709E2C-F223-7CC7-81B4-67C6E359B885}"/>
              </a:ext>
            </a:extLst>
          </p:cNvPr>
          <p:cNvSpPr txBox="1">
            <a:spLocks/>
          </p:cNvSpPr>
          <p:nvPr/>
        </p:nvSpPr>
        <p:spPr>
          <a:xfrm>
            <a:off x="557956" y="183876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6" name="Content Placeholder 2" descr="letter p ">
            <a:extLst>
              <a:ext uri="{FF2B5EF4-FFF2-40B4-BE49-F238E27FC236}">
                <a16:creationId xmlns:a16="http://schemas.microsoft.com/office/drawing/2014/main" id="{F4252153-0CB8-D8AA-91FA-621BE9809ACA}"/>
              </a:ext>
            </a:extLst>
          </p:cNvPr>
          <p:cNvSpPr txBox="1">
            <a:spLocks/>
          </p:cNvSpPr>
          <p:nvPr/>
        </p:nvSpPr>
        <p:spPr>
          <a:xfrm>
            <a:off x="4404119"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7" name="Content Placeholder 2" descr="letter p ">
            <a:extLst>
              <a:ext uri="{FF2B5EF4-FFF2-40B4-BE49-F238E27FC236}">
                <a16:creationId xmlns:a16="http://schemas.microsoft.com/office/drawing/2014/main" id="{3266D028-1864-8136-D2A3-82CB6D0CF56A}"/>
              </a:ext>
            </a:extLst>
          </p:cNvPr>
          <p:cNvSpPr txBox="1">
            <a:spLocks/>
          </p:cNvSpPr>
          <p:nvPr/>
        </p:nvSpPr>
        <p:spPr>
          <a:xfrm>
            <a:off x="8250283"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8" name="Oval 7">
            <a:extLst>
              <a:ext uri="{FF2B5EF4-FFF2-40B4-BE49-F238E27FC236}">
                <a16:creationId xmlns:a16="http://schemas.microsoft.com/office/drawing/2014/main" id="{3C317290-FAB7-73F1-5D45-595490385BB8}"/>
              </a:ext>
              <a:ext uri="{C183D7F6-B498-43B3-948B-1728B52AA6E4}">
                <adec:decorative xmlns:adec="http://schemas.microsoft.com/office/drawing/2017/decorative" val="1"/>
              </a:ext>
            </a:extLst>
          </p:cNvPr>
          <p:cNvSpPr/>
          <p:nvPr/>
        </p:nvSpPr>
        <p:spPr>
          <a:xfrm>
            <a:off x="1684208" y="284949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6D1EBF12-0C1E-B5BA-5978-75A219B5BBA1}"/>
              </a:ext>
              <a:ext uri="{C183D7F6-B498-43B3-948B-1728B52AA6E4}">
                <adec:decorative xmlns:adec="http://schemas.microsoft.com/office/drawing/2017/decorative" val="1"/>
              </a:ext>
            </a:extLst>
          </p:cNvPr>
          <p:cNvSpPr/>
          <p:nvPr/>
        </p:nvSpPr>
        <p:spPr>
          <a:xfrm>
            <a:off x="1835440" y="3826077"/>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8DEEFE-19B6-846E-C31C-1E32AA5200C4}"/>
              </a:ext>
            </a:extLst>
          </p:cNvPr>
          <p:cNvSpPr>
            <a:spLocks noGrp="1"/>
          </p:cNvSpPr>
          <p:nvPr>
            <p:ph type="title" idx="4294967295"/>
          </p:nvPr>
        </p:nvSpPr>
        <p:spPr>
          <a:xfrm>
            <a:off x="275419" y="-460375"/>
            <a:ext cx="2425700" cy="333375"/>
          </a:xfrm>
        </p:spPr>
        <p:txBody>
          <a:bodyPr>
            <a:normAutofit/>
          </a:bodyPr>
          <a:lstStyle/>
          <a:p>
            <a:r>
              <a:rPr lang="en-AU" sz="800" dirty="0">
                <a:solidFill>
                  <a:schemeClr val="bg2"/>
                </a:solidFill>
              </a:rPr>
              <a:t>Slide 13 We do </a:t>
            </a:r>
          </a:p>
        </p:txBody>
      </p:sp>
      <p:pic>
        <p:nvPicPr>
          <p:cNvPr id="12" name="Picture 11" descr="penguin ">
            <a:extLst>
              <a:ext uri="{FF2B5EF4-FFF2-40B4-BE49-F238E27FC236}">
                <a16:creationId xmlns:a16="http://schemas.microsoft.com/office/drawing/2014/main" id="{DD4B12A6-B93F-5AD0-D26F-9F547A890F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35" y="1934759"/>
            <a:ext cx="2988481" cy="2988481"/>
          </a:xfrm>
          <a:prstGeom prst="rect">
            <a:avLst/>
          </a:prstGeom>
        </p:spPr>
      </p:pic>
      <p:pic>
        <p:nvPicPr>
          <p:cNvPr id="3" name="Graphic 2" descr="Snake">
            <a:extLst>
              <a:ext uri="{FF2B5EF4-FFF2-40B4-BE49-F238E27FC236}">
                <a16:creationId xmlns:a16="http://schemas.microsoft.com/office/drawing/2014/main" id="{FF2AA174-CE84-8643-9979-196EEDC4BE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685688" y="1934759"/>
            <a:ext cx="2988482" cy="2988482"/>
          </a:xfrm>
          <a:prstGeom prst="rect">
            <a:avLst/>
          </a:prstGeom>
        </p:spPr>
      </p:pic>
      <p:pic>
        <p:nvPicPr>
          <p:cNvPr id="2" name="Picture 1" descr="prawn">
            <a:extLst>
              <a:ext uri="{FF2B5EF4-FFF2-40B4-BE49-F238E27FC236}">
                <a16:creationId xmlns:a16="http://schemas.microsoft.com/office/drawing/2014/main" id="{CD1E560A-3869-CA13-1155-D6F842352595}"/>
              </a:ext>
            </a:extLst>
          </p:cNvPr>
          <p:cNvPicPr>
            <a:picLocks noChangeAspect="1"/>
          </p:cNvPicPr>
          <p:nvPr/>
        </p:nvPicPr>
        <p:blipFill>
          <a:blip r:embed="rId7"/>
          <a:stretch>
            <a:fillRect/>
          </a:stretch>
        </p:blipFill>
        <p:spPr>
          <a:xfrm>
            <a:off x="8863840" y="2217935"/>
            <a:ext cx="2409825" cy="2419350"/>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51AB7-9E8B-8C5A-F87E-906DD0EE6832}"/>
              </a:ext>
            </a:extLst>
          </p:cNvPr>
          <p:cNvSpPr>
            <a:spLocks noGrp="1"/>
          </p:cNvSpPr>
          <p:nvPr>
            <p:ph type="title" idx="4294967295"/>
          </p:nvPr>
        </p:nvSpPr>
        <p:spPr>
          <a:xfrm>
            <a:off x="419100" y="-485775"/>
            <a:ext cx="3703323" cy="384175"/>
          </a:xfrm>
        </p:spPr>
        <p:txBody>
          <a:bodyPr>
            <a:normAutofit/>
          </a:bodyPr>
          <a:lstStyle/>
          <a:p>
            <a:r>
              <a:rPr lang="en-AU" sz="800" dirty="0">
                <a:solidFill>
                  <a:schemeClr val="bg2"/>
                </a:solidFill>
              </a:rPr>
              <a:t>Slide 14 We do </a:t>
            </a:r>
          </a:p>
        </p:txBody>
      </p:sp>
      <p:pic>
        <p:nvPicPr>
          <p:cNvPr id="3" name="Picture 2" descr="pan">
            <a:extLst>
              <a:ext uri="{FF2B5EF4-FFF2-40B4-BE49-F238E27FC236}">
                <a16:creationId xmlns:a16="http://schemas.microsoft.com/office/drawing/2014/main" id="{9FF992C6-988A-D1EF-BE81-BF3C60130672}"/>
              </a:ext>
            </a:extLst>
          </p:cNvPr>
          <p:cNvPicPr>
            <a:picLocks noChangeAspect="1"/>
          </p:cNvPicPr>
          <p:nvPr/>
        </p:nvPicPr>
        <p:blipFill>
          <a:blip r:embed="rId4"/>
          <a:stretch>
            <a:fillRect/>
          </a:stretch>
        </p:blipFill>
        <p:spPr>
          <a:xfrm>
            <a:off x="594595" y="2238973"/>
            <a:ext cx="2902485" cy="2902141"/>
          </a:xfrm>
          <a:prstGeom prst="rect">
            <a:avLst/>
          </a:prstGeom>
        </p:spPr>
      </p:pic>
      <p:pic>
        <p:nvPicPr>
          <p:cNvPr id="13" name="Picture 12" descr="present ">
            <a:extLst>
              <a:ext uri="{FF2B5EF4-FFF2-40B4-BE49-F238E27FC236}">
                <a16:creationId xmlns:a16="http://schemas.microsoft.com/office/drawing/2014/main" id="{B2FD00F1-7F71-9D7F-7946-FDE803F80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1523" y="1849401"/>
            <a:ext cx="2913705" cy="2913705"/>
          </a:xfrm>
          <a:prstGeom prst="rect">
            <a:avLst/>
          </a:prstGeom>
        </p:spPr>
      </p:pic>
      <p:pic>
        <p:nvPicPr>
          <p:cNvPr id="11" name="Picture 10" descr="butterfly">
            <a:extLst>
              <a:ext uri="{FF2B5EF4-FFF2-40B4-BE49-F238E27FC236}">
                <a16:creationId xmlns:a16="http://schemas.microsoft.com/office/drawing/2014/main" id="{21170004-9D91-7ADA-4740-75E74DDAD7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5424" y="1703009"/>
            <a:ext cx="3451981" cy="3451981"/>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4927F-1E75-5E3F-A0DD-BB57DE7FB205}"/>
              </a:ext>
            </a:extLst>
          </p:cNvPr>
          <p:cNvSpPr>
            <a:spLocks noGrp="1"/>
          </p:cNvSpPr>
          <p:nvPr>
            <p:ph type="title" idx="4294967295"/>
          </p:nvPr>
        </p:nvSpPr>
        <p:spPr>
          <a:xfrm>
            <a:off x="263716" y="-371475"/>
            <a:ext cx="4356100" cy="219075"/>
          </a:xfrm>
        </p:spPr>
        <p:txBody>
          <a:bodyPr>
            <a:normAutofit/>
          </a:bodyPr>
          <a:lstStyle/>
          <a:p>
            <a:r>
              <a:rPr lang="en-AU" sz="800" dirty="0">
                <a:solidFill>
                  <a:schemeClr val="bg2"/>
                </a:solidFill>
              </a:rPr>
              <a:t>Slide 15 I do </a:t>
            </a:r>
          </a:p>
        </p:txBody>
      </p:sp>
      <p:sp>
        <p:nvSpPr>
          <p:cNvPr id="4" name="Content Placeholder 2" descr="lowercase letter a, lowercase letter a, lowercase letter a">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8660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3AE1F1-9EC0-FBD1-6BBD-A3F8256B0C80}"/>
              </a:ext>
            </a:extLst>
          </p:cNvPr>
          <p:cNvSpPr>
            <a:spLocks noGrp="1"/>
          </p:cNvSpPr>
          <p:nvPr>
            <p:ph type="title" idx="4294967295"/>
          </p:nvPr>
        </p:nvSpPr>
        <p:spPr>
          <a:xfrm>
            <a:off x="263716" y="-485775"/>
            <a:ext cx="4724400" cy="384175"/>
          </a:xfrm>
        </p:spPr>
        <p:txBody>
          <a:bodyPr>
            <a:normAutofit/>
          </a:bodyPr>
          <a:lstStyle/>
          <a:p>
            <a:r>
              <a:rPr lang="en-AU" sz="800" dirty="0">
                <a:solidFill>
                  <a:schemeClr val="bg2"/>
                </a:solidFill>
              </a:rPr>
              <a:t>Slide</a:t>
            </a:r>
            <a:r>
              <a:rPr lang="en-AU" sz="800" baseline="0" dirty="0">
                <a:solidFill>
                  <a:schemeClr val="bg2"/>
                </a:solidFill>
              </a:rPr>
              <a:t> 16 We do </a:t>
            </a:r>
            <a:endParaRPr lang="en-AU" sz="800" dirty="0">
              <a:solidFill>
                <a:schemeClr val="bg2"/>
              </a:solidFill>
            </a:endParaRPr>
          </a:p>
        </p:txBody>
      </p:sp>
      <p:sp>
        <p:nvSpPr>
          <p:cNvPr id="2" name="Content Placeholder 2" descr="lowercase letter a, lowercase letter a, lowercase letter a,">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dirty="0">
                <a:solidFill>
                  <a:srgbClr val="4557AD"/>
                </a:solidFill>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dirty="0">
                <a:solidFill>
                  <a:srgbClr val="4557AD"/>
                </a:solidFill>
                <a:latin typeface="Tenorite" pitchFamily="2" charset="0"/>
                <a:ea typeface="Verdana" panose="020B0604030504040204" pitchFamily="34" charset="0"/>
                <a:cs typeface="Verdana" panose="020B0604030504040204" pitchFamily="34" charset="0"/>
              </a:rPr>
              <a:t>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562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12711C7-B602-7CD8-18D1-06D7734EFBEA}"/>
              </a:ext>
            </a:extLst>
          </p:cNvPr>
          <p:cNvSpPr>
            <a:spLocks noGrp="1"/>
          </p:cNvSpPr>
          <p:nvPr>
            <p:ph type="title" idx="4294967295"/>
          </p:nvPr>
        </p:nvSpPr>
        <p:spPr>
          <a:xfrm>
            <a:off x="114300" y="-425220"/>
            <a:ext cx="4495800" cy="269875"/>
          </a:xfrm>
        </p:spPr>
        <p:txBody>
          <a:bodyPr>
            <a:normAutofit/>
          </a:bodyPr>
          <a:lstStyle/>
          <a:p>
            <a:r>
              <a:rPr lang="en-AU" sz="800" dirty="0">
                <a:solidFill>
                  <a:schemeClr val="bg2"/>
                </a:solidFill>
              </a:rPr>
              <a:t>Slide 17 Check for understanding</a:t>
            </a:r>
          </a:p>
        </p:txBody>
      </p:sp>
      <p:pic>
        <p:nvPicPr>
          <p:cNvPr id="3" name="Graphic 2">
            <a:extLst>
              <a:ext uri="{FF2B5EF4-FFF2-40B4-BE49-F238E27FC236}">
                <a16:creationId xmlns:a16="http://schemas.microsoft.com/office/drawing/2014/main" id="{7121C993-3D24-8140-AAFD-BD2F6BCD5EF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0116" y="1932228"/>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form the letter</a:t>
            </a:r>
            <a:endParaRPr lang="en-US" sz="2800" dirty="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p</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say the sound</a:t>
            </a:r>
            <a:endParaRPr lang="en-US" sz="2800" dirty="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p</a:t>
            </a:r>
            <a:endParaRPr lang="en-AU" sz="12000" dirty="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choose which words begin with </a:t>
            </a:r>
            <a:r>
              <a:rPr lang="en-US" sz="2800" b="0">
                <a:solidFill>
                  <a:srgbClr val="0E1E42"/>
                </a:solidFill>
                <a:latin typeface="Calibri" panose="020F0502020204030204" pitchFamily="34" charset="0"/>
                <a:ea typeface="Verdana" panose="020B0604030504040204" pitchFamily="34" charset="0"/>
              </a:rPr>
              <a:t>/p/</a:t>
            </a:r>
          </a:p>
        </p:txBody>
      </p:sp>
      <p:pic>
        <p:nvPicPr>
          <p:cNvPr id="17" name="Picture 16" descr="pear">
            <a:extLst>
              <a:ext uri="{FF2B5EF4-FFF2-40B4-BE49-F238E27FC236}">
                <a16:creationId xmlns:a16="http://schemas.microsoft.com/office/drawing/2014/main" id="{36997837-0DAF-A6F9-5313-39C091F092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5676" y="2716622"/>
            <a:ext cx="1203608" cy="1203608"/>
          </a:xfrm>
          <a:prstGeom prst="rect">
            <a:avLst/>
          </a:prstGeom>
        </p:spPr>
      </p:pic>
      <p:pic>
        <p:nvPicPr>
          <p:cNvPr id="13" name="Picture 12" descr="sun">
            <a:extLst>
              <a:ext uri="{FF2B5EF4-FFF2-40B4-BE49-F238E27FC236}">
                <a16:creationId xmlns:a16="http://schemas.microsoft.com/office/drawing/2014/main" id="{19305752-0613-4A71-5F6A-5B1C126BFF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63377" y="3772747"/>
            <a:ext cx="1848206" cy="1848206"/>
          </a:xfrm>
          <a:prstGeom prst="rect">
            <a:avLst/>
          </a:prstGeom>
        </p:spPr>
      </p:pic>
      <p:pic>
        <p:nvPicPr>
          <p:cNvPr id="15" name="Picture 14" descr="pan">
            <a:extLst>
              <a:ext uri="{FF2B5EF4-FFF2-40B4-BE49-F238E27FC236}">
                <a16:creationId xmlns:a16="http://schemas.microsoft.com/office/drawing/2014/main" id="{3DC47E3F-7619-A7D7-EE6F-823B3FCC98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26066" y="5057671"/>
            <a:ext cx="1329897" cy="1329897"/>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108" y="421289"/>
            <a:ext cx="4066581" cy="5769967"/>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C03C905-6E0B-EA98-50C6-87956B34062C}"/>
              </a:ext>
            </a:extLst>
          </p:cNvPr>
          <p:cNvSpPr>
            <a:spLocks noGrp="1"/>
          </p:cNvSpPr>
          <p:nvPr>
            <p:ph type="title" idx="4294967295"/>
          </p:nvPr>
        </p:nvSpPr>
        <p:spPr>
          <a:xfrm>
            <a:off x="203201" y="-460375"/>
            <a:ext cx="6032500" cy="301619"/>
          </a:xfrm>
        </p:spPr>
        <p:txBody>
          <a:bodyPr>
            <a:normAutofit/>
          </a:bodyPr>
          <a:lstStyle/>
          <a:p>
            <a:r>
              <a:rPr lang="en-AU" sz="800" dirty="0">
                <a:solidFill>
                  <a:schemeClr val="bg2"/>
                </a:solidFill>
              </a:rPr>
              <a:t>Slide 18 Check for understanding </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82B636-8C77-BBD4-9B10-33A2E9A30BA5}"/>
              </a:ext>
            </a:extLst>
          </p:cNvPr>
          <p:cNvSpPr>
            <a:spLocks noGrp="1"/>
          </p:cNvSpPr>
          <p:nvPr>
            <p:ph type="title" idx="4294967295"/>
          </p:nvPr>
        </p:nvSpPr>
        <p:spPr>
          <a:xfrm>
            <a:off x="0" y="-525738"/>
            <a:ext cx="8788400" cy="448352"/>
          </a:xfrm>
        </p:spPr>
        <p:txBody>
          <a:bodyPr>
            <a:normAutofit/>
          </a:bodyPr>
          <a:lstStyle/>
          <a:p>
            <a:r>
              <a:rPr lang="en-AU" sz="800" dirty="0">
                <a:solidFill>
                  <a:schemeClr val="bg2"/>
                </a:solidFill>
              </a:rPr>
              <a:t>Slide 19 You do </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5BD83-1B5C-50F2-8314-59DC8000A3D3}"/>
              </a:ext>
            </a:extLst>
          </p:cNvPr>
          <p:cNvSpPr>
            <a:spLocks noGrp="1"/>
          </p:cNvSpPr>
          <p:nvPr>
            <p:ph type="title" idx="4294967295"/>
          </p:nvPr>
        </p:nvSpPr>
        <p:spPr>
          <a:xfrm>
            <a:off x="451493" y="-549275"/>
            <a:ext cx="3695700" cy="269875"/>
          </a:xfrm>
        </p:spPr>
        <p:txBody>
          <a:bodyPr>
            <a:normAutofit/>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grpSp>
        <p:nvGrpSpPr>
          <p:cNvPr id="11" name="Group 10" descr="Three navy blue dots in a row, with a purple arrow pointing to the right below them">
            <a:extLst>
              <a:ext uri="{FF2B5EF4-FFF2-40B4-BE49-F238E27FC236}">
                <a16:creationId xmlns:a16="http://schemas.microsoft.com/office/drawing/2014/main" id="{B6AE254E-AC76-152C-032D-CC6E51428ADC}"/>
              </a:ext>
            </a:extLst>
          </p:cNvPr>
          <p:cNvGrpSpPr/>
          <p:nvPr/>
        </p:nvGrpSpPr>
        <p:grpSpPr>
          <a:xfrm>
            <a:off x="1940200" y="2792680"/>
            <a:ext cx="3330475" cy="1763322"/>
            <a:chOff x="1879022" y="3386254"/>
            <a:chExt cx="3330475" cy="1763322"/>
          </a:xfrm>
        </p:grpSpPr>
        <p:grpSp>
          <p:nvGrpSpPr>
            <p:cNvPr id="12" name="Group 11">
              <a:extLst>
                <a:ext uri="{FF2B5EF4-FFF2-40B4-BE49-F238E27FC236}">
                  <a16:creationId xmlns:a16="http://schemas.microsoft.com/office/drawing/2014/main" id="{B0953458-EE36-B118-F615-6D7FDC784472}"/>
                </a:ext>
              </a:extLst>
            </p:cNvPr>
            <p:cNvGrpSpPr/>
            <p:nvPr/>
          </p:nvGrpSpPr>
          <p:grpSpPr>
            <a:xfrm>
              <a:off x="2238165" y="3386254"/>
              <a:ext cx="2789751" cy="657134"/>
              <a:chOff x="1048557" y="3213718"/>
              <a:chExt cx="2789751" cy="657134"/>
            </a:xfrm>
          </p:grpSpPr>
          <p:sp>
            <p:nvSpPr>
              <p:cNvPr id="14" name="Oval 13">
                <a:extLst>
                  <a:ext uri="{FF2B5EF4-FFF2-40B4-BE49-F238E27FC236}">
                    <a16:creationId xmlns:a16="http://schemas.microsoft.com/office/drawing/2014/main" id="{5DD413D2-103F-A72F-AC03-940E953D4556}"/>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B3E1A4B2-F647-1C8B-E07B-EE21F1E49BDE}"/>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Oval 15">
                <a:extLst>
                  <a:ext uri="{FF2B5EF4-FFF2-40B4-BE49-F238E27FC236}">
                    <a16:creationId xmlns:a16="http://schemas.microsoft.com/office/drawing/2014/main" id="{99494E4C-76A3-6C85-D0B8-C79128DF3CD8}"/>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13" name="Graphic 12">
              <a:extLst>
                <a:ext uri="{FF2B5EF4-FFF2-40B4-BE49-F238E27FC236}">
                  <a16:creationId xmlns:a16="http://schemas.microsoft.com/office/drawing/2014/main" id="{E7D8EE14-B5A4-210E-DD7A-1F0D43FEE6A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879022" y="4259007"/>
              <a:ext cx="3330475" cy="890569"/>
            </a:xfrm>
            <a:prstGeom prst="rect">
              <a:avLst/>
            </a:prstGeom>
          </p:spPr>
        </p:pic>
      </p:grpSp>
      <p:pic>
        <p:nvPicPr>
          <p:cNvPr id="7" name="Picture 6" descr="whale">
            <a:extLst>
              <a:ext uri="{FF2B5EF4-FFF2-40B4-BE49-F238E27FC236}">
                <a16:creationId xmlns:a16="http://schemas.microsoft.com/office/drawing/2014/main" id="{0C6BE5D1-9343-3802-F959-89AEA7545B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76355" y="1365901"/>
            <a:ext cx="1177637" cy="1177637"/>
          </a:xfrm>
          <a:prstGeom prst="rect">
            <a:avLst/>
          </a:prstGeom>
        </p:spPr>
      </p:pic>
      <p:pic>
        <p:nvPicPr>
          <p:cNvPr id="3" name="Picture 2" descr="sack">
            <a:extLst>
              <a:ext uri="{FF2B5EF4-FFF2-40B4-BE49-F238E27FC236}">
                <a16:creationId xmlns:a16="http://schemas.microsoft.com/office/drawing/2014/main" id="{EDC594C4-FD26-3198-1130-91AD208A6F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6356" y="3072618"/>
            <a:ext cx="1177636" cy="1177636"/>
          </a:xfrm>
          <a:prstGeom prst="rect">
            <a:avLst/>
          </a:prstGeom>
        </p:spPr>
      </p:pic>
      <p:pic>
        <p:nvPicPr>
          <p:cNvPr id="5" name="Picture 4" descr="bug">
            <a:extLst>
              <a:ext uri="{FF2B5EF4-FFF2-40B4-BE49-F238E27FC236}">
                <a16:creationId xmlns:a16="http://schemas.microsoft.com/office/drawing/2014/main" id="{35ECBBE4-1172-159B-5BB8-5E419006EF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76356" y="4779334"/>
            <a:ext cx="1177636" cy="1177636"/>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7E7EE-7601-45EF-FD71-B7E17EEC7AA2}"/>
              </a:ext>
            </a:extLst>
          </p:cNvPr>
          <p:cNvSpPr>
            <a:spLocks noGrp="1"/>
          </p:cNvSpPr>
          <p:nvPr>
            <p:ph type="title" idx="4294967295"/>
          </p:nvPr>
        </p:nvSpPr>
        <p:spPr>
          <a:xfrm>
            <a:off x="457200" y="-638175"/>
            <a:ext cx="6464300" cy="434975"/>
          </a:xfrm>
        </p:spPr>
        <p:txBody>
          <a:bodyPr>
            <a:normAutofit/>
          </a:bodyPr>
          <a:lstStyle/>
          <a:p>
            <a:r>
              <a:rPr lang="en-AU" sz="800" dirty="0">
                <a:solidFill>
                  <a:schemeClr val="bg2"/>
                </a:solidFill>
              </a:rPr>
              <a:t>Slide 20 Literacy Hub</a:t>
            </a:r>
          </a:p>
        </p:txBody>
      </p:sp>
    </p:spTree>
    <p:extLst>
      <p:ext uri="{BB962C8B-B14F-4D97-AF65-F5344CB8AC3E}">
        <p14:creationId xmlns:p14="http://schemas.microsoft.com/office/powerpoint/2010/main" val="3837448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5A57-6284-0C38-DECE-7380CA9DD429}"/>
              </a:ext>
            </a:extLst>
          </p:cNvPr>
          <p:cNvSpPr>
            <a:spLocks noGrp="1"/>
          </p:cNvSpPr>
          <p:nvPr>
            <p:ph type="title" idx="4294967295"/>
          </p:nvPr>
        </p:nvSpPr>
        <p:spPr>
          <a:xfrm>
            <a:off x="388941" y="-333375"/>
            <a:ext cx="3340100" cy="168275"/>
          </a:xfrm>
        </p:spPr>
        <p:txBody>
          <a:bodyPr>
            <a:normAutofit fontScale="90000"/>
          </a:bodyPr>
          <a:lstStyle/>
          <a:p>
            <a:r>
              <a:rPr lang="en-AU" sz="800" dirty="0">
                <a:solidFill>
                  <a:schemeClr val="bg2"/>
                </a:solidFill>
              </a:rPr>
              <a:t>Slide 3 Review </a:t>
            </a:r>
          </a:p>
        </p:txBody>
      </p:sp>
      <p:pic>
        <p:nvPicPr>
          <p:cNvPr id="8" name="Picture 7" descr="apple">
            <a:extLst>
              <a:ext uri="{FF2B5EF4-FFF2-40B4-BE49-F238E27FC236}">
                <a16:creationId xmlns:a16="http://schemas.microsoft.com/office/drawing/2014/main" id="{5BC4F477-F15E-43ED-ACED-5FE22D11DE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339285"/>
            <a:ext cx="1990626" cy="1990626"/>
          </a:xfrm>
          <a:prstGeom prst="rect">
            <a:avLst/>
          </a:prstGeom>
        </p:spPr>
      </p:pic>
      <p:pic>
        <p:nvPicPr>
          <p:cNvPr id="5" name="Picture 4" descr="taco">
            <a:extLst>
              <a:ext uri="{FF2B5EF4-FFF2-40B4-BE49-F238E27FC236}">
                <a16:creationId xmlns:a16="http://schemas.microsoft.com/office/drawing/2014/main" id="{22186BC5-E7E1-604B-0A67-6F4615517D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9" name="Graphic 8" descr="snake">
            <a:extLst>
              <a:ext uri="{FF2B5EF4-FFF2-40B4-BE49-F238E27FC236}">
                <a16:creationId xmlns:a16="http://schemas.microsoft.com/office/drawing/2014/main" id="{66F65217-0E21-2E9B-7AFF-145EAC5FAEB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8523813" y="1376224"/>
            <a:ext cx="1953687" cy="1953687"/>
          </a:xfrm>
          <a:prstGeom prst="rect">
            <a:avLst/>
          </a:prstGeom>
        </p:spPr>
      </p:pic>
      <p:pic>
        <p:nvPicPr>
          <p:cNvPr id="7" name="Picture 6" descr="tin">
            <a:extLst>
              <a:ext uri="{FF2B5EF4-FFF2-40B4-BE49-F238E27FC236}">
                <a16:creationId xmlns:a16="http://schemas.microsoft.com/office/drawing/2014/main" id="{A00CB3BD-3BEF-7875-0EC0-B0089FFBC66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230767" y="3970729"/>
            <a:ext cx="1647075" cy="1647075"/>
          </a:xfrm>
          <a:prstGeom prst="rect">
            <a:avLst/>
          </a:prstGeom>
        </p:spPr>
      </p:pic>
      <p:pic>
        <p:nvPicPr>
          <p:cNvPr id="4" name="Picture 3" descr="snail ">
            <a:extLst>
              <a:ext uri="{FF2B5EF4-FFF2-40B4-BE49-F238E27FC236}">
                <a16:creationId xmlns:a16="http://schemas.microsoft.com/office/drawing/2014/main" id="{363EF8B2-C9F5-D059-F43F-D96ACF5212F9}"/>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407178" y="3877256"/>
            <a:ext cx="1647075" cy="1647075"/>
          </a:xfrm>
          <a:prstGeom prst="rect">
            <a:avLst/>
          </a:prstGeom>
        </p:spPr>
      </p:pic>
      <p:pic>
        <p:nvPicPr>
          <p:cNvPr id="6" name="Picture 5" descr="anchor">
            <a:extLst>
              <a:ext uri="{FF2B5EF4-FFF2-40B4-BE49-F238E27FC236}">
                <a16:creationId xmlns:a16="http://schemas.microsoft.com/office/drawing/2014/main" id="{79BABEA0-1809-54F5-224F-A72796C4B8F8}"/>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8523813" y="3877255"/>
            <a:ext cx="1647075" cy="1647075"/>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34BD139-0A3D-F672-47F6-283C9A771F55}"/>
              </a:ext>
            </a:extLst>
          </p:cNvPr>
          <p:cNvSpPr>
            <a:spLocks noGrp="1"/>
          </p:cNvSpPr>
          <p:nvPr>
            <p:ph type="title" idx="4294967295"/>
          </p:nvPr>
        </p:nvSpPr>
        <p:spPr>
          <a:xfrm>
            <a:off x="419100" y="-371475"/>
            <a:ext cx="2286000" cy="180975"/>
          </a:xfrm>
        </p:spPr>
        <p:txBody>
          <a:bodyPr>
            <a:normAutofit fontScale="90000"/>
          </a:bodyPr>
          <a:lstStyle/>
          <a:p>
            <a:r>
              <a:rPr lang="en-AU" sz="800" dirty="0">
                <a:solidFill>
                  <a:schemeClr val="bg2"/>
                </a:solidFill>
              </a:rPr>
              <a:t>Slide 4 Review </a:t>
            </a:r>
          </a:p>
        </p:txBody>
      </p:sp>
      <p:sp>
        <p:nvSpPr>
          <p:cNvPr id="3" name="Content Placeholder 2" descr="letter s">
            <a:extLst>
              <a:ext uri="{FF2B5EF4-FFF2-40B4-BE49-F238E27FC236}">
                <a16:creationId xmlns:a16="http://schemas.microsoft.com/office/drawing/2014/main" id="{E315D170-AB5B-F760-6198-793632F2BE2A}"/>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t ">
            <a:extLst>
              <a:ext uri="{FF2B5EF4-FFF2-40B4-BE49-F238E27FC236}">
                <a16:creationId xmlns:a16="http://schemas.microsoft.com/office/drawing/2014/main" id="{F169D90B-F830-C13C-F8F3-CA5F572F49D5}"/>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t</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48D643D5-727E-6BF4-E468-D1D431F42E2C}"/>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t ">
            <a:extLst>
              <a:ext uri="{FF2B5EF4-FFF2-40B4-BE49-F238E27FC236}">
                <a16:creationId xmlns:a16="http://schemas.microsoft.com/office/drawing/2014/main" id="{9A8ACB9F-0B66-79C8-04F7-C8675208F938}"/>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t</a:t>
            </a:r>
            <a:endParaRPr lang="en-AU" sz="25200" dirty="0">
              <a:solidFill>
                <a:srgbClr val="4557AD"/>
              </a:solidFill>
              <a:latin typeface="Tenorite" pitchFamily="2" charset="0"/>
              <a:cs typeface="Arial"/>
            </a:endParaRPr>
          </a:p>
        </p:txBody>
      </p:sp>
      <p:sp>
        <p:nvSpPr>
          <p:cNvPr id="4" name="Content Placeholder 2" descr="letter a ">
            <a:extLst>
              <a:ext uri="{FF2B5EF4-FFF2-40B4-BE49-F238E27FC236}">
                <a16:creationId xmlns:a16="http://schemas.microsoft.com/office/drawing/2014/main" id="{0EFE0C28-5F50-E09B-1BB9-1B50043FBFAA}"/>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6" name="Content Placeholder 2" descr="letter s ">
            <a:extLst>
              <a:ext uri="{FF2B5EF4-FFF2-40B4-BE49-F238E27FC236}">
                <a16:creationId xmlns:a16="http://schemas.microsoft.com/office/drawing/2014/main" id="{DFF4204F-2F01-62AB-9A74-3356D028798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41238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919A2-38DE-63AB-7FAE-98723D62F38E}"/>
              </a:ext>
            </a:extLst>
          </p:cNvPr>
          <p:cNvSpPr>
            <a:spLocks noGrp="1"/>
          </p:cNvSpPr>
          <p:nvPr>
            <p:ph type="title" idx="4294967295"/>
          </p:nvPr>
        </p:nvSpPr>
        <p:spPr>
          <a:xfrm>
            <a:off x="368300" y="-269875"/>
            <a:ext cx="3911600" cy="155575"/>
          </a:xfrm>
        </p:spPr>
        <p:txBody>
          <a:bodyPr>
            <a:normAutofit fontScale="90000"/>
          </a:bodyPr>
          <a:lstStyle/>
          <a:p>
            <a:r>
              <a:rPr lang="en-AU" sz="800" dirty="0">
                <a:solidFill>
                  <a:schemeClr val="bg2"/>
                </a:solidFill>
              </a:rPr>
              <a:t>Slide 5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E1527-752D-1A72-A4C1-D58776B30384}"/>
              </a:ext>
            </a:extLst>
          </p:cNvPr>
          <p:cNvSpPr>
            <a:spLocks noGrp="1"/>
          </p:cNvSpPr>
          <p:nvPr>
            <p:ph type="title" idx="4294967295"/>
          </p:nvPr>
        </p:nvSpPr>
        <p:spPr>
          <a:xfrm>
            <a:off x="469900" y="-371475"/>
            <a:ext cx="2781300" cy="257175"/>
          </a:xfrm>
        </p:spPr>
        <p:txBody>
          <a:bodyPr>
            <a:normAutofit/>
          </a:bodyPr>
          <a:lstStyle/>
          <a:p>
            <a:r>
              <a:rPr lang="en-AU" sz="800" dirty="0">
                <a:solidFill>
                  <a:schemeClr val="bg2"/>
                </a:solidFill>
              </a:rPr>
              <a:t>Slide 6 Review </a:t>
            </a:r>
          </a:p>
        </p:txBody>
      </p:sp>
      <p:sp>
        <p:nvSpPr>
          <p:cNvPr id="9" name="Content Placeholder 2" descr="Upper case letter i, Upper case letter i, Upper case letter i">
            <a:extLst>
              <a:ext uri="{FF2B5EF4-FFF2-40B4-BE49-F238E27FC236}">
                <a16:creationId xmlns:a16="http://schemas.microsoft.com/office/drawing/2014/main" id="{5FC444A8-9E2C-8962-9C8F-D5BE4B8D70E2}"/>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18256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F39E0-E310-2102-4B50-A18CBAE147D1}"/>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81BF9986-93CD-2DD1-83AD-7E402555C9BA}"/>
              </a:ext>
            </a:extLst>
          </p:cNvPr>
          <p:cNvSpPr>
            <a:spLocks noGrp="1"/>
          </p:cNvSpPr>
          <p:nvPr>
            <p:ph type="body" idx="1"/>
          </p:nvPr>
        </p:nvSpPr>
        <p:spPr/>
        <p:txBody>
          <a:bodyPr/>
          <a:lstStyle/>
          <a:p>
            <a:r>
              <a:rPr lang="en-US" dirty="0"/>
              <a:t>Start of SSP lesson</a:t>
            </a:r>
            <a:endParaRPr lang="en-AU" dirty="0"/>
          </a:p>
        </p:txBody>
      </p:sp>
    </p:spTree>
    <p:extLst>
      <p:ext uri="{BB962C8B-B14F-4D97-AF65-F5344CB8AC3E}">
        <p14:creationId xmlns:p14="http://schemas.microsoft.com/office/powerpoint/2010/main" val="1703078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1C80D3-EB32-B77A-58EE-B2F02A4EA2F1}"/>
              </a:ext>
            </a:extLst>
          </p:cNvPr>
          <p:cNvSpPr>
            <a:spLocks noGrp="1"/>
          </p:cNvSpPr>
          <p:nvPr>
            <p:ph type="title" idx="4294967295"/>
          </p:nvPr>
        </p:nvSpPr>
        <p:spPr>
          <a:xfrm>
            <a:off x="355600" y="-358775"/>
            <a:ext cx="4127500" cy="219075"/>
          </a:xfrm>
        </p:spPr>
        <p:txBody>
          <a:bodyPr>
            <a:normAutofit/>
          </a:bodyPr>
          <a:lstStyle/>
          <a:p>
            <a:r>
              <a:rPr lang="en-AU" sz="800" dirty="0">
                <a:solidFill>
                  <a:schemeClr val="bg2"/>
                </a:solidFill>
              </a:rPr>
              <a:t>Slide 8 Phonemic awareness</a:t>
            </a:r>
          </a:p>
        </p:txBody>
      </p:sp>
      <p:pic>
        <p:nvPicPr>
          <p:cNvPr id="3" name="Picture 4" descr="rug">
            <a:extLst>
              <a:ext uri="{FF2B5EF4-FFF2-40B4-BE49-F238E27FC236}">
                <a16:creationId xmlns:a16="http://schemas.microsoft.com/office/drawing/2014/main" id="{EFE6BD6F-9A73-61EB-AC35-0A4DD927C7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72351" y="2573935"/>
            <a:ext cx="2502077" cy="25020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arm">
            <a:extLst>
              <a:ext uri="{FF2B5EF4-FFF2-40B4-BE49-F238E27FC236}">
                <a16:creationId xmlns:a16="http://schemas.microsoft.com/office/drawing/2014/main" id="{ED4012F7-2BC1-8CC0-D85B-1D1CC41F00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844961" y="2427726"/>
            <a:ext cx="2502077" cy="25020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card">
            <a:extLst>
              <a:ext uri="{FF2B5EF4-FFF2-40B4-BE49-F238E27FC236}">
                <a16:creationId xmlns:a16="http://schemas.microsoft.com/office/drawing/2014/main" id="{05BBC970-BFCB-F8B3-1F3A-32D27EDF0A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917571" y="2427726"/>
            <a:ext cx="2648286" cy="264828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B196405-35DE-0F15-0C8D-9E3628D284DA}"/>
              </a:ext>
            </a:extLst>
          </p:cNvPr>
          <p:cNvSpPr>
            <a:spLocks noGrp="1"/>
          </p:cNvSpPr>
          <p:nvPr>
            <p:ph type="title" idx="4294967295"/>
          </p:nvPr>
        </p:nvSpPr>
        <p:spPr>
          <a:xfrm>
            <a:off x="393985" y="-498475"/>
            <a:ext cx="4229100" cy="295275"/>
          </a:xfrm>
        </p:spPr>
        <p:txBody>
          <a:bodyPr>
            <a:normAutofit/>
          </a:bodyPr>
          <a:lstStyle/>
          <a:p>
            <a:r>
              <a:rPr lang="en-AU" sz="800" dirty="0">
                <a:solidFill>
                  <a:schemeClr val="bg2"/>
                </a:solidFill>
              </a:rPr>
              <a:t>Slide 9 Phonemic awareness </a:t>
            </a:r>
          </a:p>
        </p:txBody>
      </p:sp>
      <p:pic>
        <p:nvPicPr>
          <p:cNvPr id="3" name="Picture 4" descr="coin">
            <a:extLst>
              <a:ext uri="{FF2B5EF4-FFF2-40B4-BE49-F238E27FC236}">
                <a16:creationId xmlns:a16="http://schemas.microsoft.com/office/drawing/2014/main" id="{A4B30C33-2F55-32B5-EB03-147F297A73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65559" y="2550866"/>
            <a:ext cx="2522779" cy="25227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wheat">
            <a:extLst>
              <a:ext uri="{FF2B5EF4-FFF2-40B4-BE49-F238E27FC236}">
                <a16:creationId xmlns:a16="http://schemas.microsoft.com/office/drawing/2014/main" id="{67BB99A7-9D12-7315-926C-105C66FB1A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623085" y="2167610"/>
            <a:ext cx="2522780" cy="25227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roof ">
            <a:extLst>
              <a:ext uri="{FF2B5EF4-FFF2-40B4-BE49-F238E27FC236}">
                <a16:creationId xmlns:a16="http://schemas.microsoft.com/office/drawing/2014/main" id="{DD708EEA-0BD1-F453-D2CB-0606D0C315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480612" y="1816796"/>
            <a:ext cx="3224408" cy="32244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268810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09C24EF-03F8-49E7-A52E-47F23592E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documentManagement/types"/>
    <ds:schemaRef ds:uri="http://purl.org/dc/elements/1.1/"/>
    <ds:schemaRef ds:uri="http://purl.org/dc/dcmitype/"/>
    <ds:schemaRef ds:uri="http://purl.org/dc/terms/"/>
    <ds:schemaRef ds:uri="http://schemas.openxmlformats.org/package/2006/metadata/core-properties"/>
    <ds:schemaRef ds:uri="ff236c08-9611-4854-a4bb-16d44b7327b6"/>
    <ds:schemaRef ds:uri="64eff3df-e3d6-48ed-978f-45ff25640900"/>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2153</TotalTime>
  <Words>2511</Words>
  <Application>Microsoft Office PowerPoint</Application>
  <PresentationFormat>Widescreen</PresentationFormat>
  <Paragraphs>305</Paragraphs>
  <Slides>20</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Aptos</vt:lpstr>
      <vt:lpstr>Aptos Display</vt:lpstr>
      <vt:lpstr>Arial</vt:lpstr>
      <vt:lpstr>Calibri</vt:lpstr>
      <vt:lpstr>Calibri Light</vt:lpstr>
      <vt:lpstr>Tenorite</vt:lpstr>
      <vt:lpstr>Times New Roman</vt:lpstr>
      <vt:lpstr>Office Theme</vt:lpstr>
      <vt:lpstr>2_Office Theme</vt:lpstr>
      <vt:lpstr>1_Office Theme</vt:lpstr>
      <vt:lpstr>Review</vt:lpstr>
      <vt:lpstr>Slide 2 Phonemic awareness review </vt:lpstr>
      <vt:lpstr>Slide 3 Review </vt:lpstr>
      <vt:lpstr>Slide 4 Review </vt:lpstr>
      <vt:lpstr>Slide 5 Review </vt:lpstr>
      <vt:lpstr>Slide 6 Review </vt:lpstr>
      <vt:lpstr>End of review</vt:lpstr>
      <vt:lpstr>Slide 8 Phonemic awareness</vt:lpstr>
      <vt:lpstr>Slide 9 Phonemic awareness </vt:lpstr>
      <vt:lpstr>Learning intention</vt:lpstr>
      <vt:lpstr>Slide 11 I do </vt:lpstr>
      <vt:lpstr>Slide 12 We do </vt:lpstr>
      <vt:lpstr>Slide 13 We do </vt:lpstr>
      <vt:lpstr>Slide 14 We do </vt:lpstr>
      <vt:lpstr>Slide 15 I do </vt:lpstr>
      <vt:lpstr>Slide 16 We do </vt:lpstr>
      <vt:lpstr>Slide 17 Check for understanding</vt:lpstr>
      <vt:lpstr>Slide 18 Check for understanding </vt:lpstr>
      <vt:lpstr>Slide 19 You do </vt:lpstr>
      <vt:lpstr>Slide 20 Literacy Hub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230</cp:revision>
  <dcterms:created xsi:type="dcterms:W3CDTF">2021-01-11T06:19:08Z</dcterms:created>
  <dcterms:modified xsi:type="dcterms:W3CDTF">2024-12-16T01:07:40Z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B6DC8F5B-1CF8-4FB2-85BD-6A2CFB3FF0FD</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1.1_0807</vt:lpwstr>
  </property>
</Properties>
</file>