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3.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4.xml" ContentType="application/vnd.openxmlformats-officedocument.them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tags/tag26.xml" ContentType="application/vnd.openxmlformats-officedocument.presentationml.tags+xml"/>
  <Override PartName="/ppt/notesSlides/notesSlide2.xml" ContentType="application/vnd.openxmlformats-officedocument.presentationml.notesSlide+xml"/>
  <Override PartName="/ppt/tags/tag27.xml" ContentType="application/vnd.openxmlformats-officedocument.presentationml.tags+xml"/>
  <Override PartName="/ppt/notesSlides/notesSlide3.xml" ContentType="application/vnd.openxmlformats-officedocument.presentationml.notesSlide+xml"/>
  <Override PartName="/ppt/tags/tag28.xml" ContentType="application/vnd.openxmlformats-officedocument.presentationml.tags+xml"/>
  <Override PartName="/ppt/notesSlides/notesSlide4.xml" ContentType="application/vnd.openxmlformats-officedocument.presentationml.notesSlide+xml"/>
  <Override PartName="/ppt/tags/tag29.xml" ContentType="application/vnd.openxmlformats-officedocument.presentationml.tags+xml"/>
  <Override PartName="/ppt/notesSlides/notesSlide5.xml" ContentType="application/vnd.openxmlformats-officedocument.presentationml.notesSlide+xml"/>
  <Override PartName="/ppt/tags/tag30.xml" ContentType="application/vnd.openxmlformats-officedocument.presentationml.tags+xml"/>
  <Override PartName="/ppt/notesSlides/notesSlide6.xml" ContentType="application/vnd.openxmlformats-officedocument.presentationml.notesSlide+xml"/>
  <Override PartName="/ppt/tags/tag31.xml" ContentType="application/vnd.openxmlformats-officedocument.presentationml.tags+xml"/>
  <Override PartName="/ppt/notesSlides/notesSlide7.xml" ContentType="application/vnd.openxmlformats-officedocument.presentationml.notesSlide+xml"/>
  <Override PartName="/ppt/tags/tag3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3.xml" ContentType="application/vnd.openxmlformats-officedocument.presentationml.tags+xml"/>
  <Override PartName="/ppt/notesSlides/notesSlide10.xml" ContentType="application/vnd.openxmlformats-officedocument.presentationml.notesSlide+xml"/>
  <Override PartName="/ppt/tags/tag34.xml" ContentType="application/vnd.openxmlformats-officedocument.presentationml.tags+xml"/>
  <Override PartName="/ppt/notesSlides/notesSlide11.xml" ContentType="application/vnd.openxmlformats-officedocument.presentationml.notesSlide+xml"/>
  <Override PartName="/ppt/tags/tag35.xml" ContentType="application/vnd.openxmlformats-officedocument.presentationml.tags+xml"/>
  <Override PartName="/ppt/notesSlides/notesSlide12.xml" ContentType="application/vnd.openxmlformats-officedocument.presentationml.notesSlide+xml"/>
  <Override PartName="/ppt/tags/tag36.xml" ContentType="application/vnd.openxmlformats-officedocument.presentationml.tags+xml"/>
  <Override PartName="/ppt/notesSlides/notesSlide13.xml" ContentType="application/vnd.openxmlformats-officedocument.presentationml.notesSlide+xml"/>
  <Override PartName="/ppt/tags/tag37.xml" ContentType="application/vnd.openxmlformats-officedocument.presentationml.tags+xml"/>
  <Override PartName="/ppt/notesSlides/notesSlide14.xml" ContentType="application/vnd.openxmlformats-officedocument.presentationml.notesSlide+xml"/>
  <Override PartName="/ppt/tags/tag38.xml" ContentType="application/vnd.openxmlformats-officedocument.presentationml.tags+xml"/>
  <Override PartName="/ppt/notesSlides/notesSlide15.xml" ContentType="application/vnd.openxmlformats-officedocument.presentationml.notesSlide+xml"/>
  <Override PartName="/ppt/tags/tag39.xml" ContentType="application/vnd.openxmlformats-officedocument.presentationml.tags+xml"/>
  <Override PartName="/ppt/notesSlides/notesSlide16.xml" ContentType="application/vnd.openxmlformats-officedocument.presentationml.notesSlide+xml"/>
  <Override PartName="/ppt/tags/tag40.xml" ContentType="application/vnd.openxmlformats-officedocument.presentationml.tags+xml"/>
  <Override PartName="/ppt/notesSlides/notesSlide17.xml" ContentType="application/vnd.openxmlformats-officedocument.presentationml.notesSlide+xml"/>
  <Override PartName="/ppt/tags/tag41.xml" ContentType="application/vnd.openxmlformats-officedocument.presentationml.tags+xml"/>
  <Override PartName="/ppt/notesSlides/notesSlide18.xml" ContentType="application/vnd.openxmlformats-officedocument.presentationml.notesSlide+xml"/>
  <Override PartName="/ppt/tags/tag42.xml" ContentType="application/vnd.openxmlformats-officedocument.presentationml.tags+xml"/>
  <Override PartName="/ppt/notesSlides/notesSlide19.xml" ContentType="application/vnd.openxmlformats-officedocument.presentationml.notesSlide+xml"/>
  <Override PartName="/ppt/tags/tag43.xml" ContentType="application/vnd.openxmlformats-officedocument.presentationml.tags+xml"/>
  <Override PartName="/ppt/notesSlides/notesSlide20.xml" ContentType="application/vnd.openxmlformats-officedocument.presentationml.notesSlide+xml"/>
  <Override PartName="/ppt/tags/tag44.xml" ContentType="application/vnd.openxmlformats-officedocument.presentationml.tags+xml"/>
  <Override PartName="/ppt/notesSlides/notesSlide21.xml" ContentType="application/vnd.openxmlformats-officedocument.presentationml.notesSlide+xml"/>
  <Override PartName="/ppt/tags/tag45.xml" ContentType="application/vnd.openxmlformats-officedocument.presentationml.tags+xml"/>
  <Override PartName="/ppt/notesSlides/notesSlide22.xml" ContentType="application/vnd.openxmlformats-officedocument.presentationml.notesSlide+xml"/>
  <Override PartName="/ppt/tags/tag46.xml" ContentType="application/vnd.openxmlformats-officedocument.presentationml.tags+xml"/>
  <Override PartName="/ppt/notesSlides/notesSlide23.xml" ContentType="application/vnd.openxmlformats-officedocument.presentationml.notesSlide+xml"/>
  <Override PartName="/ppt/tags/tag47.xml" ContentType="application/vnd.openxmlformats-officedocument.presentationml.tags+xml"/>
  <Override PartName="/ppt/notesSlides/notesSlide24.xml" ContentType="application/vnd.openxmlformats-officedocument.presentationml.notesSlide+xml"/>
  <Override PartName="/ppt/tags/tag48.xml" ContentType="application/vnd.openxmlformats-officedocument.presentationml.tags+xml"/>
  <Override PartName="/ppt/notesSlides/notesSlide25.xml" ContentType="application/vnd.openxmlformats-officedocument.presentationml.notesSlide+xml"/>
  <Override PartName="/ppt/tags/tag49.xml" ContentType="application/vnd.openxmlformats-officedocument.presentationml.tags+xml"/>
  <Override PartName="/ppt/notesSlides/notesSlide26.xml" ContentType="application/vnd.openxmlformats-officedocument.presentationml.notesSlide+xml"/>
  <Override PartName="/ppt/tags/tag50.xml" ContentType="application/vnd.openxmlformats-officedocument.presentationml.tags+xml"/>
  <Override PartName="/ppt/notesSlides/notesSlide27.xml" ContentType="application/vnd.openxmlformats-officedocument.presentationml.notesSlide+xml"/>
  <Override PartName="/ppt/tags/tag51.xml" ContentType="application/vnd.openxmlformats-officedocument.presentationml.tags+xml"/>
  <Override PartName="/ppt/notesSlides/notesSlide28.xml" ContentType="application/vnd.openxmlformats-officedocument.presentationml.notesSlide+xml"/>
  <Override PartName="/ppt/tags/tag52.xml" ContentType="application/vnd.openxmlformats-officedocument.presentationml.tags+xml"/>
  <Override PartName="/ppt/notesSlides/notesSlide29.xml" ContentType="application/vnd.openxmlformats-officedocument.presentationml.notesSlide+xml"/>
  <Override PartName="/ppt/tags/tag53.xml" ContentType="application/vnd.openxmlformats-officedocument.presentationml.tags+xml"/>
  <Override PartName="/ppt/notesSlides/notesSlide30.xml" ContentType="application/vnd.openxmlformats-officedocument.presentationml.notesSlide+xml"/>
  <Override PartName="/ppt/tags/tag54.xml" ContentType="application/vnd.openxmlformats-officedocument.presentationml.tags+xml"/>
  <Override PartName="/ppt/notesSlides/notesSlide31.xml" ContentType="application/vnd.openxmlformats-officedocument.presentationml.notesSlide+xml"/>
  <Override PartName="/ppt/tags/tag55.xml" ContentType="application/vnd.openxmlformats-officedocument.presentationml.tags+xml"/>
  <Override PartName="/ppt/notesSlides/notesSlide32.xml" ContentType="application/vnd.openxmlformats-officedocument.presentationml.notesSlide+xml"/>
  <Override PartName="/ppt/tags/tag56.xml" ContentType="application/vnd.openxmlformats-officedocument.presentationml.tags+xml"/>
  <Override PartName="/ppt/notesSlides/notesSlide33.xml" ContentType="application/vnd.openxmlformats-officedocument.presentationml.notesSlide+xml"/>
  <Override PartName="/ppt/tags/tag57.xml" ContentType="application/vnd.openxmlformats-officedocument.presentationml.tags+xml"/>
  <Override PartName="/ppt/notesSlides/notesSlide34.xml" ContentType="application/vnd.openxmlformats-officedocument.presentationml.notesSlide+xml"/>
  <Override PartName="/ppt/tags/tag58.xml" ContentType="application/vnd.openxmlformats-officedocument.presentationml.tags+xml"/>
  <Override PartName="/ppt/notesSlides/notesSlide35.xml" ContentType="application/vnd.openxmlformats-officedocument.presentationml.notesSlide+xml"/>
  <Override PartName="/ppt/tags/tag59.xml" ContentType="application/vnd.openxmlformats-officedocument.presentationml.tags+xml"/>
  <Override PartName="/ppt/notesSlides/notesSlide36.xml" ContentType="application/vnd.openxmlformats-officedocument.presentationml.notesSlide+xml"/>
  <Override PartName="/ppt/tags/tag60.xml" ContentType="application/vnd.openxmlformats-officedocument.presentationml.tags+xml"/>
  <Override PartName="/ppt/notesSlides/notesSlide37.xml" ContentType="application/vnd.openxmlformats-officedocument.presentationml.notesSlide+xml"/>
  <Override PartName="/ppt/tags/tag6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08" r:id="rId5"/>
    <p:sldMasterId id="2147483727" r:id="rId6"/>
    <p:sldMasterId id="2147483744" r:id="rId7"/>
  </p:sldMasterIdLst>
  <p:notesMasterIdLst>
    <p:notesMasterId r:id="rId46"/>
  </p:notesMasterIdLst>
  <p:handoutMasterIdLst>
    <p:handoutMasterId r:id="rId47"/>
  </p:handoutMasterIdLst>
  <p:sldIdLst>
    <p:sldId id="514" r:id="rId8"/>
    <p:sldId id="454" r:id="rId9"/>
    <p:sldId id="457" r:id="rId10"/>
    <p:sldId id="509" r:id="rId11"/>
    <p:sldId id="516" r:id="rId12"/>
    <p:sldId id="507" r:id="rId13"/>
    <p:sldId id="510" r:id="rId14"/>
    <p:sldId id="506" r:id="rId15"/>
    <p:sldId id="508" r:id="rId16"/>
    <p:sldId id="456" r:id="rId17"/>
    <p:sldId id="455" r:id="rId18"/>
    <p:sldId id="441" r:id="rId19"/>
    <p:sldId id="442" r:id="rId20"/>
    <p:sldId id="443" r:id="rId21"/>
    <p:sldId id="444" r:id="rId22"/>
    <p:sldId id="445" r:id="rId23"/>
    <p:sldId id="466" r:id="rId24"/>
    <p:sldId id="496" r:id="rId25"/>
    <p:sldId id="468" r:id="rId26"/>
    <p:sldId id="469" r:id="rId27"/>
    <p:sldId id="470" r:id="rId28"/>
    <p:sldId id="471" r:id="rId29"/>
    <p:sldId id="472" r:id="rId30"/>
    <p:sldId id="473" r:id="rId31"/>
    <p:sldId id="498" r:id="rId32"/>
    <p:sldId id="475" r:id="rId33"/>
    <p:sldId id="476" r:id="rId34"/>
    <p:sldId id="499" r:id="rId35"/>
    <p:sldId id="478" r:id="rId36"/>
    <p:sldId id="481" r:id="rId37"/>
    <p:sldId id="480" r:id="rId38"/>
    <p:sldId id="504" r:id="rId39"/>
    <p:sldId id="502" r:id="rId40"/>
    <p:sldId id="505" r:id="rId41"/>
    <p:sldId id="449" r:id="rId42"/>
    <p:sldId id="437" r:id="rId43"/>
    <p:sldId id="446" r:id="rId44"/>
    <p:sldId id="448"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F728863A-C0C4-092D-1229-B9CC6C4FAC29}" name="Elaine Stanley" initials="ES" userId="S::Elaine.Stanley@esa.edu.au::9dfc5ab9-b876-4d2e-b928-2720deac3464"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4BCA3691-0497-F841-5840-330C7100EA01}" name="Emma Durbridge" initials="ED" userId="S::emma.durbridge@esa.edu.au::fa194594-074f-43bd-8de7-d322108f10cf" providerId="AD"/>
  <p188:author id="{31FB519C-E53A-3E7D-97B3-82C01CED1935}"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3"/>
    <a:srgbClr val="D6EFEC"/>
    <a:srgbClr val="D9ECE5"/>
    <a:srgbClr val="0E1E42"/>
    <a:srgbClr val="0E1D42"/>
    <a:srgbClr val="4857A6"/>
    <a:srgbClr val="0E1F42"/>
    <a:srgbClr val="4557AD"/>
    <a:srgbClr val="DFECF9"/>
    <a:srgbClr val="A2AB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7CA011-D134-42B9-81F0-99D9D8773E8F}" v="1" dt="2024-12-16T00:36:02.1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85835" autoAdjust="0"/>
  </p:normalViewPr>
  <p:slideViewPr>
    <p:cSldViewPr snapToGrid="0">
      <p:cViewPr varScale="1">
        <p:scale>
          <a:sx n="95" d="100"/>
          <a:sy n="95" d="100"/>
        </p:scale>
        <p:origin x="396" y="72"/>
      </p:cViewPr>
      <p:guideLst>
        <p:guide orient="horz" pos="2160"/>
        <p:guide pos="3840"/>
      </p:guideLst>
    </p:cSldViewPr>
  </p:slideViewPr>
  <p:outlineViewPr>
    <p:cViewPr>
      <p:scale>
        <a:sx n="33" d="100"/>
        <a:sy n="33" d="100"/>
      </p:scale>
      <p:origin x="0" y="-2190"/>
    </p:cViewPr>
  </p:outlineViewPr>
  <p:notesTextViewPr>
    <p:cViewPr>
      <p:scale>
        <a:sx n="1" d="1"/>
        <a:sy n="1" d="1"/>
      </p:scale>
      <p:origin x="0" y="0"/>
    </p:cViewPr>
  </p:notesText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tags" Target="tags/tag1.xml"/><Relationship Id="rId8" Type="http://schemas.openxmlformats.org/officeDocument/2006/relationships/slide" Target="slides/slide1.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notesMaster" Target="notesMasters/notesMaster1.xml"/><Relationship Id="rId20" Type="http://schemas.openxmlformats.org/officeDocument/2006/relationships/slide" Target="slides/slide13.xml"/><Relationship Id="rId41" Type="http://schemas.openxmlformats.org/officeDocument/2006/relationships/slide" Target="slides/slide34.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e5ff50d5-f39a-42f6-9e9f-e790bcc8c38d" providerId="ADAL" clId="{F57CA011-D134-42B9-81F0-99D9D8773E8F}"/>
    <pc:docChg chg="custSel modSld modMainMaster">
      <pc:chgData name="Liz Heynes" userId="e5ff50d5-f39a-42f6-9e9f-e790bcc8c38d" providerId="ADAL" clId="{F57CA011-D134-42B9-81F0-99D9D8773E8F}" dt="2024-12-16T01:08:48.203" v="113" actId="1037"/>
      <pc:docMkLst>
        <pc:docMk/>
      </pc:docMkLst>
      <pc:sldChg chg="modNotesTx">
        <pc:chgData name="Liz Heynes" userId="e5ff50d5-f39a-42f6-9e9f-e790bcc8c38d" providerId="ADAL" clId="{F57CA011-D134-42B9-81F0-99D9D8773E8F}" dt="2024-12-16T00:38:09.204" v="77" actId="20577"/>
        <pc:sldMkLst>
          <pc:docMk/>
          <pc:sldMk cId="409148390" sldId="514"/>
        </pc:sldMkLst>
      </pc:sldChg>
      <pc:sldMasterChg chg="modSldLayout">
        <pc:chgData name="Liz Heynes" userId="e5ff50d5-f39a-42f6-9e9f-e790bcc8c38d" providerId="ADAL" clId="{F57CA011-D134-42B9-81F0-99D9D8773E8F}" dt="2024-12-16T01:08:48.203" v="113" actId="1037"/>
        <pc:sldMasterMkLst>
          <pc:docMk/>
          <pc:sldMasterMk cId="1034081160" sldId="2147483648"/>
        </pc:sldMasterMkLst>
        <pc:sldLayoutChg chg="addSp delSp modSp mod">
          <pc:chgData name="Liz Heynes" userId="e5ff50d5-f39a-42f6-9e9f-e790bcc8c38d" providerId="ADAL" clId="{F57CA011-D134-42B9-81F0-99D9D8773E8F}" dt="2024-12-16T01:08:48.203" v="113" actId="1037"/>
          <pc:sldLayoutMkLst>
            <pc:docMk/>
            <pc:sldMasterMk cId="1034081160" sldId="2147483648"/>
            <pc:sldLayoutMk cId="2520405798" sldId="2147483773"/>
          </pc:sldLayoutMkLst>
          <pc:spChg chg="mod">
            <ac:chgData name="Liz Heynes" userId="e5ff50d5-f39a-42f6-9e9f-e790bcc8c38d" providerId="ADAL" clId="{F57CA011-D134-42B9-81F0-99D9D8773E8F}" dt="2024-12-16T01:08:48.203" v="113" actId="1037"/>
            <ac:spMkLst>
              <pc:docMk/>
              <pc:sldMasterMk cId="1034081160" sldId="2147483648"/>
              <pc:sldLayoutMk cId="2520405798" sldId="2147483773"/>
              <ac:spMk id="6" creationId="{728D8BA3-DA8C-B209-7561-FB1462EB63BA}"/>
            </ac:spMkLst>
          </pc:spChg>
          <pc:spChg chg="add mod">
            <ac:chgData name="Liz Heynes" userId="e5ff50d5-f39a-42f6-9e9f-e790bcc8c38d" providerId="ADAL" clId="{F57CA011-D134-42B9-81F0-99D9D8773E8F}" dt="2024-12-16T00:36:02.194" v="1"/>
            <ac:spMkLst>
              <pc:docMk/>
              <pc:sldMasterMk cId="1034081160" sldId="2147483648"/>
              <pc:sldLayoutMk cId="2520405798" sldId="2147483773"/>
              <ac:spMk id="7" creationId="{BE19DE77-392F-4F1D-74EC-6B5715ED3E1B}"/>
            </ac:spMkLst>
          </pc:spChg>
          <pc:spChg chg="del">
            <ac:chgData name="Liz Heynes" userId="e5ff50d5-f39a-42f6-9e9f-e790bcc8c38d" providerId="ADAL" clId="{F57CA011-D134-42B9-81F0-99D9D8773E8F}" dt="2024-12-16T00:36:01.629" v="0" actId="478"/>
            <ac:spMkLst>
              <pc:docMk/>
              <pc:sldMasterMk cId="1034081160" sldId="2147483648"/>
              <pc:sldLayoutMk cId="2520405798" sldId="2147483773"/>
              <ac:spMk id="8" creationId="{DA37FD61-74A1-4F91-9EF7-6D0EE5FCEB00}"/>
            </ac:spMkLst>
          </pc:spChg>
        </pc:sldLayoutChg>
      </pc:sldMasterChg>
    </pc:docChg>
  </pc:docChgLst>
  <pc:docChgLst>
    <pc:chgData name="Nora Monday" userId="f9fce3f3-ea5a-4bf2-9c87-84b96f517122" providerId="ADAL" clId="{8982C76D-291C-43A5-B260-7B036E149924}"/>
    <pc:docChg chg="custSel modSld modMainMaster">
      <pc:chgData name="Nora Monday" userId="f9fce3f3-ea5a-4bf2-9c87-84b96f517122" providerId="ADAL" clId="{8982C76D-291C-43A5-B260-7B036E149924}" dt="2024-11-28T05:17:20.701" v="1144"/>
      <pc:docMkLst>
        <pc:docMk/>
      </pc:docMkLst>
      <pc:sldChg chg="addSp modSp mod">
        <pc:chgData name="Nora Monday" userId="f9fce3f3-ea5a-4bf2-9c87-84b96f517122" providerId="ADAL" clId="{8982C76D-291C-43A5-B260-7B036E149924}" dt="2024-11-28T00:47:16.616" v="908" actId="1076"/>
        <pc:sldMkLst>
          <pc:docMk/>
          <pc:sldMk cId="4150549256" sldId="437"/>
        </pc:sldMkLst>
        <pc:spChg chg="add mod">
          <ac:chgData name="Nora Monday" userId="f9fce3f3-ea5a-4bf2-9c87-84b96f517122" providerId="ADAL" clId="{8982C76D-291C-43A5-B260-7B036E149924}" dt="2024-11-28T00:47:16.616" v="908" actId="1076"/>
          <ac:spMkLst>
            <pc:docMk/>
            <pc:sldMk cId="4150549256" sldId="437"/>
            <ac:spMk id="2" creationId="{7D733AA4-590C-E555-05C9-6474D7425851}"/>
          </ac:spMkLst>
        </pc:spChg>
        <pc:picChg chg="mod">
          <ac:chgData name="Nora Monday" userId="f9fce3f3-ea5a-4bf2-9c87-84b96f517122" providerId="ADAL" clId="{8982C76D-291C-43A5-B260-7B036E149924}" dt="2024-11-28T00:42:27.577" v="94" actId="962"/>
          <ac:picMkLst>
            <pc:docMk/>
            <pc:sldMk cId="4150549256" sldId="437"/>
            <ac:picMk id="3" creationId="{1825C2BD-668D-1B47-A307-4478F57E8F9E}"/>
          </ac:picMkLst>
        </pc:picChg>
      </pc:sldChg>
      <pc:sldChg chg="addSp modSp mod">
        <pc:chgData name="Nora Monday" userId="f9fce3f3-ea5a-4bf2-9c87-84b96f517122" providerId="ADAL" clId="{8982C76D-291C-43A5-B260-7B036E149924}" dt="2024-11-28T00:58:38.419" v="1061" actId="13244"/>
        <pc:sldMkLst>
          <pc:docMk/>
          <pc:sldMk cId="3790191868" sldId="442"/>
        </pc:sldMkLst>
        <pc:spChg chg="add mod">
          <ac:chgData name="Nora Monday" userId="f9fce3f3-ea5a-4bf2-9c87-84b96f517122" providerId="ADAL" clId="{8982C76D-291C-43A5-B260-7B036E149924}" dt="2024-11-28T00:58:38.419" v="1061" actId="13244"/>
          <ac:spMkLst>
            <pc:docMk/>
            <pc:sldMk cId="3790191868" sldId="442"/>
            <ac:spMk id="2" creationId="{FFF6156B-92D3-AB69-F666-1D1EB78BB28A}"/>
          </ac:spMkLst>
        </pc:spChg>
        <pc:spChg chg="mod">
          <ac:chgData name="Nora Monday" userId="f9fce3f3-ea5a-4bf2-9c87-84b96f517122" providerId="ADAL" clId="{8982C76D-291C-43A5-B260-7B036E149924}" dt="2024-11-28T00:39:07.105" v="26" actId="962"/>
          <ac:spMkLst>
            <pc:docMk/>
            <pc:sldMk cId="3790191868" sldId="442"/>
            <ac:spMk id="5" creationId="{51C0D139-EEA8-E4F8-728A-9B58B7BC5842}"/>
          </ac:spMkLst>
        </pc:spChg>
        <pc:spChg chg="mod">
          <ac:chgData name="Nora Monday" userId="f9fce3f3-ea5a-4bf2-9c87-84b96f517122" providerId="ADAL" clId="{8982C76D-291C-43A5-B260-7B036E149924}" dt="2024-11-28T00:39:07.648" v="27" actId="962"/>
          <ac:spMkLst>
            <pc:docMk/>
            <pc:sldMk cId="3790191868" sldId="442"/>
            <ac:spMk id="6" creationId="{8215BA58-5B9B-4D54-D197-D6A17F97E2F4}"/>
          </ac:spMkLst>
        </pc:spChg>
        <pc:spChg chg="mod">
          <ac:chgData name="Nora Monday" userId="f9fce3f3-ea5a-4bf2-9c87-84b96f517122" providerId="ADAL" clId="{8982C76D-291C-43A5-B260-7B036E149924}" dt="2024-11-28T00:44:17.266" v="462" actId="962"/>
          <ac:spMkLst>
            <pc:docMk/>
            <pc:sldMk cId="3790191868" sldId="442"/>
            <ac:spMk id="11" creationId="{B7918130-89B9-834B-849E-74EEB7E489BC}"/>
          </ac:spMkLst>
        </pc:spChg>
      </pc:sldChg>
      <pc:sldChg chg="addSp modSp mod">
        <pc:chgData name="Nora Monday" userId="f9fce3f3-ea5a-4bf2-9c87-84b96f517122" providerId="ADAL" clId="{8982C76D-291C-43A5-B260-7B036E149924}" dt="2024-11-28T00:58:47.956" v="1062" actId="13244"/>
        <pc:sldMkLst>
          <pc:docMk/>
          <pc:sldMk cId="1548968196" sldId="443"/>
        </pc:sldMkLst>
        <pc:spChg chg="add mod">
          <ac:chgData name="Nora Monday" userId="f9fce3f3-ea5a-4bf2-9c87-84b96f517122" providerId="ADAL" clId="{8982C76D-291C-43A5-B260-7B036E149924}" dt="2024-11-28T00:58:47.956" v="1062" actId="13244"/>
          <ac:spMkLst>
            <pc:docMk/>
            <pc:sldMk cId="1548968196" sldId="443"/>
            <ac:spMk id="2" creationId="{E3905BB6-9E94-8443-AA21-03A06704FD58}"/>
          </ac:spMkLst>
        </pc:spChg>
        <pc:spChg chg="mod">
          <ac:chgData name="Nora Monday" userId="f9fce3f3-ea5a-4bf2-9c87-84b96f517122" providerId="ADAL" clId="{8982C76D-291C-43A5-B260-7B036E149924}" dt="2024-11-28T00:44:30.755" v="479" actId="962"/>
          <ac:spMkLst>
            <pc:docMk/>
            <pc:sldMk cId="1548968196" sldId="443"/>
            <ac:spMk id="4" creationId="{73A7B356-7B12-86A4-6E51-C05366937A9C}"/>
          </ac:spMkLst>
        </pc:spChg>
        <pc:spChg chg="mod">
          <ac:chgData name="Nora Monday" userId="f9fce3f3-ea5a-4bf2-9c87-84b96f517122" providerId="ADAL" clId="{8982C76D-291C-43A5-B260-7B036E149924}" dt="2024-11-28T00:39:09.215" v="28" actId="962"/>
          <ac:spMkLst>
            <pc:docMk/>
            <pc:sldMk cId="1548968196" sldId="443"/>
            <ac:spMk id="7" creationId="{D5C09D25-5F49-8C76-AB63-80E7851E0FDB}"/>
          </ac:spMkLst>
        </pc:spChg>
        <pc:spChg chg="mod">
          <ac:chgData name="Nora Monday" userId="f9fce3f3-ea5a-4bf2-9c87-84b96f517122" providerId="ADAL" clId="{8982C76D-291C-43A5-B260-7B036E149924}" dt="2024-11-28T00:39:09.585" v="29" actId="962"/>
          <ac:spMkLst>
            <pc:docMk/>
            <pc:sldMk cId="1548968196" sldId="443"/>
            <ac:spMk id="8" creationId="{5A9C426B-B38D-E2C7-8EDB-79751A213119}"/>
          </ac:spMkLst>
        </pc:spChg>
      </pc:sldChg>
      <pc:sldChg chg="addSp modSp mod">
        <pc:chgData name="Nora Monday" userId="f9fce3f3-ea5a-4bf2-9c87-84b96f517122" providerId="ADAL" clId="{8982C76D-291C-43A5-B260-7B036E149924}" dt="2024-11-28T00:58:55.426" v="1064" actId="13244"/>
        <pc:sldMkLst>
          <pc:docMk/>
          <pc:sldMk cId="1550106778" sldId="444"/>
        </pc:sldMkLst>
        <pc:spChg chg="add mod">
          <ac:chgData name="Nora Monday" userId="f9fce3f3-ea5a-4bf2-9c87-84b96f517122" providerId="ADAL" clId="{8982C76D-291C-43A5-B260-7B036E149924}" dt="2024-11-28T00:58:52.595" v="1063" actId="13244"/>
          <ac:spMkLst>
            <pc:docMk/>
            <pc:sldMk cId="1550106778" sldId="444"/>
            <ac:spMk id="2" creationId="{A6300815-A6C6-453A-2A97-27DE958632FA}"/>
          </ac:spMkLst>
        </pc:spChg>
        <pc:picChg chg="mod">
          <ac:chgData name="Nora Monday" userId="f9fce3f3-ea5a-4bf2-9c87-84b96f517122" providerId="ADAL" clId="{8982C76D-291C-43A5-B260-7B036E149924}" dt="2024-11-28T00:39:15.256" v="31" actId="962"/>
          <ac:picMkLst>
            <pc:docMk/>
            <pc:sldMk cId="1550106778" sldId="444"/>
            <ac:picMk id="3" creationId="{10595AE8-17EB-AED4-D3B7-BBC6AD52BD67}"/>
          </ac:picMkLst>
        </pc:picChg>
        <pc:picChg chg="mod">
          <ac:chgData name="Nora Monday" userId="f9fce3f3-ea5a-4bf2-9c87-84b96f517122" providerId="ADAL" clId="{8982C76D-291C-43A5-B260-7B036E149924}" dt="2024-11-28T00:39:31.357" v="53" actId="962"/>
          <ac:picMkLst>
            <pc:docMk/>
            <pc:sldMk cId="1550106778" sldId="444"/>
            <ac:picMk id="7" creationId="{72D7DDB4-6D8C-92C3-2647-0D008EFD659D}"/>
          </ac:picMkLst>
        </pc:picChg>
        <pc:picChg chg="mod">
          <ac:chgData name="Nora Monday" userId="f9fce3f3-ea5a-4bf2-9c87-84b96f517122" providerId="ADAL" clId="{8982C76D-291C-43A5-B260-7B036E149924}" dt="2024-11-28T00:58:55.426" v="1064" actId="13244"/>
          <ac:picMkLst>
            <pc:docMk/>
            <pc:sldMk cId="1550106778" sldId="444"/>
            <ac:picMk id="11" creationId="{C502F74C-A36B-F227-9D93-543ACEDFCF32}"/>
          </ac:picMkLst>
        </pc:picChg>
      </pc:sldChg>
      <pc:sldChg chg="addSp modSp mod">
        <pc:chgData name="Nora Monday" userId="f9fce3f3-ea5a-4bf2-9c87-84b96f517122" providerId="ADAL" clId="{8982C76D-291C-43A5-B260-7B036E149924}" dt="2024-11-28T00:59:04.201" v="1067" actId="13244"/>
        <pc:sldMkLst>
          <pc:docMk/>
          <pc:sldMk cId="2708634835" sldId="445"/>
        </pc:sldMkLst>
        <pc:spChg chg="add mod">
          <ac:chgData name="Nora Monday" userId="f9fce3f3-ea5a-4bf2-9c87-84b96f517122" providerId="ADAL" clId="{8982C76D-291C-43A5-B260-7B036E149924}" dt="2024-11-28T00:58:59.336" v="1065" actId="13244"/>
          <ac:spMkLst>
            <pc:docMk/>
            <pc:sldMk cId="2708634835" sldId="445"/>
            <ac:spMk id="2" creationId="{1BBCDCFD-4E22-518D-8D15-5B639A55D1C7}"/>
          </ac:spMkLst>
        </pc:spChg>
        <pc:picChg chg="mod">
          <ac:chgData name="Nora Monday" userId="f9fce3f3-ea5a-4bf2-9c87-84b96f517122" providerId="ADAL" clId="{8982C76D-291C-43A5-B260-7B036E149924}" dt="2024-11-28T00:39:48.663" v="55" actId="962"/>
          <ac:picMkLst>
            <pc:docMk/>
            <pc:sldMk cId="2708634835" sldId="445"/>
            <ac:picMk id="3" creationId="{F3E1341C-25E9-71AD-5387-30E079A01103}"/>
          </ac:picMkLst>
        </pc:picChg>
        <pc:picChg chg="mod">
          <ac:chgData name="Nora Monday" userId="f9fce3f3-ea5a-4bf2-9c87-84b96f517122" providerId="ADAL" clId="{8982C76D-291C-43A5-B260-7B036E149924}" dt="2024-11-28T00:59:04.201" v="1067" actId="13244"/>
          <ac:picMkLst>
            <pc:docMk/>
            <pc:sldMk cId="2708634835" sldId="445"/>
            <ac:picMk id="6" creationId="{6A28F4F4-0CAE-E8CA-2FE1-FA28581B5584}"/>
          </ac:picMkLst>
        </pc:picChg>
        <pc:picChg chg="mod">
          <ac:chgData name="Nora Monday" userId="f9fce3f3-ea5a-4bf2-9c87-84b96f517122" providerId="ADAL" clId="{8982C76D-291C-43A5-B260-7B036E149924}" dt="2024-11-28T00:59:02.765" v="1066" actId="13244"/>
          <ac:picMkLst>
            <pc:docMk/>
            <pc:sldMk cId="2708634835" sldId="445"/>
            <ac:picMk id="12" creationId="{C6377986-117C-A213-8C5E-6B2A21F87082}"/>
          </ac:picMkLst>
        </pc:picChg>
      </pc:sldChg>
      <pc:sldChg chg="addSp modSp">
        <pc:chgData name="Nora Monday" userId="f9fce3f3-ea5a-4bf2-9c87-84b96f517122" providerId="ADAL" clId="{8982C76D-291C-43A5-B260-7B036E149924}" dt="2024-11-28T01:03:46.986" v="1111" actId="13244"/>
        <pc:sldMkLst>
          <pc:docMk/>
          <pc:sldMk cId="349643366" sldId="446"/>
        </pc:sldMkLst>
        <pc:spChg chg="mod">
          <ac:chgData name="Nora Monday" userId="f9fce3f3-ea5a-4bf2-9c87-84b96f517122" providerId="ADAL" clId="{8982C76D-291C-43A5-B260-7B036E149924}" dt="2024-11-28T01:03:46.986" v="1111" actId="13244"/>
          <ac:spMkLst>
            <pc:docMk/>
            <pc:sldMk cId="349643366" sldId="446"/>
            <ac:spMk id="4" creationId="{DA3D3666-F224-9147-BD4A-2407C6B422EA}"/>
          </ac:spMkLst>
        </pc:spChg>
        <pc:spChg chg="add mod">
          <ac:chgData name="Nora Monday" userId="f9fce3f3-ea5a-4bf2-9c87-84b96f517122" providerId="ADAL" clId="{8982C76D-291C-43A5-B260-7B036E149924}" dt="2024-11-28T01:03:41.650" v="1110" actId="13244"/>
          <ac:spMkLst>
            <pc:docMk/>
            <pc:sldMk cId="349643366" sldId="446"/>
            <ac:spMk id="6" creationId="{896A3942-2F49-F138-94EE-F0C274740AC8}"/>
          </ac:spMkLst>
        </pc:spChg>
        <pc:picChg chg="mod">
          <ac:chgData name="Nora Monday" userId="f9fce3f3-ea5a-4bf2-9c87-84b96f517122" providerId="ADAL" clId="{8982C76D-291C-43A5-B260-7B036E149924}" dt="2024-11-28T01:03:36.470" v="1109" actId="962"/>
          <ac:picMkLst>
            <pc:docMk/>
            <pc:sldMk cId="349643366" sldId="446"/>
            <ac:picMk id="2" creationId="{32F9E39C-FFA8-9449-A9FD-F679C262BCF1}"/>
          </ac:picMkLst>
        </pc:picChg>
        <pc:picChg chg="mod">
          <ac:chgData name="Nora Monday" userId="f9fce3f3-ea5a-4bf2-9c87-84b96f517122" providerId="ADAL" clId="{8982C76D-291C-43A5-B260-7B036E149924}" dt="2024-11-28T01:03:30.816" v="1107" actId="962"/>
          <ac:picMkLst>
            <pc:docMk/>
            <pc:sldMk cId="349643366" sldId="446"/>
            <ac:picMk id="3" creationId="{A0CAD030-AEF6-2849-9D32-3E77910D8F1C}"/>
          </ac:picMkLst>
        </pc:picChg>
      </pc:sldChg>
      <pc:sldChg chg="addSp modSp">
        <pc:chgData name="Nora Monday" userId="f9fce3f3-ea5a-4bf2-9c87-84b96f517122" providerId="ADAL" clId="{8982C76D-291C-43A5-B260-7B036E149924}" dt="2024-11-28T00:46:38.917" v="900" actId="1076"/>
        <pc:sldMkLst>
          <pc:docMk/>
          <pc:sldMk cId="3837448520" sldId="448"/>
        </pc:sldMkLst>
        <pc:spChg chg="add mod">
          <ac:chgData name="Nora Monday" userId="f9fce3f3-ea5a-4bf2-9c87-84b96f517122" providerId="ADAL" clId="{8982C76D-291C-43A5-B260-7B036E149924}" dt="2024-11-28T00:46:38.917" v="900" actId="1076"/>
          <ac:spMkLst>
            <pc:docMk/>
            <pc:sldMk cId="3837448520" sldId="448"/>
            <ac:spMk id="2" creationId="{1BAE7B91-B4A7-D3E9-F966-ECC6379A014E}"/>
          </ac:spMkLst>
        </pc:spChg>
      </pc:sldChg>
      <pc:sldChg chg="addSp modSp mod">
        <pc:chgData name="Nora Monday" userId="f9fce3f3-ea5a-4bf2-9c87-84b96f517122" providerId="ADAL" clId="{8982C76D-291C-43A5-B260-7B036E149924}" dt="2024-11-28T01:03:14.100" v="1106" actId="13244"/>
        <pc:sldMkLst>
          <pc:docMk/>
          <pc:sldMk cId="240114052" sldId="449"/>
        </pc:sldMkLst>
        <pc:spChg chg="add mod">
          <ac:chgData name="Nora Monday" userId="f9fce3f3-ea5a-4bf2-9c87-84b96f517122" providerId="ADAL" clId="{8982C76D-291C-43A5-B260-7B036E149924}" dt="2024-11-28T01:02:09.835" v="1097" actId="13244"/>
          <ac:spMkLst>
            <pc:docMk/>
            <pc:sldMk cId="240114052" sldId="449"/>
            <ac:spMk id="2" creationId="{4BB634E4-57FF-881D-5F5F-6C83027B181E}"/>
          </ac:spMkLst>
        </pc:spChg>
        <pc:spChg chg="mod">
          <ac:chgData name="Nora Monday" userId="f9fce3f3-ea5a-4bf2-9c87-84b96f517122" providerId="ADAL" clId="{8982C76D-291C-43A5-B260-7B036E149924}" dt="2024-11-28T01:02:40.844" v="1100" actId="13244"/>
          <ac:spMkLst>
            <pc:docMk/>
            <pc:sldMk cId="240114052" sldId="449"/>
            <ac:spMk id="14" creationId="{1545C981-017A-C63D-22D2-726A9D47F4AE}"/>
          </ac:spMkLst>
        </pc:spChg>
        <pc:spChg chg="mod">
          <ac:chgData name="Nora Monday" userId="f9fce3f3-ea5a-4bf2-9c87-84b96f517122" providerId="ADAL" clId="{8982C76D-291C-43A5-B260-7B036E149924}" dt="2024-11-28T01:02:45.625" v="1101" actId="13244"/>
          <ac:spMkLst>
            <pc:docMk/>
            <pc:sldMk cId="240114052" sldId="449"/>
            <ac:spMk id="15" creationId="{FEF56E00-20D0-7B04-298B-7C4916FFA3F0}"/>
          </ac:spMkLst>
        </pc:spChg>
        <pc:spChg chg="mod">
          <ac:chgData name="Nora Monday" userId="f9fce3f3-ea5a-4bf2-9c87-84b96f517122" providerId="ADAL" clId="{8982C76D-291C-43A5-B260-7B036E149924}" dt="2024-11-28T01:02:52.753" v="1102" actId="13244"/>
          <ac:spMkLst>
            <pc:docMk/>
            <pc:sldMk cId="240114052" sldId="449"/>
            <ac:spMk id="16" creationId="{758DDD5D-A57D-AF67-12C7-9CE85AC2B8EE}"/>
          </ac:spMkLst>
        </pc:spChg>
        <pc:spChg chg="mod">
          <ac:chgData name="Nora Monday" userId="f9fce3f3-ea5a-4bf2-9c87-84b96f517122" providerId="ADAL" clId="{8982C76D-291C-43A5-B260-7B036E149924}" dt="2024-11-28T01:03:14.100" v="1106" actId="13244"/>
          <ac:spMkLst>
            <pc:docMk/>
            <pc:sldMk cId="240114052" sldId="449"/>
            <ac:spMk id="23" creationId="{6A4A5572-3136-EB5E-056C-83DAB98014E2}"/>
          </ac:spMkLst>
        </pc:spChg>
        <pc:spChg chg="mod">
          <ac:chgData name="Nora Monday" userId="f9fce3f3-ea5a-4bf2-9c87-84b96f517122" providerId="ADAL" clId="{8982C76D-291C-43A5-B260-7B036E149924}" dt="2024-11-28T01:03:06.540" v="1104" actId="13244"/>
          <ac:spMkLst>
            <pc:docMk/>
            <pc:sldMk cId="240114052" sldId="449"/>
            <ac:spMk id="24" creationId="{243F9353-4476-7768-8A18-5FE00BE9DAA8}"/>
          </ac:spMkLst>
        </pc:spChg>
        <pc:spChg chg="mod">
          <ac:chgData name="Nora Monday" userId="f9fce3f3-ea5a-4bf2-9c87-84b96f517122" providerId="ADAL" clId="{8982C76D-291C-43A5-B260-7B036E149924}" dt="2024-11-28T01:03:10.014" v="1105" actId="13244"/>
          <ac:spMkLst>
            <pc:docMk/>
            <pc:sldMk cId="240114052" sldId="449"/>
            <ac:spMk id="25" creationId="{3182014F-9A9A-A9F9-C748-6353230F9681}"/>
          </ac:spMkLst>
        </pc:spChg>
        <pc:grpChg chg="mod">
          <ac:chgData name="Nora Monday" userId="f9fce3f3-ea5a-4bf2-9c87-84b96f517122" providerId="ADAL" clId="{8982C76D-291C-43A5-B260-7B036E149924}" dt="2024-11-28T01:02:05.250" v="1095" actId="962"/>
          <ac:grpSpMkLst>
            <pc:docMk/>
            <pc:sldMk cId="240114052" sldId="449"/>
            <ac:grpSpMk id="26" creationId="{1DC22B20-A14A-E0A8-9275-672EEFB4CABC}"/>
          </ac:grpSpMkLst>
        </pc:grpChg>
        <pc:grpChg chg="mod">
          <ac:chgData name="Nora Monday" userId="f9fce3f3-ea5a-4bf2-9c87-84b96f517122" providerId="ADAL" clId="{8982C76D-291C-43A5-B260-7B036E149924}" dt="2024-11-28T01:02:06.630" v="1096" actId="962"/>
          <ac:grpSpMkLst>
            <pc:docMk/>
            <pc:sldMk cId="240114052" sldId="449"/>
            <ac:grpSpMk id="29" creationId="{3007EA38-B73F-C7C0-6673-48BB61E64E10}"/>
          </ac:grpSpMkLst>
        </pc:grpChg>
        <pc:picChg chg="mod">
          <ac:chgData name="Nora Monday" userId="f9fce3f3-ea5a-4bf2-9c87-84b96f517122" providerId="ADAL" clId="{8982C76D-291C-43A5-B260-7B036E149924}" dt="2024-11-28T00:41:35.177" v="87" actId="962"/>
          <ac:picMkLst>
            <pc:docMk/>
            <pc:sldMk cId="240114052" sldId="449"/>
            <ac:picMk id="9" creationId="{D3A2CCD4-6843-AED9-8871-897F266957D4}"/>
          </ac:picMkLst>
        </pc:picChg>
        <pc:picChg chg="mod">
          <ac:chgData name="Nora Monday" userId="f9fce3f3-ea5a-4bf2-9c87-84b96f517122" providerId="ADAL" clId="{8982C76D-291C-43A5-B260-7B036E149924}" dt="2024-11-28T00:41:40.267" v="89" actId="962"/>
          <ac:picMkLst>
            <pc:docMk/>
            <pc:sldMk cId="240114052" sldId="449"/>
            <ac:picMk id="11" creationId="{AD2444AF-78D6-D088-21DB-4A2B19E507C4}"/>
          </ac:picMkLst>
        </pc:picChg>
        <pc:picChg chg="mod">
          <ac:chgData name="Nora Monday" userId="f9fce3f3-ea5a-4bf2-9c87-84b96f517122" providerId="ADAL" clId="{8982C76D-291C-43A5-B260-7B036E149924}" dt="2024-11-28T00:41:44.262" v="91" actId="962"/>
          <ac:picMkLst>
            <pc:docMk/>
            <pc:sldMk cId="240114052" sldId="449"/>
            <ac:picMk id="12" creationId="{673F7FEF-EBC1-6F9F-A455-C9A72C505D41}"/>
          </ac:picMkLst>
        </pc:picChg>
        <pc:picChg chg="mod">
          <ac:chgData name="Nora Monday" userId="f9fce3f3-ea5a-4bf2-9c87-84b96f517122" providerId="ADAL" clId="{8982C76D-291C-43A5-B260-7B036E149924}" dt="2024-11-28T01:02:37.974" v="1099" actId="962"/>
          <ac:picMkLst>
            <pc:docMk/>
            <pc:sldMk cId="240114052" sldId="449"/>
            <ac:picMk id="13" creationId="{1ECB83B1-15EA-5D52-724A-394F20CA344E}"/>
          </ac:picMkLst>
        </pc:picChg>
      </pc:sldChg>
      <pc:sldChg chg="addSp modSp">
        <pc:chgData name="Nora Monday" userId="f9fce3f3-ea5a-4bf2-9c87-84b96f517122" providerId="ADAL" clId="{8982C76D-291C-43A5-B260-7B036E149924}" dt="2024-11-28T00:57:22.306" v="1043" actId="13244"/>
        <pc:sldMkLst>
          <pc:docMk/>
          <pc:sldMk cId="3089004442" sldId="454"/>
        </pc:sldMkLst>
        <pc:spChg chg="add mod">
          <ac:chgData name="Nora Monday" userId="f9fce3f3-ea5a-4bf2-9c87-84b96f517122" providerId="ADAL" clId="{8982C76D-291C-43A5-B260-7B036E149924}" dt="2024-11-28T00:57:22.306" v="1043" actId="13244"/>
          <ac:spMkLst>
            <pc:docMk/>
            <pc:sldMk cId="3089004442" sldId="454"/>
            <ac:spMk id="3" creationId="{5CE31A4B-1916-DBD3-223B-2E2AE2EBD715}"/>
          </ac:spMkLst>
        </pc:spChg>
        <pc:picChg chg="mod">
          <ac:chgData name="Nora Monday" userId="f9fce3f3-ea5a-4bf2-9c87-84b96f517122" providerId="ADAL" clId="{8982C76D-291C-43A5-B260-7B036E149924}" dt="2024-11-28T00:37:42.905" v="1" actId="962"/>
          <ac:picMkLst>
            <pc:docMk/>
            <pc:sldMk cId="3089004442" sldId="454"/>
            <ac:picMk id="2" creationId="{FC915A4B-A703-AA6B-6F19-1DF8F8847CA7}"/>
          </ac:picMkLst>
        </pc:picChg>
      </pc:sldChg>
      <pc:sldChg chg="addSp modSp">
        <pc:chgData name="Nora Monday" userId="f9fce3f3-ea5a-4bf2-9c87-84b96f517122" providerId="ADAL" clId="{8982C76D-291C-43A5-B260-7B036E149924}" dt="2024-11-28T00:58:34.546" v="1060" actId="13244"/>
        <pc:sldMkLst>
          <pc:docMk/>
          <pc:sldMk cId="1821817766" sldId="455"/>
        </pc:sldMkLst>
        <pc:spChg chg="add mod">
          <ac:chgData name="Nora Monday" userId="f9fce3f3-ea5a-4bf2-9c87-84b96f517122" providerId="ADAL" clId="{8982C76D-291C-43A5-B260-7B036E149924}" dt="2024-11-28T00:58:34.546" v="1060" actId="13244"/>
          <ac:spMkLst>
            <pc:docMk/>
            <pc:sldMk cId="1821817766" sldId="455"/>
            <ac:spMk id="5" creationId="{CF220D64-90B7-3E3B-D9E3-4D68C14F61C2}"/>
          </ac:spMkLst>
        </pc:spChg>
        <pc:grpChg chg="mod">
          <ac:chgData name="Nora Monday" userId="f9fce3f3-ea5a-4bf2-9c87-84b96f517122" providerId="ADAL" clId="{8982C76D-291C-43A5-B260-7B036E149924}" dt="2024-11-28T00:39:04.345" v="25" actId="962"/>
          <ac:grpSpMkLst>
            <pc:docMk/>
            <pc:sldMk cId="1821817766" sldId="455"/>
            <ac:grpSpMk id="2" creationId="{3CE0ACC1-FFAE-505D-4E1B-213D64EB8F42}"/>
          </ac:grpSpMkLst>
        </pc:grpChg>
      </pc:sldChg>
      <pc:sldChg chg="addSp modSp">
        <pc:chgData name="Nora Monday" userId="f9fce3f3-ea5a-4bf2-9c87-84b96f517122" providerId="ADAL" clId="{8982C76D-291C-43A5-B260-7B036E149924}" dt="2024-11-28T00:58:31.523" v="1059" actId="13244"/>
        <pc:sldMkLst>
          <pc:docMk/>
          <pc:sldMk cId="1135391713" sldId="456"/>
        </pc:sldMkLst>
        <pc:spChg chg="add mod">
          <ac:chgData name="Nora Monday" userId="f9fce3f3-ea5a-4bf2-9c87-84b96f517122" providerId="ADAL" clId="{8982C76D-291C-43A5-B260-7B036E149924}" dt="2024-11-28T00:58:31.523" v="1059" actId="13244"/>
          <ac:spMkLst>
            <pc:docMk/>
            <pc:sldMk cId="1135391713" sldId="456"/>
            <ac:spMk id="5" creationId="{785CB96E-1340-7935-4B4D-9EBFD41C72B7}"/>
          </ac:spMkLst>
        </pc:spChg>
        <pc:grpChg chg="mod">
          <ac:chgData name="Nora Monday" userId="f9fce3f3-ea5a-4bf2-9c87-84b96f517122" providerId="ADAL" clId="{8982C76D-291C-43A5-B260-7B036E149924}" dt="2024-11-28T00:38:51.315" v="23" actId="962"/>
          <ac:grpSpMkLst>
            <pc:docMk/>
            <pc:sldMk cId="1135391713" sldId="456"/>
            <ac:grpSpMk id="2" creationId="{20EAD375-D708-6EA8-7E0C-61CE64CFB88C}"/>
          </ac:grpSpMkLst>
        </pc:grpChg>
      </pc:sldChg>
      <pc:sldChg chg="addSp delSp modSp mod">
        <pc:chgData name="Nora Monday" userId="f9fce3f3-ea5a-4bf2-9c87-84b96f517122" providerId="ADAL" clId="{8982C76D-291C-43A5-B260-7B036E149924}" dt="2024-11-28T00:57:39.012" v="1048" actId="13244"/>
        <pc:sldMkLst>
          <pc:docMk/>
          <pc:sldMk cId="2244477292" sldId="457"/>
        </pc:sldMkLst>
        <pc:spChg chg="add mod">
          <ac:chgData name="Nora Monday" userId="f9fce3f3-ea5a-4bf2-9c87-84b96f517122" providerId="ADAL" clId="{8982C76D-291C-43A5-B260-7B036E149924}" dt="2024-11-28T00:57:26.686" v="1044" actId="13244"/>
          <ac:spMkLst>
            <pc:docMk/>
            <pc:sldMk cId="2244477292" sldId="457"/>
            <ac:spMk id="2" creationId="{7F7A1970-4D88-4F34-C708-6DB110534103}"/>
          </ac:spMkLst>
        </pc:spChg>
        <pc:picChg chg="mod topLvl">
          <ac:chgData name="Nora Monday" userId="f9fce3f3-ea5a-4bf2-9c87-84b96f517122" providerId="ADAL" clId="{8982C76D-291C-43A5-B260-7B036E149924}" dt="2024-11-28T00:37:54.583" v="4" actId="962"/>
          <ac:picMkLst>
            <pc:docMk/>
            <pc:sldMk cId="2244477292" sldId="457"/>
            <ac:picMk id="3" creationId="{4E309EB7-57AC-BB22-8702-64AC483D4016}"/>
          </ac:picMkLst>
        </pc:picChg>
        <pc:picChg chg="mod topLvl">
          <ac:chgData name="Nora Monday" userId="f9fce3f3-ea5a-4bf2-9c87-84b96f517122" providerId="ADAL" clId="{8982C76D-291C-43A5-B260-7B036E149924}" dt="2024-11-28T00:57:32.153" v="1046" actId="13244"/>
          <ac:picMkLst>
            <pc:docMk/>
            <pc:sldMk cId="2244477292" sldId="457"/>
            <ac:picMk id="4" creationId="{F6F4AC52-9048-9E31-2F08-A81C4A3BB8D2}"/>
          </ac:picMkLst>
        </pc:picChg>
        <pc:picChg chg="mod topLvl">
          <ac:chgData name="Nora Monday" userId="f9fce3f3-ea5a-4bf2-9c87-84b96f517122" providerId="ADAL" clId="{8982C76D-291C-43A5-B260-7B036E149924}" dt="2024-11-28T00:38:01.846" v="8" actId="962"/>
          <ac:picMkLst>
            <pc:docMk/>
            <pc:sldMk cId="2244477292" sldId="457"/>
            <ac:picMk id="5" creationId="{F50DD972-69C8-7179-6147-5196010005B8}"/>
          </ac:picMkLst>
        </pc:picChg>
        <pc:picChg chg="mod topLvl">
          <ac:chgData name="Nora Monday" userId="f9fce3f3-ea5a-4bf2-9c87-84b96f517122" providerId="ADAL" clId="{8982C76D-291C-43A5-B260-7B036E149924}" dt="2024-11-28T00:57:39.012" v="1048" actId="13244"/>
          <ac:picMkLst>
            <pc:docMk/>
            <pc:sldMk cId="2244477292" sldId="457"/>
            <ac:picMk id="6" creationId="{C14C2C5D-3184-CEEA-886C-3B2423A125C8}"/>
          </ac:picMkLst>
        </pc:picChg>
        <pc:picChg chg="mod topLvl">
          <ac:chgData name="Nora Monday" userId="f9fce3f3-ea5a-4bf2-9c87-84b96f517122" providerId="ADAL" clId="{8982C76D-291C-43A5-B260-7B036E149924}" dt="2024-11-28T00:57:30.196" v="1045" actId="13244"/>
          <ac:picMkLst>
            <pc:docMk/>
            <pc:sldMk cId="2244477292" sldId="457"/>
            <ac:picMk id="7" creationId="{A64B0C65-A19D-066C-DB08-FA27A527CCD2}"/>
          </ac:picMkLst>
        </pc:picChg>
        <pc:picChg chg="mod topLvl">
          <ac:chgData name="Nora Monday" userId="f9fce3f3-ea5a-4bf2-9c87-84b96f517122" providerId="ADAL" clId="{8982C76D-291C-43A5-B260-7B036E149924}" dt="2024-11-28T00:57:36.831" v="1047" actId="13244"/>
          <ac:picMkLst>
            <pc:docMk/>
            <pc:sldMk cId="2244477292" sldId="457"/>
            <ac:picMk id="8" creationId="{3F343257-FD48-7D7E-CD2F-075FAF970DA2}"/>
          </ac:picMkLst>
        </pc:picChg>
      </pc:sldChg>
      <pc:sldChg chg="addSp modSp">
        <pc:chgData name="Nora Monday" userId="f9fce3f3-ea5a-4bf2-9c87-84b96f517122" providerId="ADAL" clId="{8982C76D-291C-43A5-B260-7B036E149924}" dt="2024-11-28T00:59:07.615" v="1068" actId="13244"/>
        <pc:sldMkLst>
          <pc:docMk/>
          <pc:sldMk cId="536094152" sldId="466"/>
        </pc:sldMkLst>
        <pc:spChg chg="add mod">
          <ac:chgData name="Nora Monday" userId="f9fce3f3-ea5a-4bf2-9c87-84b96f517122" providerId="ADAL" clId="{8982C76D-291C-43A5-B260-7B036E149924}" dt="2024-11-28T00:59:07.615" v="1068" actId="13244"/>
          <ac:spMkLst>
            <pc:docMk/>
            <pc:sldMk cId="536094152" sldId="466"/>
            <ac:spMk id="3" creationId="{F9E984DE-E1DC-DE3E-8AF5-70A8E1BE9157}"/>
          </ac:spMkLst>
        </pc:spChg>
      </pc:sldChg>
      <pc:sldChg chg="addSp modSp">
        <pc:chgData name="Nora Monday" userId="f9fce3f3-ea5a-4bf2-9c87-84b96f517122" providerId="ADAL" clId="{8982C76D-291C-43A5-B260-7B036E149924}" dt="2024-11-28T00:59:14.046" v="1070" actId="13244"/>
        <pc:sldMkLst>
          <pc:docMk/>
          <pc:sldMk cId="3096463887" sldId="468"/>
        </pc:sldMkLst>
        <pc:spChg chg="add mod">
          <ac:chgData name="Nora Monday" userId="f9fce3f3-ea5a-4bf2-9c87-84b96f517122" providerId="ADAL" clId="{8982C76D-291C-43A5-B260-7B036E149924}" dt="2024-11-28T00:59:14.046" v="1070" actId="13244"/>
          <ac:spMkLst>
            <pc:docMk/>
            <pc:sldMk cId="3096463887" sldId="468"/>
            <ac:spMk id="3" creationId="{94B04C98-096B-B2AA-D1DF-DD9459A4F064}"/>
          </ac:spMkLst>
        </pc:spChg>
      </pc:sldChg>
      <pc:sldChg chg="addSp modSp">
        <pc:chgData name="Nora Monday" userId="f9fce3f3-ea5a-4bf2-9c87-84b96f517122" providerId="ADAL" clId="{8982C76D-291C-43A5-B260-7B036E149924}" dt="2024-11-28T00:59:16.743" v="1071" actId="13244"/>
        <pc:sldMkLst>
          <pc:docMk/>
          <pc:sldMk cId="3461911102" sldId="469"/>
        </pc:sldMkLst>
        <pc:spChg chg="add mod">
          <ac:chgData name="Nora Monday" userId="f9fce3f3-ea5a-4bf2-9c87-84b96f517122" providerId="ADAL" clId="{8982C76D-291C-43A5-B260-7B036E149924}" dt="2024-11-28T00:59:16.743" v="1071" actId="13244"/>
          <ac:spMkLst>
            <pc:docMk/>
            <pc:sldMk cId="3461911102" sldId="469"/>
            <ac:spMk id="2" creationId="{39464BD1-DB6F-6334-1C18-75D1B551D840}"/>
          </ac:spMkLst>
        </pc:spChg>
      </pc:sldChg>
      <pc:sldChg chg="addSp modSp">
        <pc:chgData name="Nora Monday" userId="f9fce3f3-ea5a-4bf2-9c87-84b96f517122" providerId="ADAL" clId="{8982C76D-291C-43A5-B260-7B036E149924}" dt="2024-11-28T00:59:19.483" v="1072" actId="13244"/>
        <pc:sldMkLst>
          <pc:docMk/>
          <pc:sldMk cId="3868218024" sldId="470"/>
        </pc:sldMkLst>
        <pc:spChg chg="add mod">
          <ac:chgData name="Nora Monday" userId="f9fce3f3-ea5a-4bf2-9c87-84b96f517122" providerId="ADAL" clId="{8982C76D-291C-43A5-B260-7B036E149924}" dt="2024-11-28T00:59:19.483" v="1072" actId="13244"/>
          <ac:spMkLst>
            <pc:docMk/>
            <pc:sldMk cId="3868218024" sldId="470"/>
            <ac:spMk id="2" creationId="{FCF3F446-141F-BFB4-6F9A-A0B09955B479}"/>
          </ac:spMkLst>
        </pc:spChg>
      </pc:sldChg>
      <pc:sldChg chg="addSp modSp">
        <pc:chgData name="Nora Monday" userId="f9fce3f3-ea5a-4bf2-9c87-84b96f517122" providerId="ADAL" clId="{8982C76D-291C-43A5-B260-7B036E149924}" dt="2024-11-28T00:59:23.600" v="1073" actId="13244"/>
        <pc:sldMkLst>
          <pc:docMk/>
          <pc:sldMk cId="2325795097" sldId="471"/>
        </pc:sldMkLst>
        <pc:spChg chg="add mod">
          <ac:chgData name="Nora Monday" userId="f9fce3f3-ea5a-4bf2-9c87-84b96f517122" providerId="ADAL" clId="{8982C76D-291C-43A5-B260-7B036E149924}" dt="2024-11-28T00:59:23.600" v="1073" actId="13244"/>
          <ac:spMkLst>
            <pc:docMk/>
            <pc:sldMk cId="2325795097" sldId="471"/>
            <ac:spMk id="2" creationId="{EFC19EF6-9C7D-625C-7DDE-CCF15AE7D4E0}"/>
          </ac:spMkLst>
        </pc:spChg>
      </pc:sldChg>
      <pc:sldChg chg="addSp modSp mod">
        <pc:chgData name="Nora Monday" userId="f9fce3f3-ea5a-4bf2-9c87-84b96f517122" providerId="ADAL" clId="{8982C76D-291C-43A5-B260-7B036E149924}" dt="2024-11-28T00:59:27.426" v="1075" actId="13244"/>
        <pc:sldMkLst>
          <pc:docMk/>
          <pc:sldMk cId="2806691242" sldId="472"/>
        </pc:sldMkLst>
        <pc:spChg chg="add mod">
          <ac:chgData name="Nora Monday" userId="f9fce3f3-ea5a-4bf2-9c87-84b96f517122" providerId="ADAL" clId="{8982C76D-291C-43A5-B260-7B036E149924}" dt="2024-11-28T00:59:27.426" v="1075" actId="13244"/>
          <ac:spMkLst>
            <pc:docMk/>
            <pc:sldMk cId="2806691242" sldId="472"/>
            <ac:spMk id="2" creationId="{5F87BF3F-6655-3833-6284-61DA5A42A3DE}"/>
          </ac:spMkLst>
        </pc:spChg>
        <pc:picChg chg="mod">
          <ac:chgData name="Nora Monday" userId="f9fce3f3-ea5a-4bf2-9c87-84b96f517122" providerId="ADAL" clId="{8982C76D-291C-43A5-B260-7B036E149924}" dt="2024-11-28T00:40:01.887" v="61" actId="962"/>
          <ac:picMkLst>
            <pc:docMk/>
            <pc:sldMk cId="2806691242" sldId="472"/>
            <ac:picMk id="9" creationId="{9933FA2E-228E-2F1F-F0B2-7C0EB1EDB504}"/>
          </ac:picMkLst>
        </pc:picChg>
      </pc:sldChg>
      <pc:sldChg chg="addSp modSp mod">
        <pc:chgData name="Nora Monday" userId="f9fce3f3-ea5a-4bf2-9c87-84b96f517122" providerId="ADAL" clId="{8982C76D-291C-43A5-B260-7B036E149924}" dt="2024-11-28T00:59:34.050" v="1077" actId="13244"/>
        <pc:sldMkLst>
          <pc:docMk/>
          <pc:sldMk cId="2667868244" sldId="473"/>
        </pc:sldMkLst>
        <pc:spChg chg="add mod">
          <ac:chgData name="Nora Monday" userId="f9fce3f3-ea5a-4bf2-9c87-84b96f517122" providerId="ADAL" clId="{8982C76D-291C-43A5-B260-7B036E149924}" dt="2024-11-28T00:59:31.100" v="1076" actId="13244"/>
          <ac:spMkLst>
            <pc:docMk/>
            <pc:sldMk cId="2667868244" sldId="473"/>
            <ac:spMk id="3" creationId="{EE255C17-B6D5-EA19-A9E9-693D61881FA6}"/>
          </ac:spMkLst>
        </pc:spChg>
        <pc:picChg chg="mod">
          <ac:chgData name="Nora Monday" userId="f9fce3f3-ea5a-4bf2-9c87-84b96f517122" providerId="ADAL" clId="{8982C76D-291C-43A5-B260-7B036E149924}" dt="2024-11-28T00:59:34.050" v="1077" actId="13244"/>
          <ac:picMkLst>
            <pc:docMk/>
            <pc:sldMk cId="2667868244" sldId="473"/>
            <ac:picMk id="2" creationId="{8A799694-7710-33D2-8E29-EC0D0B9986E1}"/>
          </ac:picMkLst>
        </pc:picChg>
        <pc:picChg chg="mod">
          <ac:chgData name="Nora Monday" userId="f9fce3f3-ea5a-4bf2-9c87-84b96f517122" providerId="ADAL" clId="{8982C76D-291C-43A5-B260-7B036E149924}" dt="2024-11-28T00:40:06.327" v="63" actId="962"/>
          <ac:picMkLst>
            <pc:docMk/>
            <pc:sldMk cId="2667868244" sldId="473"/>
            <ac:picMk id="5" creationId="{7A400FF0-1BDB-434E-F5DF-3A5DFF72F326}"/>
          </ac:picMkLst>
        </pc:picChg>
      </pc:sldChg>
      <pc:sldChg chg="addSp modSp mod">
        <pc:chgData name="Nora Monday" userId="f9fce3f3-ea5a-4bf2-9c87-84b96f517122" providerId="ADAL" clId="{8982C76D-291C-43A5-B260-7B036E149924}" dt="2024-11-28T00:59:43.640" v="1081" actId="13244"/>
        <pc:sldMkLst>
          <pc:docMk/>
          <pc:sldMk cId="908412850" sldId="475"/>
        </pc:sldMkLst>
        <pc:spChg chg="add mod">
          <ac:chgData name="Nora Monday" userId="f9fce3f3-ea5a-4bf2-9c87-84b96f517122" providerId="ADAL" clId="{8982C76D-291C-43A5-B260-7B036E149924}" dt="2024-11-28T00:59:43.640" v="1081" actId="13244"/>
          <ac:spMkLst>
            <pc:docMk/>
            <pc:sldMk cId="908412850" sldId="475"/>
            <ac:spMk id="3" creationId="{328C55A0-E72F-D095-99BD-A7E8FCBFFE53}"/>
          </ac:spMkLst>
        </pc:spChg>
        <pc:picChg chg="mod">
          <ac:chgData name="Nora Monday" userId="f9fce3f3-ea5a-4bf2-9c87-84b96f517122" providerId="ADAL" clId="{8982C76D-291C-43A5-B260-7B036E149924}" dt="2024-11-28T00:40:28.538" v="73" actId="962"/>
          <ac:picMkLst>
            <pc:docMk/>
            <pc:sldMk cId="908412850" sldId="475"/>
            <ac:picMk id="2" creationId="{8190B7D8-127C-98FA-EE90-C36E37E0FE5C}"/>
          </ac:picMkLst>
        </pc:picChg>
      </pc:sldChg>
      <pc:sldChg chg="addSp modSp mod">
        <pc:chgData name="Nora Monday" userId="f9fce3f3-ea5a-4bf2-9c87-84b96f517122" providerId="ADAL" clId="{8982C76D-291C-43A5-B260-7B036E149924}" dt="2024-11-28T00:59:46.701" v="1082" actId="13244"/>
        <pc:sldMkLst>
          <pc:docMk/>
          <pc:sldMk cId="1716554648" sldId="476"/>
        </pc:sldMkLst>
        <pc:spChg chg="add mod">
          <ac:chgData name="Nora Monday" userId="f9fce3f3-ea5a-4bf2-9c87-84b96f517122" providerId="ADAL" clId="{8982C76D-291C-43A5-B260-7B036E149924}" dt="2024-11-28T00:59:46.701" v="1082" actId="13244"/>
          <ac:spMkLst>
            <pc:docMk/>
            <pc:sldMk cId="1716554648" sldId="476"/>
            <ac:spMk id="4" creationId="{E8D1630A-4FD4-61C3-27F0-9D6E1822941D}"/>
          </ac:spMkLst>
        </pc:spChg>
        <pc:picChg chg="mod">
          <ac:chgData name="Nora Monday" userId="f9fce3f3-ea5a-4bf2-9c87-84b96f517122" providerId="ADAL" clId="{8982C76D-291C-43A5-B260-7B036E149924}" dt="2024-11-28T00:40:32.389" v="75" actId="962"/>
          <ac:picMkLst>
            <pc:docMk/>
            <pc:sldMk cId="1716554648" sldId="476"/>
            <ac:picMk id="2" creationId="{6F32BC36-44F5-B136-84C5-D148B1282CFB}"/>
          </ac:picMkLst>
        </pc:picChg>
        <pc:picChg chg="mod">
          <ac:chgData name="Nora Monday" userId="f9fce3f3-ea5a-4bf2-9c87-84b96f517122" providerId="ADAL" clId="{8982C76D-291C-43A5-B260-7B036E149924}" dt="2024-11-28T00:40:36.927" v="77" actId="962"/>
          <ac:picMkLst>
            <pc:docMk/>
            <pc:sldMk cId="1716554648" sldId="476"/>
            <ac:picMk id="3" creationId="{423F95FD-35C3-588B-FEA6-ED503BE29A0E}"/>
          </ac:picMkLst>
        </pc:picChg>
      </pc:sldChg>
      <pc:sldChg chg="addSp modSp">
        <pc:chgData name="Nora Monday" userId="f9fce3f3-ea5a-4bf2-9c87-84b96f517122" providerId="ADAL" clId="{8982C76D-291C-43A5-B260-7B036E149924}" dt="2024-11-28T01:01:22.921" v="1086" actId="13244"/>
        <pc:sldMkLst>
          <pc:docMk/>
          <pc:sldMk cId="2664320030" sldId="478"/>
        </pc:sldMkLst>
        <pc:spChg chg="add mod">
          <ac:chgData name="Nora Monday" userId="f9fce3f3-ea5a-4bf2-9c87-84b96f517122" providerId="ADAL" clId="{8982C76D-291C-43A5-B260-7B036E149924}" dt="2024-11-28T01:01:22.921" v="1086" actId="13244"/>
          <ac:spMkLst>
            <pc:docMk/>
            <pc:sldMk cId="2664320030" sldId="478"/>
            <ac:spMk id="2" creationId="{8D26CC4A-0FDB-34A6-1DF8-590ACC52DD86}"/>
          </ac:spMkLst>
        </pc:spChg>
      </pc:sldChg>
      <pc:sldChg chg="addSp modSp">
        <pc:chgData name="Nora Monday" userId="f9fce3f3-ea5a-4bf2-9c87-84b96f517122" providerId="ADAL" clId="{8982C76D-291C-43A5-B260-7B036E149924}" dt="2024-11-28T01:01:29.520" v="1088" actId="13244"/>
        <pc:sldMkLst>
          <pc:docMk/>
          <pc:sldMk cId="3005270447" sldId="480"/>
        </pc:sldMkLst>
        <pc:spChg chg="add mod">
          <ac:chgData name="Nora Monday" userId="f9fce3f3-ea5a-4bf2-9c87-84b96f517122" providerId="ADAL" clId="{8982C76D-291C-43A5-B260-7B036E149924}" dt="2024-11-28T01:01:29.520" v="1088" actId="13244"/>
          <ac:spMkLst>
            <pc:docMk/>
            <pc:sldMk cId="3005270447" sldId="480"/>
            <ac:spMk id="3" creationId="{1ADE3967-95E6-7E50-7F5C-C691AD8B618A}"/>
          </ac:spMkLst>
        </pc:spChg>
      </pc:sldChg>
      <pc:sldChg chg="addSp modSp">
        <pc:chgData name="Nora Monday" userId="f9fce3f3-ea5a-4bf2-9c87-84b96f517122" providerId="ADAL" clId="{8982C76D-291C-43A5-B260-7B036E149924}" dt="2024-11-28T01:01:25.870" v="1087" actId="13244"/>
        <pc:sldMkLst>
          <pc:docMk/>
          <pc:sldMk cId="1559763415" sldId="481"/>
        </pc:sldMkLst>
        <pc:spChg chg="add mod">
          <ac:chgData name="Nora Monday" userId="f9fce3f3-ea5a-4bf2-9c87-84b96f517122" providerId="ADAL" clId="{8982C76D-291C-43A5-B260-7B036E149924}" dt="2024-11-28T01:01:25.870" v="1087" actId="13244"/>
          <ac:spMkLst>
            <pc:docMk/>
            <pc:sldMk cId="1559763415" sldId="481"/>
            <ac:spMk id="3" creationId="{10099461-7AF5-531C-4840-C546C8383BBC}"/>
          </ac:spMkLst>
        </pc:spChg>
      </pc:sldChg>
      <pc:sldChg chg="addSp modSp">
        <pc:chgData name="Nora Monday" userId="f9fce3f3-ea5a-4bf2-9c87-84b96f517122" providerId="ADAL" clId="{8982C76D-291C-43A5-B260-7B036E149924}" dt="2024-11-28T00:59:10.686" v="1069" actId="13244"/>
        <pc:sldMkLst>
          <pc:docMk/>
          <pc:sldMk cId="4152176365" sldId="496"/>
        </pc:sldMkLst>
        <pc:spChg chg="add mod">
          <ac:chgData name="Nora Monday" userId="f9fce3f3-ea5a-4bf2-9c87-84b96f517122" providerId="ADAL" clId="{8982C76D-291C-43A5-B260-7B036E149924}" dt="2024-11-28T00:59:10.686" v="1069" actId="13244"/>
          <ac:spMkLst>
            <pc:docMk/>
            <pc:sldMk cId="4152176365" sldId="496"/>
            <ac:spMk id="2" creationId="{33DE4FB4-3FDD-572B-70F8-9C3A67B50F5A}"/>
          </ac:spMkLst>
        </pc:spChg>
      </pc:sldChg>
      <pc:sldChg chg="addSp modSp mod">
        <pc:chgData name="Nora Monday" userId="f9fce3f3-ea5a-4bf2-9c87-84b96f517122" providerId="ADAL" clId="{8982C76D-291C-43A5-B260-7B036E149924}" dt="2024-11-28T00:59:40.588" v="1080" actId="13244"/>
        <pc:sldMkLst>
          <pc:docMk/>
          <pc:sldMk cId="3577013097" sldId="498"/>
        </pc:sldMkLst>
        <pc:spChg chg="add mod">
          <ac:chgData name="Nora Monday" userId="f9fce3f3-ea5a-4bf2-9c87-84b96f517122" providerId="ADAL" clId="{8982C76D-291C-43A5-B260-7B036E149924}" dt="2024-11-28T00:59:37.280" v="1078" actId="13244"/>
          <ac:spMkLst>
            <pc:docMk/>
            <pc:sldMk cId="3577013097" sldId="498"/>
            <ac:spMk id="4" creationId="{D2604418-B24D-B21D-6E29-2700765C2986}"/>
          </ac:spMkLst>
        </pc:spChg>
        <pc:picChg chg="mod">
          <ac:chgData name="Nora Monday" userId="f9fce3f3-ea5a-4bf2-9c87-84b96f517122" providerId="ADAL" clId="{8982C76D-291C-43A5-B260-7B036E149924}" dt="2024-11-28T00:59:40.588" v="1080" actId="13244"/>
          <ac:picMkLst>
            <pc:docMk/>
            <pc:sldMk cId="3577013097" sldId="498"/>
            <ac:picMk id="2" creationId="{F89630E2-BC4A-DC3D-523D-B352EA3D9882}"/>
          </ac:picMkLst>
        </pc:picChg>
        <pc:picChg chg="mod">
          <ac:chgData name="Nora Monday" userId="f9fce3f3-ea5a-4bf2-9c87-84b96f517122" providerId="ADAL" clId="{8982C76D-291C-43A5-B260-7B036E149924}" dt="2024-11-28T00:59:39.211" v="1079" actId="13244"/>
          <ac:picMkLst>
            <pc:docMk/>
            <pc:sldMk cId="3577013097" sldId="498"/>
            <ac:picMk id="3" creationId="{0C531870-D097-6064-8696-A07617605DC8}"/>
          </ac:picMkLst>
        </pc:picChg>
        <pc:picChg chg="mod">
          <ac:chgData name="Nora Monday" userId="f9fce3f3-ea5a-4bf2-9c87-84b96f517122" providerId="ADAL" clId="{8982C76D-291C-43A5-B260-7B036E149924}" dt="2024-11-28T00:40:15.929" v="67" actId="962"/>
          <ac:picMkLst>
            <pc:docMk/>
            <pc:sldMk cId="3577013097" sldId="498"/>
            <ac:picMk id="8" creationId="{5B694860-5B3F-6462-DD40-09AC2212C0C7}"/>
          </ac:picMkLst>
        </pc:picChg>
      </pc:sldChg>
      <pc:sldChg chg="addSp modSp mod modNotesTx">
        <pc:chgData name="Nora Monday" userId="f9fce3f3-ea5a-4bf2-9c87-84b96f517122" providerId="ADAL" clId="{8982C76D-291C-43A5-B260-7B036E149924}" dt="2024-11-28T00:59:56.230" v="1085" actId="13244"/>
        <pc:sldMkLst>
          <pc:docMk/>
          <pc:sldMk cId="2230884598" sldId="499"/>
        </pc:sldMkLst>
        <pc:spChg chg="add mod">
          <ac:chgData name="Nora Monday" userId="f9fce3f3-ea5a-4bf2-9c87-84b96f517122" providerId="ADAL" clId="{8982C76D-291C-43A5-B260-7B036E149924}" dt="2024-11-28T00:59:50.810" v="1083" actId="13244"/>
          <ac:spMkLst>
            <pc:docMk/>
            <pc:sldMk cId="2230884598" sldId="499"/>
            <ac:spMk id="3" creationId="{B1D4868F-E506-ACD3-827C-B5A7817CB022}"/>
          </ac:spMkLst>
        </pc:spChg>
        <pc:picChg chg="mod">
          <ac:chgData name="Nora Monday" userId="f9fce3f3-ea5a-4bf2-9c87-84b96f517122" providerId="ADAL" clId="{8982C76D-291C-43A5-B260-7B036E149924}" dt="2024-11-28T00:59:53.745" v="1084" actId="13244"/>
          <ac:picMkLst>
            <pc:docMk/>
            <pc:sldMk cId="2230884598" sldId="499"/>
            <ac:picMk id="2" creationId="{E186A2E8-6347-75C6-3CD2-5C91DC3791F1}"/>
          </ac:picMkLst>
        </pc:picChg>
        <pc:picChg chg="mod">
          <ac:chgData name="Nora Monday" userId="f9fce3f3-ea5a-4bf2-9c87-84b96f517122" providerId="ADAL" clId="{8982C76D-291C-43A5-B260-7B036E149924}" dt="2024-11-28T00:59:56.230" v="1085" actId="13244"/>
          <ac:picMkLst>
            <pc:docMk/>
            <pc:sldMk cId="2230884598" sldId="499"/>
            <ac:picMk id="4" creationId="{8819D0A7-D6A8-6C2D-C8AB-28366052C4DE}"/>
          </ac:picMkLst>
        </pc:picChg>
        <pc:picChg chg="mod">
          <ac:chgData name="Nora Monday" userId="f9fce3f3-ea5a-4bf2-9c87-84b96f517122" providerId="ADAL" clId="{8982C76D-291C-43A5-B260-7B036E149924}" dt="2024-11-28T00:40:40.857" v="79" actId="962"/>
          <ac:picMkLst>
            <pc:docMk/>
            <pc:sldMk cId="2230884598" sldId="499"/>
            <ac:picMk id="8" creationId="{807E6854-5ECC-060D-F316-466B4248805D}"/>
          </ac:picMkLst>
        </pc:picChg>
      </pc:sldChg>
      <pc:sldChg chg="addSp modSp">
        <pc:chgData name="Nora Monday" userId="f9fce3f3-ea5a-4bf2-9c87-84b96f517122" providerId="ADAL" clId="{8982C76D-291C-43A5-B260-7B036E149924}" dt="2024-11-28T01:01:45.135" v="1091" actId="962"/>
        <pc:sldMkLst>
          <pc:docMk/>
          <pc:sldMk cId="3426776120" sldId="502"/>
        </pc:sldMkLst>
        <pc:spChg chg="add mod">
          <ac:chgData name="Nora Monday" userId="f9fce3f3-ea5a-4bf2-9c87-84b96f517122" providerId="ADAL" clId="{8982C76D-291C-43A5-B260-7B036E149924}" dt="2024-11-28T01:01:38.040" v="1090" actId="13244"/>
          <ac:spMkLst>
            <pc:docMk/>
            <pc:sldMk cId="3426776120" sldId="502"/>
            <ac:spMk id="2" creationId="{DCB1C685-F91D-42F6-D863-1D3B4FA652B1}"/>
          </ac:spMkLst>
        </pc:spChg>
        <pc:picChg chg="mod">
          <ac:chgData name="Nora Monday" userId="f9fce3f3-ea5a-4bf2-9c87-84b96f517122" providerId="ADAL" clId="{8982C76D-291C-43A5-B260-7B036E149924}" dt="2024-11-28T01:01:45.135" v="1091" actId="962"/>
          <ac:picMkLst>
            <pc:docMk/>
            <pc:sldMk cId="3426776120" sldId="502"/>
            <ac:picMk id="3" creationId="{57DD255D-5E14-9906-92A6-713A3DE2FF6F}"/>
          </ac:picMkLst>
        </pc:picChg>
      </pc:sldChg>
      <pc:sldChg chg="addSp modSp">
        <pc:chgData name="Nora Monday" userId="f9fce3f3-ea5a-4bf2-9c87-84b96f517122" providerId="ADAL" clId="{8982C76D-291C-43A5-B260-7B036E149924}" dt="2024-11-28T01:01:33.367" v="1089" actId="13244"/>
        <pc:sldMkLst>
          <pc:docMk/>
          <pc:sldMk cId="945680467" sldId="504"/>
        </pc:sldMkLst>
        <pc:spChg chg="add mod">
          <ac:chgData name="Nora Monday" userId="f9fce3f3-ea5a-4bf2-9c87-84b96f517122" providerId="ADAL" clId="{8982C76D-291C-43A5-B260-7B036E149924}" dt="2024-11-28T01:01:33.367" v="1089" actId="13244"/>
          <ac:spMkLst>
            <pc:docMk/>
            <pc:sldMk cId="945680467" sldId="504"/>
            <ac:spMk id="3" creationId="{13295B84-B2AC-4D7E-5E24-D597652471C6}"/>
          </ac:spMkLst>
        </pc:spChg>
      </pc:sldChg>
      <pc:sldChg chg="addSp modSp">
        <pc:chgData name="Nora Monday" userId="f9fce3f3-ea5a-4bf2-9c87-84b96f517122" providerId="ADAL" clId="{8982C76D-291C-43A5-B260-7B036E149924}" dt="2024-11-28T01:01:59.071" v="1094" actId="962"/>
        <pc:sldMkLst>
          <pc:docMk/>
          <pc:sldMk cId="48479127" sldId="505"/>
        </pc:sldMkLst>
        <pc:spChg chg="add mod">
          <ac:chgData name="Nora Monday" userId="f9fce3f3-ea5a-4bf2-9c87-84b96f517122" providerId="ADAL" clId="{8982C76D-291C-43A5-B260-7B036E149924}" dt="2024-11-28T01:01:49.371" v="1093" actId="13244"/>
          <ac:spMkLst>
            <pc:docMk/>
            <pc:sldMk cId="48479127" sldId="505"/>
            <ac:spMk id="2" creationId="{6A7DB11E-BE02-2DA6-3717-C2123CDBA58F}"/>
          </ac:spMkLst>
        </pc:spChg>
        <pc:picChg chg="mod">
          <ac:chgData name="Nora Monday" userId="f9fce3f3-ea5a-4bf2-9c87-84b96f517122" providerId="ADAL" clId="{8982C76D-291C-43A5-B260-7B036E149924}" dt="2024-11-28T01:01:59.071" v="1094" actId="962"/>
          <ac:picMkLst>
            <pc:docMk/>
            <pc:sldMk cId="48479127" sldId="505"/>
            <ac:picMk id="3" creationId="{96FC127A-569F-5500-8591-F0DC0A9DAFD4}"/>
          </ac:picMkLst>
        </pc:picChg>
      </pc:sldChg>
      <pc:sldChg chg="addSp modSp">
        <pc:chgData name="Nora Monday" userId="f9fce3f3-ea5a-4bf2-9c87-84b96f517122" providerId="ADAL" clId="{8982C76D-291C-43A5-B260-7B036E149924}" dt="2024-11-28T00:58:23.336" v="1058" actId="13244"/>
        <pc:sldMkLst>
          <pc:docMk/>
          <pc:sldMk cId="868473419" sldId="506"/>
        </pc:sldMkLst>
        <pc:spChg chg="add mod">
          <ac:chgData name="Nora Monday" userId="f9fce3f3-ea5a-4bf2-9c87-84b96f517122" providerId="ADAL" clId="{8982C76D-291C-43A5-B260-7B036E149924}" dt="2024-11-28T00:58:23.336" v="1058" actId="13244"/>
          <ac:spMkLst>
            <pc:docMk/>
            <pc:sldMk cId="868473419" sldId="506"/>
            <ac:spMk id="2" creationId="{0D73675B-99CA-AC56-30B0-734F016B414F}"/>
          </ac:spMkLst>
        </pc:spChg>
      </pc:sldChg>
      <pc:sldChg chg="addSp modSp">
        <pc:chgData name="Nora Monday" userId="f9fce3f3-ea5a-4bf2-9c87-84b96f517122" providerId="ADAL" clId="{8982C76D-291C-43A5-B260-7B036E149924}" dt="2024-11-28T00:58:14.086" v="1056" actId="13244"/>
        <pc:sldMkLst>
          <pc:docMk/>
          <pc:sldMk cId="4165219520" sldId="507"/>
        </pc:sldMkLst>
        <pc:spChg chg="add mod">
          <ac:chgData name="Nora Monday" userId="f9fce3f3-ea5a-4bf2-9c87-84b96f517122" providerId="ADAL" clId="{8982C76D-291C-43A5-B260-7B036E149924}" dt="2024-11-28T00:58:14.086" v="1056" actId="13244"/>
          <ac:spMkLst>
            <pc:docMk/>
            <pc:sldMk cId="4165219520" sldId="507"/>
            <ac:spMk id="3" creationId="{C6125CFC-0EDB-BA28-8404-FDAA7C843895}"/>
          </ac:spMkLst>
        </pc:spChg>
      </pc:sldChg>
      <pc:sldChg chg="addSp delSp modSp">
        <pc:chgData name="Nora Monday" userId="f9fce3f3-ea5a-4bf2-9c87-84b96f517122" providerId="ADAL" clId="{8982C76D-291C-43A5-B260-7B036E149924}" dt="2024-11-28T00:57:58.507" v="1052" actId="13244"/>
        <pc:sldMkLst>
          <pc:docMk/>
          <pc:sldMk cId="3202392233" sldId="509"/>
        </pc:sldMkLst>
        <pc:spChg chg="add mod">
          <ac:chgData name="Nora Monday" userId="f9fce3f3-ea5a-4bf2-9c87-84b96f517122" providerId="ADAL" clId="{8982C76D-291C-43A5-B260-7B036E149924}" dt="2024-11-28T00:57:44.813" v="1049" actId="13244"/>
          <ac:spMkLst>
            <pc:docMk/>
            <pc:sldMk cId="3202392233" sldId="509"/>
            <ac:spMk id="3" creationId="{EC77E0C7-44AE-BC37-A713-13F24C24FB40}"/>
          </ac:spMkLst>
        </pc:spChg>
        <pc:spChg chg="mod topLvl">
          <ac:chgData name="Nora Monday" userId="f9fce3f3-ea5a-4bf2-9c87-84b96f517122" providerId="ADAL" clId="{8982C76D-291C-43A5-B260-7B036E149924}" dt="2024-11-28T00:38:15.617" v="15" actId="165"/>
          <ac:spMkLst>
            <pc:docMk/>
            <pc:sldMk cId="3202392233" sldId="509"/>
            <ac:spMk id="10" creationId="{881794C1-328A-CCC4-7401-E00FDE3164C4}"/>
          </ac:spMkLst>
        </pc:spChg>
        <pc:spChg chg="mod topLvl">
          <ac:chgData name="Nora Monday" userId="f9fce3f3-ea5a-4bf2-9c87-84b96f517122" providerId="ADAL" clId="{8982C76D-291C-43A5-B260-7B036E149924}" dt="2024-11-28T00:38:15.617" v="15" actId="165"/>
          <ac:spMkLst>
            <pc:docMk/>
            <pc:sldMk cId="3202392233" sldId="509"/>
            <ac:spMk id="11" creationId="{AF781E86-7D9F-F0B5-5358-0CB02B663662}"/>
          </ac:spMkLst>
        </pc:spChg>
        <pc:spChg chg="mod topLvl">
          <ac:chgData name="Nora Monday" userId="f9fce3f3-ea5a-4bf2-9c87-84b96f517122" providerId="ADAL" clId="{8982C76D-291C-43A5-B260-7B036E149924}" dt="2024-11-28T00:57:54.430" v="1051" actId="13244"/>
          <ac:spMkLst>
            <pc:docMk/>
            <pc:sldMk cId="3202392233" sldId="509"/>
            <ac:spMk id="12" creationId="{8A9FE555-A02A-0DB3-BFFC-E36CF7BE82D3}"/>
          </ac:spMkLst>
        </pc:spChg>
        <pc:spChg chg="mod topLvl">
          <ac:chgData name="Nora Monday" userId="f9fce3f3-ea5a-4bf2-9c87-84b96f517122" providerId="ADAL" clId="{8982C76D-291C-43A5-B260-7B036E149924}" dt="2024-11-28T00:38:15.617" v="15" actId="165"/>
          <ac:spMkLst>
            <pc:docMk/>
            <pc:sldMk cId="3202392233" sldId="509"/>
            <ac:spMk id="13" creationId="{41184107-AF33-8E98-02EF-AD56B7E02D9F}"/>
          </ac:spMkLst>
        </pc:spChg>
        <pc:spChg chg="mod topLvl">
          <ac:chgData name="Nora Monday" userId="f9fce3f3-ea5a-4bf2-9c87-84b96f517122" providerId="ADAL" clId="{8982C76D-291C-43A5-B260-7B036E149924}" dt="2024-11-28T00:57:58.507" v="1052" actId="13244"/>
          <ac:spMkLst>
            <pc:docMk/>
            <pc:sldMk cId="3202392233" sldId="509"/>
            <ac:spMk id="14" creationId="{E15F263B-BBE5-75D8-3D33-692E09AF684F}"/>
          </ac:spMkLst>
        </pc:spChg>
        <pc:spChg chg="mod topLvl">
          <ac:chgData name="Nora Monday" userId="f9fce3f3-ea5a-4bf2-9c87-84b96f517122" providerId="ADAL" clId="{8982C76D-291C-43A5-B260-7B036E149924}" dt="2024-11-28T00:57:51.126" v="1050" actId="13244"/>
          <ac:spMkLst>
            <pc:docMk/>
            <pc:sldMk cId="3202392233" sldId="509"/>
            <ac:spMk id="15" creationId="{4AF618D4-93C5-C9E3-DD74-2CAEF554E6CA}"/>
          </ac:spMkLst>
        </pc:spChg>
      </pc:sldChg>
      <pc:sldChg chg="addSp modSp mod">
        <pc:chgData name="Nora Monday" userId="f9fce3f3-ea5a-4bf2-9c87-84b96f517122" providerId="ADAL" clId="{8982C76D-291C-43A5-B260-7B036E149924}" dt="2024-11-28T00:58:17.265" v="1057" actId="13244"/>
        <pc:sldMkLst>
          <pc:docMk/>
          <pc:sldMk cId="4122669706" sldId="510"/>
        </pc:sldMkLst>
        <pc:spChg chg="add mod">
          <ac:chgData name="Nora Monday" userId="f9fce3f3-ea5a-4bf2-9c87-84b96f517122" providerId="ADAL" clId="{8982C76D-291C-43A5-B260-7B036E149924}" dt="2024-11-28T00:58:17.265" v="1057" actId="13244"/>
          <ac:spMkLst>
            <pc:docMk/>
            <pc:sldMk cId="4122669706" sldId="510"/>
            <ac:spMk id="2" creationId="{6B8EF950-5AAF-AF9B-A056-0829EAB82223}"/>
          </ac:spMkLst>
        </pc:spChg>
        <pc:picChg chg="mod">
          <ac:chgData name="Nora Monday" userId="f9fce3f3-ea5a-4bf2-9c87-84b96f517122" providerId="ADAL" clId="{8982C76D-291C-43A5-B260-7B036E149924}" dt="2024-11-28T00:38:19.905" v="17" actId="962"/>
          <ac:picMkLst>
            <pc:docMk/>
            <pc:sldMk cId="4122669706" sldId="510"/>
            <ac:picMk id="3" creationId="{35DE704B-5399-98CB-E0D5-1EB59837F979}"/>
          </ac:picMkLst>
        </pc:picChg>
        <pc:picChg chg="mod">
          <ac:chgData name="Nora Monday" userId="f9fce3f3-ea5a-4bf2-9c87-84b96f517122" providerId="ADAL" clId="{8982C76D-291C-43A5-B260-7B036E149924}" dt="2024-11-28T00:38:22.525" v="19" actId="962"/>
          <ac:picMkLst>
            <pc:docMk/>
            <pc:sldMk cId="4122669706" sldId="510"/>
            <ac:picMk id="4" creationId="{BA758480-4C7B-E564-77C5-3343C1BEB6AD}"/>
          </ac:picMkLst>
        </pc:picChg>
        <pc:picChg chg="mod">
          <ac:chgData name="Nora Monday" userId="f9fce3f3-ea5a-4bf2-9c87-84b96f517122" providerId="ADAL" clId="{8982C76D-291C-43A5-B260-7B036E149924}" dt="2024-11-28T00:38:24.965" v="21" actId="962"/>
          <ac:picMkLst>
            <pc:docMk/>
            <pc:sldMk cId="4122669706" sldId="510"/>
            <ac:picMk id="5" creationId="{B039FE14-8BFD-FBEE-D317-5CD5F352476B}"/>
          </ac:picMkLst>
        </pc:picChg>
      </pc:sldChg>
      <pc:sldChg chg="modSp mod">
        <pc:chgData name="Nora Monday" userId="f9fce3f3-ea5a-4bf2-9c87-84b96f517122" providerId="ADAL" clId="{8982C76D-291C-43A5-B260-7B036E149924}" dt="2024-11-28T01:27:47.772" v="1140" actId="13244"/>
        <pc:sldMkLst>
          <pc:docMk/>
          <pc:sldMk cId="409148390" sldId="514"/>
        </pc:sldMkLst>
        <pc:spChg chg="mod">
          <ac:chgData name="Nora Monday" userId="f9fce3f3-ea5a-4bf2-9c87-84b96f517122" providerId="ADAL" clId="{8982C76D-291C-43A5-B260-7B036E149924}" dt="2024-11-28T00:57:02.296" v="1041" actId="13244"/>
          <ac:spMkLst>
            <pc:docMk/>
            <pc:sldMk cId="409148390" sldId="514"/>
            <ac:spMk id="3" creationId="{79CFB367-4EE0-DB50-0437-A4E59AE596D4}"/>
          </ac:spMkLst>
        </pc:spChg>
        <pc:spChg chg="mod">
          <ac:chgData name="Nora Monday" userId="f9fce3f3-ea5a-4bf2-9c87-84b96f517122" providerId="ADAL" clId="{8982C76D-291C-43A5-B260-7B036E149924}" dt="2024-11-28T01:27:44.227" v="1139" actId="1076"/>
          <ac:spMkLst>
            <pc:docMk/>
            <pc:sldMk cId="409148390" sldId="514"/>
            <ac:spMk id="5" creationId="{4D63DF55-0F69-AF36-CD74-DB192D4FA7FC}"/>
          </ac:spMkLst>
        </pc:spChg>
        <pc:spChg chg="mod ord">
          <ac:chgData name="Nora Monday" userId="f9fce3f3-ea5a-4bf2-9c87-84b96f517122" providerId="ADAL" clId="{8982C76D-291C-43A5-B260-7B036E149924}" dt="2024-11-28T01:27:47.772" v="1140" actId="13244"/>
          <ac:spMkLst>
            <pc:docMk/>
            <pc:sldMk cId="409148390" sldId="514"/>
            <ac:spMk id="6" creationId="{3E192CB3-B945-9406-F3AE-9F952F274A67}"/>
          </ac:spMkLst>
        </pc:spChg>
      </pc:sldChg>
      <pc:sldChg chg="addSp modSp">
        <pc:chgData name="Nora Monday" userId="f9fce3f3-ea5a-4bf2-9c87-84b96f517122" providerId="ADAL" clId="{8982C76D-291C-43A5-B260-7B036E149924}" dt="2024-11-28T00:58:10.106" v="1054" actId="962"/>
        <pc:sldMkLst>
          <pc:docMk/>
          <pc:sldMk cId="1335887389" sldId="516"/>
        </pc:sldMkLst>
        <pc:spChg chg="add mod">
          <ac:chgData name="Nora Monday" userId="f9fce3f3-ea5a-4bf2-9c87-84b96f517122" providerId="ADAL" clId="{8982C76D-291C-43A5-B260-7B036E149924}" dt="2024-11-28T00:58:03.585" v="1053" actId="13244"/>
          <ac:spMkLst>
            <pc:docMk/>
            <pc:sldMk cId="1335887389" sldId="516"/>
            <ac:spMk id="2" creationId="{DCB5FF17-9682-A496-7A76-687111D431E0}"/>
          </ac:spMkLst>
        </pc:spChg>
        <pc:picChg chg="mod">
          <ac:chgData name="Nora Monday" userId="f9fce3f3-ea5a-4bf2-9c87-84b96f517122" providerId="ADAL" clId="{8982C76D-291C-43A5-B260-7B036E149924}" dt="2024-11-28T00:58:10.106" v="1054" actId="962"/>
          <ac:picMkLst>
            <pc:docMk/>
            <pc:sldMk cId="1335887389" sldId="516"/>
            <ac:picMk id="6" creationId="{D775F1E7-8CC5-8B66-47A7-2CD8EAE0E1D9}"/>
          </ac:picMkLst>
        </pc:picChg>
      </pc:sldChg>
      <pc:sldMasterChg chg="modSldLayout">
        <pc:chgData name="Nora Monday" userId="f9fce3f3-ea5a-4bf2-9c87-84b96f517122" providerId="ADAL" clId="{8982C76D-291C-43A5-B260-7B036E149924}" dt="2024-11-28T05:17:20.701" v="1144"/>
        <pc:sldMasterMkLst>
          <pc:docMk/>
          <pc:sldMasterMk cId="1034081160" sldId="2147483648"/>
        </pc:sldMasterMkLst>
        <pc:sldLayoutChg chg="addSp delSp modSp mod">
          <pc:chgData name="Nora Monday" userId="f9fce3f3-ea5a-4bf2-9c87-84b96f517122" providerId="ADAL" clId="{8982C76D-291C-43A5-B260-7B036E149924}" dt="2024-11-28T05:17:20.701" v="1144"/>
          <pc:sldLayoutMkLst>
            <pc:docMk/>
            <pc:sldMasterMk cId="1034081160" sldId="2147483648"/>
            <pc:sldLayoutMk cId="488055856" sldId="2147483694"/>
          </pc:sldLayoutMkLst>
          <pc:spChg chg="add mod">
            <ac:chgData name="Nora Monday" userId="f9fce3f3-ea5a-4bf2-9c87-84b96f517122" providerId="ADAL" clId="{8982C76D-291C-43A5-B260-7B036E149924}" dt="2024-11-28T05:17:20.701" v="1144"/>
            <ac:spMkLst>
              <pc:docMk/>
              <pc:sldMasterMk cId="1034081160" sldId="2147483648"/>
              <pc:sldLayoutMk cId="488055856" sldId="2147483694"/>
              <ac:spMk id="2" creationId="{CF0FF4D6-FC74-AC68-B8C8-7AA265FB3B40}"/>
            </ac:spMkLst>
          </pc:spChg>
        </pc:sldLayoutChg>
        <pc:sldLayoutChg chg="addSp delSp modSp mod">
          <pc:chgData name="Nora Monday" userId="f9fce3f3-ea5a-4bf2-9c87-84b96f517122" providerId="ADAL" clId="{8982C76D-291C-43A5-B260-7B036E149924}" dt="2024-11-28T05:05:39.180" v="1142"/>
          <pc:sldLayoutMkLst>
            <pc:docMk/>
            <pc:sldMasterMk cId="1034081160" sldId="2147483648"/>
            <pc:sldLayoutMk cId="2520405798" sldId="2147483773"/>
          </pc:sldLayoutMkLst>
          <pc:spChg chg="add mod">
            <ac:chgData name="Nora Monday" userId="f9fce3f3-ea5a-4bf2-9c87-84b96f517122" providerId="ADAL" clId="{8982C76D-291C-43A5-B260-7B036E149924}" dt="2024-11-28T05:05:39.180" v="1142"/>
            <ac:spMkLst>
              <pc:docMk/>
              <pc:sldMasterMk cId="1034081160" sldId="2147483648"/>
              <pc:sldLayoutMk cId="2520405798" sldId="2147483773"/>
              <ac:spMk id="6" creationId="{728D8BA3-DA8C-B209-7561-FB1462EB63BA}"/>
            </ac:spMkLst>
          </pc:spChg>
          <pc:picChg chg="topLvl">
            <ac:chgData name="Nora Monday" userId="f9fce3f3-ea5a-4bf2-9c87-84b96f517122" providerId="ADAL" clId="{8982C76D-291C-43A5-B260-7B036E149924}" dt="2024-11-28T05:05:38.355" v="1141" actId="478"/>
            <ac:picMkLst>
              <pc:docMk/>
              <pc:sldMasterMk cId="1034081160" sldId="2147483648"/>
              <pc:sldLayoutMk cId="2520405798" sldId="2147483773"/>
              <ac:picMk id="10" creationId="{A55F2FC8-96E8-3E39-8AB7-69D19D76A69A}"/>
            </ac:picMkLst>
          </pc:picChg>
        </pc:sldLayoutChg>
      </pc:sldMasterChg>
    </pc:docChg>
  </pc:docChgLst>
  <pc:docChgLst>
    <pc:chgData name="Kerrie Shanahan" userId="ae473d9f-76e9-476f-892f-2674ea963afc" providerId="ADAL" clId="{D1847864-1C9C-4051-9A1C-CA29C21B2419}"/>
    <pc:docChg chg="modSld">
      <pc:chgData name="Kerrie Shanahan" userId="ae473d9f-76e9-476f-892f-2674ea963afc" providerId="ADAL" clId="{D1847864-1C9C-4051-9A1C-CA29C21B2419}" dt="2024-10-21T00:02:30.512" v="0" actId="255"/>
      <pc:docMkLst>
        <pc:docMk/>
      </pc:docMkLst>
      <pc:sldChg chg="modSp mod">
        <pc:chgData name="Kerrie Shanahan" userId="ae473d9f-76e9-476f-892f-2674ea963afc" providerId="ADAL" clId="{D1847864-1C9C-4051-9A1C-CA29C21B2419}" dt="2024-10-21T00:02:30.512" v="0" actId="255"/>
        <pc:sldMkLst>
          <pc:docMk/>
          <pc:sldMk cId="409148390" sldId="514"/>
        </pc:sldMkLst>
        <pc:spChg chg="mod">
          <ac:chgData name="Kerrie Shanahan" userId="ae473d9f-76e9-476f-892f-2674ea963afc" providerId="ADAL" clId="{D1847864-1C9C-4051-9A1C-CA29C21B2419}" dt="2024-10-21T00:02:30.512" v="0" actId="255"/>
          <ac:spMkLst>
            <pc:docMk/>
            <pc:sldMk cId="409148390" sldId="514"/>
            <ac:spMk id="3" creationId="{79CFB367-4EE0-DB50-0437-A4E59AE596D4}"/>
          </ac:spMkLst>
        </pc:spChg>
      </pc:sldChg>
    </pc:docChg>
  </pc:docChgLst>
  <pc:docChgLst>
    <pc:chgData name="Rebecca McEwan" userId="ff810c5d-fc8a-4cb6-9b96-8b31b958f764" providerId="ADAL" clId="{3E3A7FDA-26D5-4FAF-93D2-E7ADA5DD0FA9}"/>
    <pc:docChg chg="modSld">
      <pc:chgData name="Rebecca McEwan" userId="ff810c5d-fc8a-4cb6-9b96-8b31b958f764" providerId="ADAL" clId="{3E3A7FDA-26D5-4FAF-93D2-E7ADA5DD0FA9}" dt="2024-11-25T22:17:40.357" v="8" actId="20577"/>
      <pc:docMkLst>
        <pc:docMk/>
      </pc:docMkLst>
      <pc:sldChg chg="modNotesTx">
        <pc:chgData name="Rebecca McEwan" userId="ff810c5d-fc8a-4cb6-9b96-8b31b958f764" providerId="ADAL" clId="{3E3A7FDA-26D5-4FAF-93D2-E7ADA5DD0FA9}" dt="2024-11-25T22:17:40.357" v="8" actId="20577"/>
        <pc:sldMkLst>
          <pc:docMk/>
          <pc:sldMk cId="1821817766" sldId="455"/>
        </pc:sldMkLst>
      </pc:sldChg>
    </pc:docChg>
  </pc:docChgLst>
  <pc:docChgLst>
    <pc:chgData name="Kerrie Shanahan" userId="ae473d9f-76e9-476f-892f-2674ea963afc" providerId="ADAL" clId="{CDBDE16C-82A1-4947-8FCD-2EA365E8135D}"/>
    <pc:docChg chg="modSld">
      <pc:chgData name="Kerrie Shanahan" userId="ae473d9f-76e9-476f-892f-2674ea963afc" providerId="ADAL" clId="{CDBDE16C-82A1-4947-8FCD-2EA365E8135D}" dt="2024-12-03T01:16:33.932" v="0" actId="20577"/>
      <pc:docMkLst>
        <pc:docMk/>
      </pc:docMkLst>
      <pc:sldChg chg="modSp mod">
        <pc:chgData name="Kerrie Shanahan" userId="ae473d9f-76e9-476f-892f-2674ea963afc" providerId="ADAL" clId="{CDBDE16C-82A1-4947-8FCD-2EA365E8135D}" dt="2024-12-03T01:16:33.932" v="0" actId="20577"/>
        <pc:sldMkLst>
          <pc:docMk/>
          <pc:sldMk cId="2326152191" sldId="508"/>
        </pc:sldMkLst>
        <pc:spChg chg="mod">
          <ac:chgData name="Kerrie Shanahan" userId="ae473d9f-76e9-476f-892f-2674ea963afc" providerId="ADAL" clId="{CDBDE16C-82A1-4947-8FCD-2EA365E8135D}" dt="2024-12-03T01:16:33.932" v="0" actId="20577"/>
          <ac:spMkLst>
            <pc:docMk/>
            <pc:sldMk cId="2326152191" sldId="508"/>
            <ac:spMk id="3" creationId="{463D31DC-EAA0-1E5D-3E99-B4BD416B44F0}"/>
          </ac:spMkLst>
        </pc:spChg>
      </pc:sldChg>
    </pc:docChg>
  </pc:docChgLst>
  <pc:docChgLst>
    <pc:chgData name="Emma Durbridge" userId="fa194594-074f-43bd-8de7-d322108f10cf" providerId="ADAL" clId="{375DA451-72A8-4EF4-A1BE-848E9174EC56}"/>
    <pc:docChg chg="modSld">
      <pc:chgData name="Emma Durbridge" userId="fa194594-074f-43bd-8de7-d322108f10cf" providerId="ADAL" clId="{375DA451-72A8-4EF4-A1BE-848E9174EC56}" dt="2024-10-23T02:43:53.801" v="13" actId="1037"/>
      <pc:docMkLst>
        <pc:docMk/>
      </pc:docMkLst>
      <pc:sldChg chg="modSp mod">
        <pc:chgData name="Emma Durbridge" userId="fa194594-074f-43bd-8de7-d322108f10cf" providerId="ADAL" clId="{375DA451-72A8-4EF4-A1BE-848E9174EC56}" dt="2024-10-23T02:43:49.780" v="7" actId="1038"/>
        <pc:sldMkLst>
          <pc:docMk/>
          <pc:sldMk cId="3790191868" sldId="442"/>
        </pc:sldMkLst>
        <pc:spChg chg="mod">
          <ac:chgData name="Emma Durbridge" userId="fa194594-074f-43bd-8de7-d322108f10cf" providerId="ADAL" clId="{375DA451-72A8-4EF4-A1BE-848E9174EC56}" dt="2024-10-23T02:43:49.780" v="7" actId="1038"/>
          <ac:spMkLst>
            <pc:docMk/>
            <pc:sldMk cId="3790191868" sldId="442"/>
            <ac:spMk id="5" creationId="{51C0D139-EEA8-E4F8-728A-9B58B7BC5842}"/>
          </ac:spMkLst>
        </pc:spChg>
        <pc:spChg chg="mod">
          <ac:chgData name="Emma Durbridge" userId="fa194594-074f-43bd-8de7-d322108f10cf" providerId="ADAL" clId="{375DA451-72A8-4EF4-A1BE-848E9174EC56}" dt="2024-10-23T02:43:46.765" v="6" actId="1037"/>
          <ac:spMkLst>
            <pc:docMk/>
            <pc:sldMk cId="3790191868" sldId="442"/>
            <ac:spMk id="6" creationId="{8215BA58-5B9B-4D54-D197-D6A17F97E2F4}"/>
          </ac:spMkLst>
        </pc:spChg>
      </pc:sldChg>
      <pc:sldChg chg="modSp mod">
        <pc:chgData name="Emma Durbridge" userId="fa194594-074f-43bd-8de7-d322108f10cf" providerId="ADAL" clId="{375DA451-72A8-4EF4-A1BE-848E9174EC56}" dt="2024-10-23T02:43:53.801" v="13" actId="1037"/>
        <pc:sldMkLst>
          <pc:docMk/>
          <pc:sldMk cId="1548968196" sldId="443"/>
        </pc:sldMkLst>
      </pc:sldChg>
    </pc:docChg>
  </pc:docChgLst>
  <pc:docChgLst>
    <pc:chgData name="Kerrie Shanahan" userId="ae473d9f-76e9-476f-892f-2674ea963afc" providerId="ADAL" clId="{F24ABEA0-FCB6-48C0-8D7F-A84AB3984492}"/>
    <pc:docChg chg="undo custSel addSld delSld modSld sldOrd modMainMaster">
      <pc:chgData name="Kerrie Shanahan" userId="ae473d9f-76e9-476f-892f-2674ea963afc" providerId="ADAL" clId="{F24ABEA0-FCB6-48C0-8D7F-A84AB3984492}" dt="2024-10-16T05:04:03.347" v="574" actId="20577"/>
      <pc:docMkLst>
        <pc:docMk/>
      </pc:docMkLst>
      <pc:sldChg chg="del">
        <pc:chgData name="Kerrie Shanahan" userId="ae473d9f-76e9-476f-892f-2674ea963afc" providerId="ADAL" clId="{F24ABEA0-FCB6-48C0-8D7F-A84AB3984492}" dt="2024-10-07T03:32:39.777" v="239" actId="2696"/>
        <pc:sldMkLst>
          <pc:docMk/>
          <pc:sldMk cId="4263359036" sldId="418"/>
        </pc:sldMkLst>
      </pc:sldChg>
      <pc:sldChg chg="modSp modNotesTx">
        <pc:chgData name="Kerrie Shanahan" userId="ae473d9f-76e9-476f-892f-2674ea963afc" providerId="ADAL" clId="{F24ABEA0-FCB6-48C0-8D7F-A84AB3984492}" dt="2024-10-16T04:17:44.437" v="439" actId="20577"/>
        <pc:sldMkLst>
          <pc:docMk/>
          <pc:sldMk cId="4150549256" sldId="437"/>
        </pc:sldMkLst>
        <pc:picChg chg="mod">
          <ac:chgData name="Kerrie Shanahan" userId="ae473d9f-76e9-476f-892f-2674ea963afc" providerId="ADAL" clId="{F24ABEA0-FCB6-48C0-8D7F-A84AB3984492}" dt="2024-10-16T04:17:37.242" v="434" actId="14826"/>
          <ac:picMkLst>
            <pc:docMk/>
            <pc:sldMk cId="4150549256" sldId="437"/>
            <ac:picMk id="3" creationId="{1825C2BD-668D-1B47-A307-4478F57E8F9E}"/>
          </ac:picMkLst>
        </pc:picChg>
      </pc:sldChg>
      <pc:sldChg chg="modSp mod modNotesTx">
        <pc:chgData name="Kerrie Shanahan" userId="ae473d9f-76e9-476f-892f-2674ea963afc" providerId="ADAL" clId="{F24ABEA0-FCB6-48C0-8D7F-A84AB3984492}" dt="2024-10-16T04:33:08.095" v="496" actId="20577"/>
        <pc:sldMkLst>
          <pc:docMk/>
          <pc:sldMk cId="3662316055" sldId="441"/>
        </pc:sldMkLst>
        <pc:spChg chg="mod">
          <ac:chgData name="Kerrie Shanahan" userId="ae473d9f-76e9-476f-892f-2674ea963afc" providerId="ADAL" clId="{F24ABEA0-FCB6-48C0-8D7F-A84AB3984492}" dt="2024-10-16T04:32:58.584" v="491" actId="20577"/>
          <ac:spMkLst>
            <pc:docMk/>
            <pc:sldMk cId="3662316055" sldId="441"/>
            <ac:spMk id="4" creationId="{DFA8163B-DA64-924A-B4D9-41EA437843E9}"/>
          </ac:spMkLst>
        </pc:spChg>
        <pc:spChg chg="mod">
          <ac:chgData name="Kerrie Shanahan" userId="ae473d9f-76e9-476f-892f-2674ea963afc" providerId="ADAL" clId="{F24ABEA0-FCB6-48C0-8D7F-A84AB3984492}" dt="2024-10-16T04:33:08.095" v="496" actId="20577"/>
          <ac:spMkLst>
            <pc:docMk/>
            <pc:sldMk cId="3662316055" sldId="441"/>
            <ac:spMk id="5" creationId="{D8947796-C86B-7B4C-95FE-FF93BD835AA4}"/>
          </ac:spMkLst>
        </pc:spChg>
      </pc:sldChg>
      <pc:sldChg chg="modNotesTx">
        <pc:chgData name="Kerrie Shanahan" userId="ae473d9f-76e9-476f-892f-2674ea963afc" providerId="ADAL" clId="{F24ABEA0-FCB6-48C0-8D7F-A84AB3984492}" dt="2024-10-16T04:38:09.258" v="507" actId="20577"/>
        <pc:sldMkLst>
          <pc:docMk/>
          <pc:sldMk cId="1548968196" sldId="443"/>
        </pc:sldMkLst>
      </pc:sldChg>
      <pc:sldChg chg="modNotesTx">
        <pc:chgData name="Kerrie Shanahan" userId="ae473d9f-76e9-476f-892f-2674ea963afc" providerId="ADAL" clId="{F24ABEA0-FCB6-48C0-8D7F-A84AB3984492}" dt="2024-10-16T05:04:03.347" v="574" actId="20577"/>
        <pc:sldMkLst>
          <pc:docMk/>
          <pc:sldMk cId="349643366" sldId="446"/>
        </pc:sldMkLst>
      </pc:sldChg>
      <pc:sldChg chg="modSp mod modNotesTx">
        <pc:chgData name="Kerrie Shanahan" userId="ae473d9f-76e9-476f-892f-2674ea963afc" providerId="ADAL" clId="{F24ABEA0-FCB6-48C0-8D7F-A84AB3984492}" dt="2024-10-16T04:38:39.233" v="512" actId="20577"/>
        <pc:sldMkLst>
          <pc:docMk/>
          <pc:sldMk cId="240114052" sldId="449"/>
        </pc:sldMkLst>
        <pc:spChg chg="mod">
          <ac:chgData name="Kerrie Shanahan" userId="ae473d9f-76e9-476f-892f-2674ea963afc" providerId="ADAL" clId="{F24ABEA0-FCB6-48C0-8D7F-A84AB3984492}" dt="2024-10-16T04:34:02.489" v="501" actId="20577"/>
          <ac:spMkLst>
            <pc:docMk/>
            <pc:sldMk cId="240114052" sldId="449"/>
            <ac:spMk id="24" creationId="{243F9353-4476-7768-8A18-5FE00BE9DAA8}"/>
          </ac:spMkLst>
        </pc:spChg>
      </pc:sldChg>
      <pc:sldChg chg="modNotesTx">
        <pc:chgData name="Kerrie Shanahan" userId="ae473d9f-76e9-476f-892f-2674ea963afc" providerId="ADAL" clId="{F24ABEA0-FCB6-48C0-8D7F-A84AB3984492}" dt="2024-10-09T00:17:45.530" v="384" actId="20577"/>
        <pc:sldMkLst>
          <pc:docMk/>
          <pc:sldMk cId="3089004442" sldId="454"/>
        </pc:sldMkLst>
      </pc:sldChg>
      <pc:sldChg chg="modNotesTx">
        <pc:chgData name="Kerrie Shanahan" userId="ae473d9f-76e9-476f-892f-2674ea963afc" providerId="ADAL" clId="{F24ABEA0-FCB6-48C0-8D7F-A84AB3984492}" dt="2024-10-09T00:22:13.901" v="396" actId="20577"/>
        <pc:sldMkLst>
          <pc:docMk/>
          <pc:sldMk cId="1821817766" sldId="455"/>
        </pc:sldMkLst>
      </pc:sldChg>
      <pc:sldChg chg="modNotesTx">
        <pc:chgData name="Kerrie Shanahan" userId="ae473d9f-76e9-476f-892f-2674ea963afc" providerId="ADAL" clId="{F24ABEA0-FCB6-48C0-8D7F-A84AB3984492}" dt="2024-10-09T00:21:35.285" v="395" actId="20577"/>
        <pc:sldMkLst>
          <pc:docMk/>
          <pc:sldMk cId="1135391713" sldId="456"/>
        </pc:sldMkLst>
      </pc:sldChg>
      <pc:sldChg chg="addSp delSp modSp mod modNotesTx">
        <pc:chgData name="Kerrie Shanahan" userId="ae473d9f-76e9-476f-892f-2674ea963afc" providerId="ADAL" clId="{F24ABEA0-FCB6-48C0-8D7F-A84AB3984492}" dt="2024-10-02T06:59:00.645" v="181" actId="20577"/>
        <pc:sldMkLst>
          <pc:docMk/>
          <pc:sldMk cId="2244477292" sldId="457"/>
        </pc:sldMkLst>
        <pc:picChg chg="mod topLvl">
          <ac:chgData name="Kerrie Shanahan" userId="ae473d9f-76e9-476f-892f-2674ea963afc" providerId="ADAL" clId="{F24ABEA0-FCB6-48C0-8D7F-A84AB3984492}" dt="2024-10-02T06:49:08.997" v="125" actId="164"/>
          <ac:picMkLst>
            <pc:docMk/>
            <pc:sldMk cId="2244477292" sldId="457"/>
            <ac:picMk id="3" creationId="{4E309EB7-57AC-BB22-8702-64AC483D4016}"/>
          </ac:picMkLst>
        </pc:picChg>
        <pc:picChg chg="mod topLvl">
          <ac:chgData name="Kerrie Shanahan" userId="ae473d9f-76e9-476f-892f-2674ea963afc" providerId="ADAL" clId="{F24ABEA0-FCB6-48C0-8D7F-A84AB3984492}" dt="2024-10-02T06:49:08.997" v="125" actId="164"/>
          <ac:picMkLst>
            <pc:docMk/>
            <pc:sldMk cId="2244477292" sldId="457"/>
            <ac:picMk id="4" creationId="{F6F4AC52-9048-9E31-2F08-A81C4A3BB8D2}"/>
          </ac:picMkLst>
        </pc:picChg>
        <pc:picChg chg="mod topLvl">
          <ac:chgData name="Kerrie Shanahan" userId="ae473d9f-76e9-476f-892f-2674ea963afc" providerId="ADAL" clId="{F24ABEA0-FCB6-48C0-8D7F-A84AB3984492}" dt="2024-10-02T06:49:08.997" v="125" actId="164"/>
          <ac:picMkLst>
            <pc:docMk/>
            <pc:sldMk cId="2244477292" sldId="457"/>
            <ac:picMk id="5" creationId="{F50DD972-69C8-7179-6147-5196010005B8}"/>
          </ac:picMkLst>
        </pc:picChg>
        <pc:picChg chg="mod topLvl">
          <ac:chgData name="Kerrie Shanahan" userId="ae473d9f-76e9-476f-892f-2674ea963afc" providerId="ADAL" clId="{F24ABEA0-FCB6-48C0-8D7F-A84AB3984492}" dt="2024-10-02T06:49:08.997" v="125" actId="164"/>
          <ac:picMkLst>
            <pc:docMk/>
            <pc:sldMk cId="2244477292" sldId="457"/>
            <ac:picMk id="6" creationId="{C14C2C5D-3184-CEEA-886C-3B2423A125C8}"/>
          </ac:picMkLst>
        </pc:picChg>
        <pc:picChg chg="mod topLvl">
          <ac:chgData name="Kerrie Shanahan" userId="ae473d9f-76e9-476f-892f-2674ea963afc" providerId="ADAL" clId="{F24ABEA0-FCB6-48C0-8D7F-A84AB3984492}" dt="2024-10-02T06:49:08.997" v="125" actId="164"/>
          <ac:picMkLst>
            <pc:docMk/>
            <pc:sldMk cId="2244477292" sldId="457"/>
            <ac:picMk id="7" creationId="{A64B0C65-A19D-066C-DB08-FA27A527CCD2}"/>
          </ac:picMkLst>
        </pc:picChg>
        <pc:picChg chg="mod topLvl">
          <ac:chgData name="Kerrie Shanahan" userId="ae473d9f-76e9-476f-892f-2674ea963afc" providerId="ADAL" clId="{F24ABEA0-FCB6-48C0-8D7F-A84AB3984492}" dt="2024-10-02T06:49:08.997" v="125" actId="164"/>
          <ac:picMkLst>
            <pc:docMk/>
            <pc:sldMk cId="2244477292" sldId="457"/>
            <ac:picMk id="8" creationId="{3F343257-FD48-7D7E-CD2F-075FAF970DA2}"/>
          </ac:picMkLst>
        </pc:picChg>
      </pc:sldChg>
      <pc:sldChg chg="modNotesTx">
        <pc:chgData name="Kerrie Shanahan" userId="ae473d9f-76e9-476f-892f-2674ea963afc" providerId="ADAL" clId="{F24ABEA0-FCB6-48C0-8D7F-A84AB3984492}" dt="2024-10-16T01:50:51.965" v="433"/>
        <pc:sldMkLst>
          <pc:docMk/>
          <pc:sldMk cId="2664320030" sldId="478"/>
        </pc:sldMkLst>
      </pc:sldChg>
      <pc:sldChg chg="modNotesTx">
        <pc:chgData name="Kerrie Shanahan" userId="ae473d9f-76e9-476f-892f-2674ea963afc" providerId="ADAL" clId="{F24ABEA0-FCB6-48C0-8D7F-A84AB3984492}" dt="2024-10-16T04:45:25.351" v="546" actId="20577"/>
        <pc:sldMkLst>
          <pc:docMk/>
          <pc:sldMk cId="3005270447" sldId="480"/>
        </pc:sldMkLst>
      </pc:sldChg>
      <pc:sldChg chg="modNotesTx">
        <pc:chgData name="Kerrie Shanahan" userId="ae473d9f-76e9-476f-892f-2674ea963afc" providerId="ADAL" clId="{F24ABEA0-FCB6-48C0-8D7F-A84AB3984492}" dt="2024-10-16T04:41:39.067" v="543" actId="20577"/>
        <pc:sldMkLst>
          <pc:docMk/>
          <pc:sldMk cId="1559763415" sldId="481"/>
        </pc:sldMkLst>
      </pc:sldChg>
      <pc:sldChg chg="modNotesTx">
        <pc:chgData name="Kerrie Shanahan" userId="ae473d9f-76e9-476f-892f-2674ea963afc" providerId="ADAL" clId="{F24ABEA0-FCB6-48C0-8D7F-A84AB3984492}" dt="2024-10-16T04:46:04.139" v="553" actId="20577"/>
        <pc:sldMkLst>
          <pc:docMk/>
          <pc:sldMk cId="3426776120" sldId="502"/>
        </pc:sldMkLst>
      </pc:sldChg>
      <pc:sldChg chg="addSp delSp modSp add mod modClrScheme chgLayout modNotesTx">
        <pc:chgData name="Kerrie Shanahan" userId="ae473d9f-76e9-476f-892f-2674ea963afc" providerId="ADAL" clId="{F24ABEA0-FCB6-48C0-8D7F-A84AB3984492}" dt="2024-10-08T00:47:05.501" v="309" actId="20577"/>
        <pc:sldMkLst>
          <pc:docMk/>
          <pc:sldMk cId="868473419" sldId="506"/>
        </pc:sldMkLst>
        <pc:spChg chg="add mod">
          <ac:chgData name="Kerrie Shanahan" userId="ae473d9f-76e9-476f-892f-2674ea963afc" providerId="ADAL" clId="{F24ABEA0-FCB6-48C0-8D7F-A84AB3984492}" dt="2024-10-02T06:50:19.566" v="134" actId="20577"/>
          <ac:spMkLst>
            <pc:docMk/>
            <pc:sldMk cId="868473419" sldId="506"/>
            <ac:spMk id="9" creationId="{67C2A57C-C3CB-6FD0-0FE9-BE242E7D3747}"/>
          </ac:spMkLst>
        </pc:spChg>
      </pc:sldChg>
      <pc:sldChg chg="addSp modSp add mod ord modClrScheme chgLayout modNotesTx">
        <pc:chgData name="Kerrie Shanahan" userId="ae473d9f-76e9-476f-892f-2674ea963afc" providerId="ADAL" clId="{F24ABEA0-FCB6-48C0-8D7F-A84AB3984492}" dt="2024-10-07T06:08:02.079" v="306" actId="700"/>
        <pc:sldMkLst>
          <pc:docMk/>
          <pc:sldMk cId="4165219520" sldId="507"/>
        </pc:sldMkLst>
        <pc:spChg chg="add mod">
          <ac:chgData name="Kerrie Shanahan" userId="ae473d9f-76e9-476f-892f-2674ea963afc" providerId="ADAL" clId="{F24ABEA0-FCB6-48C0-8D7F-A84AB3984492}" dt="2024-10-02T07:05:22.549" v="221" actId="20577"/>
          <ac:spMkLst>
            <pc:docMk/>
            <pc:sldMk cId="4165219520" sldId="507"/>
            <ac:spMk id="2" creationId="{0F5C4F91-97A8-F760-0C27-9F60BEA61E22}"/>
          </ac:spMkLst>
        </pc:spChg>
      </pc:sldChg>
      <pc:sldChg chg="addSp modSp mod modClrScheme chgLayout">
        <pc:chgData name="Kerrie Shanahan" userId="ae473d9f-76e9-476f-892f-2674ea963afc" providerId="ADAL" clId="{F24ABEA0-FCB6-48C0-8D7F-A84AB3984492}" dt="2024-10-09T00:23:28.173" v="432" actId="6549"/>
        <pc:sldMkLst>
          <pc:docMk/>
          <pc:sldMk cId="2326152191" sldId="508"/>
        </pc:sldMkLst>
        <pc:spChg chg="add mod">
          <ac:chgData name="Kerrie Shanahan" userId="ae473d9f-76e9-476f-892f-2674ea963afc" providerId="ADAL" clId="{F24ABEA0-FCB6-48C0-8D7F-A84AB3984492}" dt="2024-10-09T00:23:18.483" v="410" actId="20577"/>
          <ac:spMkLst>
            <pc:docMk/>
            <pc:sldMk cId="2326152191" sldId="508"/>
            <ac:spMk id="2" creationId="{96EDBAEC-FC34-1B1A-5F94-C5DDFBE4BD0F}"/>
          </ac:spMkLst>
        </pc:spChg>
        <pc:spChg chg="add mod">
          <ac:chgData name="Kerrie Shanahan" userId="ae473d9f-76e9-476f-892f-2674ea963afc" providerId="ADAL" clId="{F24ABEA0-FCB6-48C0-8D7F-A84AB3984492}" dt="2024-10-09T00:23:28.173" v="432" actId="6549"/>
          <ac:spMkLst>
            <pc:docMk/>
            <pc:sldMk cId="2326152191" sldId="508"/>
            <ac:spMk id="3" creationId="{463D31DC-EAA0-1E5D-3E99-B4BD416B44F0}"/>
          </ac:spMkLst>
        </pc:spChg>
      </pc:sldChg>
      <pc:sldChg chg="addSp delSp modSp add mod modNotesTx">
        <pc:chgData name="Kerrie Shanahan" userId="ae473d9f-76e9-476f-892f-2674ea963afc" providerId="ADAL" clId="{F24ABEA0-FCB6-48C0-8D7F-A84AB3984492}" dt="2024-10-16T04:22:14.358" v="455" actId="20577"/>
        <pc:sldMkLst>
          <pc:docMk/>
          <pc:sldMk cId="3202392233" sldId="509"/>
        </pc:sldMkLst>
        <pc:spChg chg="mod">
          <ac:chgData name="Kerrie Shanahan" userId="ae473d9f-76e9-476f-892f-2674ea963afc" providerId="ADAL" clId="{F24ABEA0-FCB6-48C0-8D7F-A84AB3984492}" dt="2024-10-02T06:59:29.133" v="185" actId="20577"/>
          <ac:spMkLst>
            <pc:docMk/>
            <pc:sldMk cId="3202392233" sldId="509"/>
            <ac:spMk id="10" creationId="{881794C1-328A-CCC4-7401-E00FDE3164C4}"/>
          </ac:spMkLst>
        </pc:spChg>
        <pc:spChg chg="mod">
          <ac:chgData name="Kerrie Shanahan" userId="ae473d9f-76e9-476f-892f-2674ea963afc" providerId="ADAL" clId="{F24ABEA0-FCB6-48C0-8D7F-A84AB3984492}" dt="2024-10-02T06:58:02.748" v="177"/>
          <ac:spMkLst>
            <pc:docMk/>
            <pc:sldMk cId="3202392233" sldId="509"/>
            <ac:spMk id="11" creationId="{AF781E86-7D9F-F0B5-5358-0CB02B663662}"/>
          </ac:spMkLst>
        </pc:spChg>
        <pc:spChg chg="mod">
          <ac:chgData name="Kerrie Shanahan" userId="ae473d9f-76e9-476f-892f-2674ea963afc" providerId="ADAL" clId="{F24ABEA0-FCB6-48C0-8D7F-A84AB3984492}" dt="2024-10-02T06:58:02.748" v="177"/>
          <ac:spMkLst>
            <pc:docMk/>
            <pc:sldMk cId="3202392233" sldId="509"/>
            <ac:spMk id="12" creationId="{8A9FE555-A02A-0DB3-BFFC-E36CF7BE82D3}"/>
          </ac:spMkLst>
        </pc:spChg>
        <pc:spChg chg="mod">
          <ac:chgData name="Kerrie Shanahan" userId="ae473d9f-76e9-476f-892f-2674ea963afc" providerId="ADAL" clId="{F24ABEA0-FCB6-48C0-8D7F-A84AB3984492}" dt="2024-10-02T06:59:26.713" v="183" actId="20577"/>
          <ac:spMkLst>
            <pc:docMk/>
            <pc:sldMk cId="3202392233" sldId="509"/>
            <ac:spMk id="13" creationId="{41184107-AF33-8E98-02EF-AD56B7E02D9F}"/>
          </ac:spMkLst>
        </pc:spChg>
        <pc:spChg chg="mod">
          <ac:chgData name="Kerrie Shanahan" userId="ae473d9f-76e9-476f-892f-2674ea963afc" providerId="ADAL" clId="{F24ABEA0-FCB6-48C0-8D7F-A84AB3984492}" dt="2024-10-02T06:58:02.748" v="177"/>
          <ac:spMkLst>
            <pc:docMk/>
            <pc:sldMk cId="3202392233" sldId="509"/>
            <ac:spMk id="14" creationId="{E15F263B-BBE5-75D8-3D33-692E09AF684F}"/>
          </ac:spMkLst>
        </pc:spChg>
        <pc:spChg chg="mod">
          <ac:chgData name="Kerrie Shanahan" userId="ae473d9f-76e9-476f-892f-2674ea963afc" providerId="ADAL" clId="{F24ABEA0-FCB6-48C0-8D7F-A84AB3984492}" dt="2024-10-02T06:58:20.276" v="179" actId="20577"/>
          <ac:spMkLst>
            <pc:docMk/>
            <pc:sldMk cId="3202392233" sldId="509"/>
            <ac:spMk id="15" creationId="{4AF618D4-93C5-C9E3-DD74-2CAEF554E6CA}"/>
          </ac:spMkLst>
        </pc:spChg>
      </pc:sldChg>
      <pc:sldChg chg="addSp delSp modSp add mod modClrScheme chgLayout modNotesTx">
        <pc:chgData name="Kerrie Shanahan" userId="ae473d9f-76e9-476f-892f-2674ea963afc" providerId="ADAL" clId="{F24ABEA0-FCB6-48C0-8D7F-A84AB3984492}" dt="2024-10-16T04:27:32.657" v="456" actId="14826"/>
        <pc:sldMkLst>
          <pc:docMk/>
          <pc:sldMk cId="4122669706" sldId="510"/>
        </pc:sldMkLst>
        <pc:picChg chg="mod topLvl">
          <ac:chgData name="Kerrie Shanahan" userId="ae473d9f-76e9-476f-892f-2674ea963afc" providerId="ADAL" clId="{F24ABEA0-FCB6-48C0-8D7F-A84AB3984492}" dt="2024-10-02T07:04:32.944" v="214" actId="1076"/>
          <ac:picMkLst>
            <pc:docMk/>
            <pc:sldMk cId="4122669706" sldId="510"/>
            <ac:picMk id="3" creationId="{35DE704B-5399-98CB-E0D5-1EB59837F979}"/>
          </ac:picMkLst>
        </pc:picChg>
        <pc:picChg chg="mod topLvl">
          <ac:chgData name="Kerrie Shanahan" userId="ae473d9f-76e9-476f-892f-2674ea963afc" providerId="ADAL" clId="{F24ABEA0-FCB6-48C0-8D7F-A84AB3984492}" dt="2024-10-16T04:27:32.657" v="456" actId="14826"/>
          <ac:picMkLst>
            <pc:docMk/>
            <pc:sldMk cId="4122669706" sldId="510"/>
            <ac:picMk id="4" creationId="{BA758480-4C7B-E564-77C5-3343C1BEB6AD}"/>
          </ac:picMkLst>
        </pc:picChg>
        <pc:picChg chg="mod topLvl">
          <ac:chgData name="Kerrie Shanahan" userId="ae473d9f-76e9-476f-892f-2674ea963afc" providerId="ADAL" clId="{F24ABEA0-FCB6-48C0-8D7F-A84AB3984492}" dt="2024-10-02T07:04:27.841" v="212" actId="1076"/>
          <ac:picMkLst>
            <pc:docMk/>
            <pc:sldMk cId="4122669706" sldId="510"/>
            <ac:picMk id="5" creationId="{B039FE14-8BFD-FBEE-D317-5CD5F352476B}"/>
          </ac:picMkLst>
        </pc:picChg>
      </pc:sldChg>
      <pc:sldChg chg="modSp mod modNotesTx">
        <pc:chgData name="Kerrie Shanahan" userId="ae473d9f-76e9-476f-892f-2674ea963afc" providerId="ADAL" clId="{F24ABEA0-FCB6-48C0-8D7F-A84AB3984492}" dt="2024-10-16T05:02:22.746" v="572" actId="20577"/>
        <pc:sldMkLst>
          <pc:docMk/>
          <pc:sldMk cId="409148390" sldId="514"/>
        </pc:sldMkLst>
        <pc:spChg chg="mod">
          <ac:chgData name="Kerrie Shanahan" userId="ae473d9f-76e9-476f-892f-2674ea963afc" providerId="ADAL" clId="{F24ABEA0-FCB6-48C0-8D7F-A84AB3984492}" dt="2024-10-07T03:46:11.059" v="304" actId="20577"/>
          <ac:spMkLst>
            <pc:docMk/>
            <pc:sldMk cId="409148390" sldId="514"/>
            <ac:spMk id="3" creationId="{79CFB367-4EE0-DB50-0437-A4E59AE596D4}"/>
          </ac:spMkLst>
        </pc:spChg>
        <pc:spChg chg="mod">
          <ac:chgData name="Kerrie Shanahan" userId="ae473d9f-76e9-476f-892f-2674ea963afc" providerId="ADAL" clId="{F24ABEA0-FCB6-48C0-8D7F-A84AB3984492}" dt="2024-10-07T03:33:01.125" v="260" actId="20577"/>
          <ac:spMkLst>
            <pc:docMk/>
            <pc:sldMk cId="409148390" sldId="514"/>
            <ac:spMk id="4" creationId="{B659DB08-7D8E-1082-B82B-1E2F333A9A4B}"/>
          </ac:spMkLst>
        </pc:spChg>
      </pc:sldChg>
      <pc:sldChg chg="modNotesTx">
        <pc:chgData name="Kerrie Shanahan" userId="ae473d9f-76e9-476f-892f-2674ea963afc" providerId="ADAL" clId="{F24ABEA0-FCB6-48C0-8D7F-A84AB3984492}" dt="2024-10-16T04:21:19.666" v="451" actId="20577"/>
        <pc:sldMkLst>
          <pc:docMk/>
          <pc:sldMk cId="1335887389" sldId="516"/>
        </pc:sldMkLst>
      </pc:sldChg>
      <pc:sldMasterChg chg="addSldLayout delSldLayout modSldLayout">
        <pc:chgData name="Kerrie Shanahan" userId="ae473d9f-76e9-476f-892f-2674ea963afc" providerId="ADAL" clId="{F24ABEA0-FCB6-48C0-8D7F-A84AB3984492}" dt="2024-10-07T03:33:09.006" v="262" actId="20577"/>
        <pc:sldMasterMkLst>
          <pc:docMk/>
          <pc:sldMasterMk cId="1034081160" sldId="2147483648"/>
        </pc:sldMasterMkLst>
        <pc:sldLayoutChg chg="addSp delSp modSp add mod modTransition">
          <pc:chgData name="Kerrie Shanahan" userId="ae473d9f-76e9-476f-892f-2674ea963afc" providerId="ADAL" clId="{F24ABEA0-FCB6-48C0-8D7F-A84AB3984492}" dt="2024-10-02T06:54:57.035" v="161" actId="1076"/>
          <pc:sldLayoutMkLst>
            <pc:docMk/>
            <pc:sldMasterMk cId="1034081160" sldId="2147483648"/>
            <pc:sldLayoutMk cId="3116628846" sldId="2147483771"/>
          </pc:sldLayoutMkLst>
          <pc:spChg chg="mod">
            <ac:chgData name="Kerrie Shanahan" userId="ae473d9f-76e9-476f-892f-2674ea963afc" providerId="ADAL" clId="{F24ABEA0-FCB6-48C0-8D7F-A84AB3984492}" dt="2024-10-02T06:53:48.807" v="155" actId="20577"/>
            <ac:spMkLst>
              <pc:docMk/>
              <pc:sldMasterMk cId="1034081160" sldId="2147483648"/>
              <pc:sldLayoutMk cId="3116628846" sldId="2147483771"/>
              <ac:spMk id="4" creationId="{28F508E9-14F4-54D7-57DE-B38CA85A7CED}"/>
            </ac:spMkLst>
          </pc:spChg>
          <pc:spChg chg="mod">
            <ac:chgData name="Kerrie Shanahan" userId="ae473d9f-76e9-476f-892f-2674ea963afc" providerId="ADAL" clId="{F24ABEA0-FCB6-48C0-8D7F-A84AB3984492}" dt="2024-10-02T06:54:43.967" v="159" actId="1076"/>
            <ac:spMkLst>
              <pc:docMk/>
              <pc:sldMasterMk cId="1034081160" sldId="2147483648"/>
              <pc:sldLayoutMk cId="3116628846" sldId="2147483771"/>
              <ac:spMk id="31" creationId="{D7C5CAB6-3B58-A249-893A-EA859AF97840}"/>
            </ac:spMkLst>
          </pc:spChg>
          <pc:grpChg chg="mod">
            <ac:chgData name="Kerrie Shanahan" userId="ae473d9f-76e9-476f-892f-2674ea963afc" providerId="ADAL" clId="{F24ABEA0-FCB6-48C0-8D7F-A84AB3984492}" dt="2024-10-02T06:54:57.035" v="161" actId="1076"/>
            <ac:grpSpMkLst>
              <pc:docMk/>
              <pc:sldMasterMk cId="1034081160" sldId="2147483648"/>
              <pc:sldLayoutMk cId="3116628846" sldId="2147483771"/>
              <ac:grpSpMk id="5" creationId="{97B9CB94-1515-2F0F-AF4B-693FC65B6D67}"/>
            </ac:grpSpMkLst>
          </pc:grpChg>
          <pc:picChg chg="add mod">
            <ac:chgData name="Kerrie Shanahan" userId="ae473d9f-76e9-476f-892f-2674ea963afc" providerId="ADAL" clId="{F24ABEA0-FCB6-48C0-8D7F-A84AB3984492}" dt="2024-10-02T06:54:50.172" v="160" actId="1076"/>
            <ac:picMkLst>
              <pc:docMk/>
              <pc:sldMasterMk cId="1034081160" sldId="2147483648"/>
              <pc:sldLayoutMk cId="3116628846" sldId="2147483771"/>
              <ac:picMk id="8" creationId="{17C2B802-ECC8-F42C-0E82-AC08AE1E5B0C}"/>
            </ac:picMkLst>
          </pc:picChg>
        </pc:sldLayoutChg>
        <pc:sldLayoutChg chg="add del mod modTransition">
          <pc:chgData name="Kerrie Shanahan" userId="ae473d9f-76e9-476f-892f-2674ea963afc" providerId="ADAL" clId="{F24ABEA0-FCB6-48C0-8D7F-A84AB3984492}" dt="2024-10-02T06:53:20.314" v="148" actId="2890"/>
          <pc:sldLayoutMkLst>
            <pc:docMk/>
            <pc:sldMasterMk cId="1034081160" sldId="2147483648"/>
            <pc:sldLayoutMk cId="3687347800" sldId="2147483771"/>
          </pc:sldLayoutMkLst>
        </pc:sldLayoutChg>
        <pc:sldLayoutChg chg="addSp delSp modSp add mod modTransition">
          <pc:chgData name="Kerrie Shanahan" userId="ae473d9f-76e9-476f-892f-2674ea963afc" providerId="ADAL" clId="{F24ABEA0-FCB6-48C0-8D7F-A84AB3984492}" dt="2024-10-02T06:56:50.022" v="174" actId="1076"/>
          <pc:sldLayoutMkLst>
            <pc:docMk/>
            <pc:sldMasterMk cId="1034081160" sldId="2147483648"/>
            <pc:sldLayoutMk cId="618596326" sldId="2147483772"/>
          </pc:sldLayoutMkLst>
          <pc:spChg chg="mod">
            <ac:chgData name="Kerrie Shanahan" userId="ae473d9f-76e9-476f-892f-2674ea963afc" providerId="ADAL" clId="{F24ABEA0-FCB6-48C0-8D7F-A84AB3984492}" dt="2024-10-02T06:55:50.269" v="168" actId="20577"/>
            <ac:spMkLst>
              <pc:docMk/>
              <pc:sldMasterMk cId="1034081160" sldId="2147483648"/>
              <pc:sldLayoutMk cId="618596326" sldId="2147483772"/>
              <ac:spMk id="5" creationId="{C775805E-A81C-5556-5B96-F2450E5D1E05}"/>
            </ac:spMkLst>
          </pc:spChg>
          <pc:spChg chg="mod topLvl">
            <ac:chgData name="Kerrie Shanahan" userId="ae473d9f-76e9-476f-892f-2674ea963afc" providerId="ADAL" clId="{F24ABEA0-FCB6-48C0-8D7F-A84AB3984492}" dt="2024-10-02T06:56:08.168" v="171" actId="1076"/>
            <ac:spMkLst>
              <pc:docMk/>
              <pc:sldMasterMk cId="1034081160" sldId="2147483648"/>
              <pc:sldLayoutMk cId="618596326" sldId="2147483772"/>
              <ac:spMk id="18" creationId="{98C803E7-56DA-F26E-521F-C1112DF359C5}"/>
            </ac:spMkLst>
          </pc:spChg>
          <pc:picChg chg="add mod">
            <ac:chgData name="Kerrie Shanahan" userId="ae473d9f-76e9-476f-892f-2674ea963afc" providerId="ADAL" clId="{F24ABEA0-FCB6-48C0-8D7F-A84AB3984492}" dt="2024-10-02T06:56:50.022" v="174" actId="1076"/>
            <ac:picMkLst>
              <pc:docMk/>
              <pc:sldMasterMk cId="1034081160" sldId="2147483648"/>
              <pc:sldLayoutMk cId="618596326" sldId="2147483772"/>
              <ac:picMk id="2" creationId="{D6862B0E-D499-B639-C8E5-7FEB0FB5D2C2}"/>
            </ac:picMkLst>
          </pc:picChg>
        </pc:sldLayoutChg>
        <pc:sldLayoutChg chg="modSp mod">
          <pc:chgData name="Kerrie Shanahan" userId="ae473d9f-76e9-476f-892f-2674ea963afc" providerId="ADAL" clId="{F24ABEA0-FCB6-48C0-8D7F-A84AB3984492}" dt="2024-10-07T03:33:09.006" v="262" actId="20577"/>
          <pc:sldLayoutMkLst>
            <pc:docMk/>
            <pc:sldMasterMk cId="1034081160" sldId="2147483648"/>
            <pc:sldLayoutMk cId="2520405798" sldId="2147483773"/>
          </pc:sldLayoutMkLst>
          <pc:spChg chg="mod">
            <ac:chgData name="Kerrie Shanahan" userId="ae473d9f-76e9-476f-892f-2674ea963afc" providerId="ADAL" clId="{F24ABEA0-FCB6-48C0-8D7F-A84AB3984492}" dt="2024-10-07T03:33:09.006" v="262" actId="20577"/>
            <ac:spMkLst>
              <pc:docMk/>
              <pc:sldMasterMk cId="1034081160" sldId="2147483648"/>
              <pc:sldLayoutMk cId="2520405798" sldId="2147483773"/>
              <ac:spMk id="19" creationId="{355DC917-B4DE-3D46-A254-3FCDAF7B3C71}"/>
            </ac:spMkLst>
          </pc:spChg>
        </pc:sldLayoutChg>
      </pc:sldMasterChg>
    </pc:docChg>
  </pc:docChgLst>
  <pc:docChgLst>
    <pc:chgData name="Kerrie Shanahan" userId="ae473d9f-76e9-476f-892f-2674ea963afc" providerId="ADAL" clId="{6FFDEB34-53FD-4FF6-B8C0-77C34ECA42B2}"/>
    <pc:docChg chg="custSel modSld">
      <pc:chgData name="Kerrie Shanahan" userId="ae473d9f-76e9-476f-892f-2674ea963afc" providerId="ADAL" clId="{6FFDEB34-53FD-4FF6-B8C0-77C34ECA42B2}" dt="2024-11-26T22:57:12.815" v="62" actId="165"/>
      <pc:docMkLst>
        <pc:docMk/>
      </pc:docMkLst>
      <pc:sldChg chg="modNotesTx">
        <pc:chgData name="Kerrie Shanahan" userId="ae473d9f-76e9-476f-892f-2674ea963afc" providerId="ADAL" clId="{6FFDEB34-53FD-4FF6-B8C0-77C34ECA42B2}" dt="2024-11-26T22:16:54.196" v="54" actId="20577"/>
        <pc:sldMkLst>
          <pc:docMk/>
          <pc:sldMk cId="4150549256" sldId="437"/>
        </pc:sldMkLst>
      </pc:sldChg>
      <pc:sldChg chg="addSp delSp modSp mod modNotesTx">
        <pc:chgData name="Kerrie Shanahan" userId="ae473d9f-76e9-476f-892f-2674ea963afc" providerId="ADAL" clId="{6FFDEB34-53FD-4FF6-B8C0-77C34ECA42B2}" dt="2024-11-26T22:56:34.145" v="59" actId="165"/>
        <pc:sldMkLst>
          <pc:docMk/>
          <pc:sldMk cId="3790191868" sldId="442"/>
        </pc:sldMkLst>
        <pc:spChg chg="mod topLvl">
          <ac:chgData name="Kerrie Shanahan" userId="ae473d9f-76e9-476f-892f-2674ea963afc" providerId="ADAL" clId="{6FFDEB34-53FD-4FF6-B8C0-77C34ECA42B2}" dt="2024-11-26T22:56:34.145" v="59" actId="165"/>
          <ac:spMkLst>
            <pc:docMk/>
            <pc:sldMk cId="3790191868" sldId="442"/>
            <ac:spMk id="3" creationId="{01C1AA5D-1FEE-824A-C391-0B802020F79E}"/>
          </ac:spMkLst>
        </pc:spChg>
        <pc:spChg chg="mod topLvl">
          <ac:chgData name="Kerrie Shanahan" userId="ae473d9f-76e9-476f-892f-2674ea963afc" providerId="ADAL" clId="{6FFDEB34-53FD-4FF6-B8C0-77C34ECA42B2}" dt="2024-11-26T22:56:34.145" v="59" actId="165"/>
          <ac:spMkLst>
            <pc:docMk/>
            <pc:sldMk cId="3790191868" sldId="442"/>
            <ac:spMk id="4" creationId="{87ADBEB0-1344-3D3B-934A-E7696BD67E14}"/>
          </ac:spMkLst>
        </pc:spChg>
        <pc:spChg chg="mod topLvl">
          <ac:chgData name="Kerrie Shanahan" userId="ae473d9f-76e9-476f-892f-2674ea963afc" providerId="ADAL" clId="{6FFDEB34-53FD-4FF6-B8C0-77C34ECA42B2}" dt="2024-11-26T22:56:34.145" v="59" actId="165"/>
          <ac:spMkLst>
            <pc:docMk/>
            <pc:sldMk cId="3790191868" sldId="442"/>
            <ac:spMk id="5" creationId="{51C0D139-EEA8-E4F8-728A-9B58B7BC5842}"/>
          </ac:spMkLst>
        </pc:spChg>
        <pc:spChg chg="mod topLvl">
          <ac:chgData name="Kerrie Shanahan" userId="ae473d9f-76e9-476f-892f-2674ea963afc" providerId="ADAL" clId="{6FFDEB34-53FD-4FF6-B8C0-77C34ECA42B2}" dt="2024-11-26T22:56:34.145" v="59" actId="165"/>
          <ac:spMkLst>
            <pc:docMk/>
            <pc:sldMk cId="3790191868" sldId="442"/>
            <ac:spMk id="6" creationId="{8215BA58-5B9B-4D54-D197-D6A17F97E2F4}"/>
          </ac:spMkLst>
        </pc:spChg>
        <pc:spChg chg="mod topLvl">
          <ac:chgData name="Kerrie Shanahan" userId="ae473d9f-76e9-476f-892f-2674ea963afc" providerId="ADAL" clId="{6FFDEB34-53FD-4FF6-B8C0-77C34ECA42B2}" dt="2024-11-26T22:56:34.145" v="59" actId="165"/>
          <ac:spMkLst>
            <pc:docMk/>
            <pc:sldMk cId="3790191868" sldId="442"/>
            <ac:spMk id="11" creationId="{B7918130-89B9-834B-849E-74EEB7E489BC}"/>
          </ac:spMkLst>
        </pc:spChg>
      </pc:sldChg>
      <pc:sldChg chg="addSp delSp modSp mod">
        <pc:chgData name="Kerrie Shanahan" userId="ae473d9f-76e9-476f-892f-2674ea963afc" providerId="ADAL" clId="{6FFDEB34-53FD-4FF6-B8C0-77C34ECA42B2}" dt="2024-11-26T22:56:41.194" v="60" actId="165"/>
        <pc:sldMkLst>
          <pc:docMk/>
          <pc:sldMk cId="1548968196" sldId="443"/>
        </pc:sldMkLst>
        <pc:spChg chg="mod topLvl">
          <ac:chgData name="Kerrie Shanahan" userId="ae473d9f-76e9-476f-892f-2674ea963afc" providerId="ADAL" clId="{6FFDEB34-53FD-4FF6-B8C0-77C34ECA42B2}" dt="2024-11-26T22:56:41.194" v="60" actId="165"/>
          <ac:spMkLst>
            <pc:docMk/>
            <pc:sldMk cId="1548968196" sldId="443"/>
            <ac:spMk id="4" creationId="{73A7B356-7B12-86A4-6E51-C05366937A9C}"/>
          </ac:spMkLst>
        </pc:spChg>
        <pc:spChg chg="mod topLvl">
          <ac:chgData name="Kerrie Shanahan" userId="ae473d9f-76e9-476f-892f-2674ea963afc" providerId="ADAL" clId="{6FFDEB34-53FD-4FF6-B8C0-77C34ECA42B2}" dt="2024-11-26T22:56:41.194" v="60" actId="165"/>
          <ac:spMkLst>
            <pc:docMk/>
            <pc:sldMk cId="1548968196" sldId="443"/>
            <ac:spMk id="5" creationId="{802B29EC-3885-B023-F707-1AE27AF86F2D}"/>
          </ac:spMkLst>
        </pc:spChg>
        <pc:spChg chg="mod topLvl">
          <ac:chgData name="Kerrie Shanahan" userId="ae473d9f-76e9-476f-892f-2674ea963afc" providerId="ADAL" clId="{6FFDEB34-53FD-4FF6-B8C0-77C34ECA42B2}" dt="2024-11-26T22:56:41.194" v="60" actId="165"/>
          <ac:spMkLst>
            <pc:docMk/>
            <pc:sldMk cId="1548968196" sldId="443"/>
            <ac:spMk id="6" creationId="{7FEA21B0-3C15-795E-D92C-7F694B45B04F}"/>
          </ac:spMkLst>
        </pc:spChg>
        <pc:spChg chg="mod topLvl">
          <ac:chgData name="Kerrie Shanahan" userId="ae473d9f-76e9-476f-892f-2674ea963afc" providerId="ADAL" clId="{6FFDEB34-53FD-4FF6-B8C0-77C34ECA42B2}" dt="2024-11-26T22:56:41.194" v="60" actId="165"/>
          <ac:spMkLst>
            <pc:docMk/>
            <pc:sldMk cId="1548968196" sldId="443"/>
            <ac:spMk id="7" creationId="{D5C09D25-5F49-8C76-AB63-80E7851E0FDB}"/>
          </ac:spMkLst>
        </pc:spChg>
        <pc:spChg chg="mod topLvl">
          <ac:chgData name="Kerrie Shanahan" userId="ae473d9f-76e9-476f-892f-2674ea963afc" providerId="ADAL" clId="{6FFDEB34-53FD-4FF6-B8C0-77C34ECA42B2}" dt="2024-11-26T22:56:41.194" v="60" actId="165"/>
          <ac:spMkLst>
            <pc:docMk/>
            <pc:sldMk cId="1548968196" sldId="443"/>
            <ac:spMk id="8" creationId="{5A9C426B-B38D-E2C7-8EDB-79751A213119}"/>
          </ac:spMkLst>
        </pc:spChg>
      </pc:sldChg>
      <pc:sldChg chg="addSp delSp modSp mod">
        <pc:chgData name="Kerrie Shanahan" userId="ae473d9f-76e9-476f-892f-2674ea963afc" providerId="ADAL" clId="{6FFDEB34-53FD-4FF6-B8C0-77C34ECA42B2}" dt="2024-11-26T22:57:08.559" v="61" actId="165"/>
        <pc:sldMkLst>
          <pc:docMk/>
          <pc:sldMk cId="1550106778" sldId="444"/>
        </pc:sldMkLst>
        <pc:picChg chg="mod topLvl">
          <ac:chgData name="Kerrie Shanahan" userId="ae473d9f-76e9-476f-892f-2674ea963afc" providerId="ADAL" clId="{6FFDEB34-53FD-4FF6-B8C0-77C34ECA42B2}" dt="2024-11-26T22:57:08.559" v="61" actId="165"/>
          <ac:picMkLst>
            <pc:docMk/>
            <pc:sldMk cId="1550106778" sldId="444"/>
            <ac:picMk id="3" creationId="{10595AE8-17EB-AED4-D3B7-BBC6AD52BD67}"/>
          </ac:picMkLst>
        </pc:picChg>
        <pc:picChg chg="mod topLvl">
          <ac:chgData name="Kerrie Shanahan" userId="ae473d9f-76e9-476f-892f-2674ea963afc" providerId="ADAL" clId="{6FFDEB34-53FD-4FF6-B8C0-77C34ECA42B2}" dt="2024-11-26T22:57:08.559" v="61" actId="165"/>
          <ac:picMkLst>
            <pc:docMk/>
            <pc:sldMk cId="1550106778" sldId="444"/>
            <ac:picMk id="7" creationId="{72D7DDB4-6D8C-92C3-2647-0D008EFD659D}"/>
          </ac:picMkLst>
        </pc:picChg>
        <pc:picChg chg="mod topLvl">
          <ac:chgData name="Kerrie Shanahan" userId="ae473d9f-76e9-476f-892f-2674ea963afc" providerId="ADAL" clId="{6FFDEB34-53FD-4FF6-B8C0-77C34ECA42B2}" dt="2024-11-26T22:57:08.559" v="61" actId="165"/>
          <ac:picMkLst>
            <pc:docMk/>
            <pc:sldMk cId="1550106778" sldId="444"/>
            <ac:picMk id="11" creationId="{C502F74C-A36B-F227-9D93-543ACEDFCF32}"/>
          </ac:picMkLst>
        </pc:picChg>
      </pc:sldChg>
      <pc:sldChg chg="addSp delSp modSp mod">
        <pc:chgData name="Kerrie Shanahan" userId="ae473d9f-76e9-476f-892f-2674ea963afc" providerId="ADAL" clId="{6FFDEB34-53FD-4FF6-B8C0-77C34ECA42B2}" dt="2024-11-26T22:57:12.815" v="62" actId="165"/>
        <pc:sldMkLst>
          <pc:docMk/>
          <pc:sldMk cId="2708634835" sldId="445"/>
        </pc:sldMkLst>
        <pc:picChg chg="mod topLvl">
          <ac:chgData name="Kerrie Shanahan" userId="ae473d9f-76e9-476f-892f-2674ea963afc" providerId="ADAL" clId="{6FFDEB34-53FD-4FF6-B8C0-77C34ECA42B2}" dt="2024-11-26T22:57:12.815" v="62" actId="165"/>
          <ac:picMkLst>
            <pc:docMk/>
            <pc:sldMk cId="2708634835" sldId="445"/>
            <ac:picMk id="3" creationId="{F3E1341C-25E9-71AD-5387-30E079A01103}"/>
          </ac:picMkLst>
        </pc:picChg>
        <pc:picChg chg="mod topLvl">
          <ac:chgData name="Kerrie Shanahan" userId="ae473d9f-76e9-476f-892f-2674ea963afc" providerId="ADAL" clId="{6FFDEB34-53FD-4FF6-B8C0-77C34ECA42B2}" dt="2024-11-26T22:57:12.815" v="62" actId="165"/>
          <ac:picMkLst>
            <pc:docMk/>
            <pc:sldMk cId="2708634835" sldId="445"/>
            <ac:picMk id="6" creationId="{6A28F4F4-0CAE-E8CA-2FE1-FA28581B5584}"/>
          </ac:picMkLst>
        </pc:picChg>
        <pc:picChg chg="mod topLvl">
          <ac:chgData name="Kerrie Shanahan" userId="ae473d9f-76e9-476f-892f-2674ea963afc" providerId="ADAL" clId="{6FFDEB34-53FD-4FF6-B8C0-77C34ECA42B2}" dt="2024-11-26T22:57:12.815" v="62" actId="165"/>
          <ac:picMkLst>
            <pc:docMk/>
            <pc:sldMk cId="2708634835" sldId="445"/>
            <ac:picMk id="12" creationId="{C6377986-117C-A213-8C5E-6B2A21F87082}"/>
          </ac:picMkLst>
        </pc:picChg>
      </pc:sldChg>
      <pc:sldChg chg="modSp">
        <pc:chgData name="Kerrie Shanahan" userId="ae473d9f-76e9-476f-892f-2674ea963afc" providerId="ADAL" clId="{6FFDEB34-53FD-4FF6-B8C0-77C34ECA42B2}" dt="2024-11-26T22:15:28.295" v="49" actId="1076"/>
        <pc:sldMkLst>
          <pc:docMk/>
          <pc:sldMk cId="3089004442" sldId="454"/>
        </pc:sldMkLst>
        <pc:picChg chg="mod">
          <ac:chgData name="Kerrie Shanahan" userId="ae473d9f-76e9-476f-892f-2674ea963afc" providerId="ADAL" clId="{6FFDEB34-53FD-4FF6-B8C0-77C34ECA42B2}" dt="2024-11-26T22:15:28.295" v="49" actId="1076"/>
          <ac:picMkLst>
            <pc:docMk/>
            <pc:sldMk cId="3089004442" sldId="454"/>
            <ac:picMk id="2" creationId="{FC915A4B-A703-AA6B-6F19-1DF8F8847CA7}"/>
          </ac:picMkLst>
        </pc:picChg>
      </pc:sldChg>
      <pc:sldChg chg="modNotesTx">
        <pc:chgData name="Kerrie Shanahan" userId="ae473d9f-76e9-476f-892f-2674ea963afc" providerId="ADAL" clId="{6FFDEB34-53FD-4FF6-B8C0-77C34ECA42B2}" dt="2024-11-25T05:59:10.602" v="0"/>
        <pc:sldMkLst>
          <pc:docMk/>
          <pc:sldMk cId="536094152" sldId="466"/>
        </pc:sldMkLst>
      </pc:sldChg>
      <pc:sldChg chg="modNotesTx">
        <pc:chgData name="Kerrie Shanahan" userId="ae473d9f-76e9-476f-892f-2674ea963afc" providerId="ADAL" clId="{6FFDEB34-53FD-4FF6-B8C0-77C34ECA42B2}" dt="2024-11-25T05:59:32.554" v="2"/>
        <pc:sldMkLst>
          <pc:docMk/>
          <pc:sldMk cId="3096463887" sldId="468"/>
        </pc:sldMkLst>
      </pc:sldChg>
      <pc:sldChg chg="modNotesTx">
        <pc:chgData name="Kerrie Shanahan" userId="ae473d9f-76e9-476f-892f-2674ea963afc" providerId="ADAL" clId="{6FFDEB34-53FD-4FF6-B8C0-77C34ECA42B2}" dt="2024-11-25T05:59:43.072" v="3"/>
        <pc:sldMkLst>
          <pc:docMk/>
          <pc:sldMk cId="3461911102" sldId="469"/>
        </pc:sldMkLst>
      </pc:sldChg>
      <pc:sldChg chg="modNotesTx">
        <pc:chgData name="Kerrie Shanahan" userId="ae473d9f-76e9-476f-892f-2674ea963afc" providerId="ADAL" clId="{6FFDEB34-53FD-4FF6-B8C0-77C34ECA42B2}" dt="2024-11-25T06:00:01.479" v="4"/>
        <pc:sldMkLst>
          <pc:docMk/>
          <pc:sldMk cId="3868218024" sldId="470"/>
        </pc:sldMkLst>
      </pc:sldChg>
      <pc:sldChg chg="modNotesTx">
        <pc:chgData name="Kerrie Shanahan" userId="ae473d9f-76e9-476f-892f-2674ea963afc" providerId="ADAL" clId="{6FFDEB34-53FD-4FF6-B8C0-77C34ECA42B2}" dt="2024-11-25T06:00:13.521" v="5"/>
        <pc:sldMkLst>
          <pc:docMk/>
          <pc:sldMk cId="2325795097" sldId="471"/>
        </pc:sldMkLst>
      </pc:sldChg>
      <pc:sldChg chg="modNotesTx">
        <pc:chgData name="Kerrie Shanahan" userId="ae473d9f-76e9-476f-892f-2674ea963afc" providerId="ADAL" clId="{6FFDEB34-53FD-4FF6-B8C0-77C34ECA42B2}" dt="2024-11-25T06:00:42.438" v="6"/>
        <pc:sldMkLst>
          <pc:docMk/>
          <pc:sldMk cId="2806691242" sldId="472"/>
        </pc:sldMkLst>
      </pc:sldChg>
      <pc:sldChg chg="modNotesTx">
        <pc:chgData name="Kerrie Shanahan" userId="ae473d9f-76e9-476f-892f-2674ea963afc" providerId="ADAL" clId="{6FFDEB34-53FD-4FF6-B8C0-77C34ECA42B2}" dt="2024-11-25T06:00:53.906" v="7"/>
        <pc:sldMkLst>
          <pc:docMk/>
          <pc:sldMk cId="2667868244" sldId="473"/>
        </pc:sldMkLst>
      </pc:sldChg>
      <pc:sldChg chg="modNotesTx">
        <pc:chgData name="Kerrie Shanahan" userId="ae473d9f-76e9-476f-892f-2674ea963afc" providerId="ADAL" clId="{6FFDEB34-53FD-4FF6-B8C0-77C34ECA42B2}" dt="2024-11-25T06:01:41.988" v="9"/>
        <pc:sldMkLst>
          <pc:docMk/>
          <pc:sldMk cId="908412850" sldId="475"/>
        </pc:sldMkLst>
      </pc:sldChg>
      <pc:sldChg chg="modNotesTx">
        <pc:chgData name="Kerrie Shanahan" userId="ae473d9f-76e9-476f-892f-2674ea963afc" providerId="ADAL" clId="{6FFDEB34-53FD-4FF6-B8C0-77C34ECA42B2}" dt="2024-11-25T06:01:53.614" v="10"/>
        <pc:sldMkLst>
          <pc:docMk/>
          <pc:sldMk cId="1716554648" sldId="476"/>
        </pc:sldMkLst>
      </pc:sldChg>
      <pc:sldChg chg="modNotesTx">
        <pc:chgData name="Kerrie Shanahan" userId="ae473d9f-76e9-476f-892f-2674ea963afc" providerId="ADAL" clId="{6FFDEB34-53FD-4FF6-B8C0-77C34ECA42B2}" dt="2024-11-25T05:59:21.210" v="1"/>
        <pc:sldMkLst>
          <pc:docMk/>
          <pc:sldMk cId="4152176365" sldId="496"/>
        </pc:sldMkLst>
      </pc:sldChg>
      <pc:sldChg chg="modNotesTx">
        <pc:chgData name="Kerrie Shanahan" userId="ae473d9f-76e9-476f-892f-2674ea963afc" providerId="ADAL" clId="{6FFDEB34-53FD-4FF6-B8C0-77C34ECA42B2}" dt="2024-11-25T06:01:16.961" v="8"/>
        <pc:sldMkLst>
          <pc:docMk/>
          <pc:sldMk cId="3577013097" sldId="498"/>
        </pc:sldMkLst>
      </pc:sldChg>
      <pc:sldChg chg="modNotesTx">
        <pc:chgData name="Kerrie Shanahan" userId="ae473d9f-76e9-476f-892f-2674ea963afc" providerId="ADAL" clId="{6FFDEB34-53FD-4FF6-B8C0-77C34ECA42B2}" dt="2024-11-25T06:02:03.966" v="11"/>
        <pc:sldMkLst>
          <pc:docMk/>
          <pc:sldMk cId="2230884598" sldId="499"/>
        </pc:sldMkLst>
      </pc:sldChg>
      <pc:sldChg chg="modNotesTx">
        <pc:chgData name="Kerrie Shanahan" userId="ae473d9f-76e9-476f-892f-2674ea963afc" providerId="ADAL" clId="{6FFDEB34-53FD-4FF6-B8C0-77C34ECA42B2}" dt="2024-11-25T06:02:46.592" v="13"/>
        <pc:sldMkLst>
          <pc:docMk/>
          <pc:sldMk cId="3426776120" sldId="502"/>
        </pc:sldMkLst>
      </pc:sldChg>
      <pc:sldChg chg="modNotesTx">
        <pc:chgData name="Kerrie Shanahan" userId="ae473d9f-76e9-476f-892f-2674ea963afc" providerId="ADAL" clId="{6FFDEB34-53FD-4FF6-B8C0-77C34ECA42B2}" dt="2024-11-25T06:02:31.723" v="12"/>
        <pc:sldMkLst>
          <pc:docMk/>
          <pc:sldMk cId="945680467" sldId="504"/>
        </pc:sldMkLst>
      </pc:sldChg>
      <pc:sldChg chg="modNotesTx">
        <pc:chgData name="Kerrie Shanahan" userId="ae473d9f-76e9-476f-892f-2674ea963afc" providerId="ADAL" clId="{6FFDEB34-53FD-4FF6-B8C0-77C34ECA42B2}" dt="2024-11-25T06:03:12.151" v="16" actId="20577"/>
        <pc:sldMkLst>
          <pc:docMk/>
          <pc:sldMk cId="48479127" sldId="505"/>
        </pc:sldMkLst>
      </pc:sldChg>
      <pc:sldChg chg="modNotesTx">
        <pc:chgData name="Kerrie Shanahan" userId="ae473d9f-76e9-476f-892f-2674ea963afc" providerId="ADAL" clId="{6FFDEB34-53FD-4FF6-B8C0-77C34ECA42B2}" dt="2024-11-25T23:02:39.554" v="18" actId="113"/>
        <pc:sldMkLst>
          <pc:docMk/>
          <pc:sldMk cId="4165219520" sldId="507"/>
        </pc:sldMkLst>
      </pc:sldChg>
    </pc:docChg>
  </pc:docChgLst>
  <pc:docChgLst>
    <pc:chgData name="Rebecca McEwan" userId="ff810c5d-fc8a-4cb6-9b96-8b31b958f764" providerId="ADAL" clId="{AD7117F6-5B66-44F3-A220-71C2374C8FD5}"/>
    <pc:docChg chg="custSel modSld">
      <pc:chgData name="Rebecca McEwan" userId="ff810c5d-fc8a-4cb6-9b96-8b31b958f764" providerId="ADAL" clId="{AD7117F6-5B66-44F3-A220-71C2374C8FD5}" dt="2024-10-07T23:06:39.410" v="651" actId="20577"/>
      <pc:docMkLst>
        <pc:docMk/>
      </pc:docMkLst>
      <pc:sldChg chg="addSp modSp modNotesTx">
        <pc:chgData name="Rebecca McEwan" userId="ff810c5d-fc8a-4cb6-9b96-8b31b958f764" providerId="ADAL" clId="{AD7117F6-5B66-44F3-A220-71C2374C8FD5}" dt="2024-10-07T22:57:21.831" v="438"/>
        <pc:sldMkLst>
          <pc:docMk/>
          <pc:sldMk cId="3089004442" sldId="454"/>
        </pc:sldMkLst>
        <pc:picChg chg="add mod">
          <ac:chgData name="Rebecca McEwan" userId="ff810c5d-fc8a-4cb6-9b96-8b31b958f764" providerId="ADAL" clId="{AD7117F6-5B66-44F3-A220-71C2374C8FD5}" dt="2024-10-07T22:57:21.831" v="438"/>
          <ac:picMkLst>
            <pc:docMk/>
            <pc:sldMk cId="3089004442" sldId="454"/>
            <ac:picMk id="2" creationId="{FC915A4B-A703-AA6B-6F19-1DF8F8847CA7}"/>
          </ac:picMkLst>
        </pc:picChg>
      </pc:sldChg>
      <pc:sldChg chg="addSp modSp modNotesTx">
        <pc:chgData name="Rebecca McEwan" userId="ff810c5d-fc8a-4cb6-9b96-8b31b958f764" providerId="ADAL" clId="{AD7117F6-5B66-44F3-A220-71C2374C8FD5}" dt="2024-10-07T23:06:39.410" v="651" actId="20577"/>
        <pc:sldMkLst>
          <pc:docMk/>
          <pc:sldMk cId="1821817766" sldId="455"/>
        </pc:sldMkLst>
        <pc:grpChg chg="add mod">
          <ac:chgData name="Rebecca McEwan" userId="ff810c5d-fc8a-4cb6-9b96-8b31b958f764" providerId="ADAL" clId="{AD7117F6-5B66-44F3-A220-71C2374C8FD5}" dt="2024-10-07T22:57:35.900" v="440"/>
          <ac:grpSpMkLst>
            <pc:docMk/>
            <pc:sldMk cId="1821817766" sldId="455"/>
            <ac:grpSpMk id="2" creationId="{3CE0ACC1-FFAE-505D-4E1B-213D64EB8F42}"/>
          </ac:grpSpMkLst>
        </pc:grpChg>
        <pc:picChg chg="mod">
          <ac:chgData name="Rebecca McEwan" userId="ff810c5d-fc8a-4cb6-9b96-8b31b958f764" providerId="ADAL" clId="{AD7117F6-5B66-44F3-A220-71C2374C8FD5}" dt="2024-10-07T22:57:35.900" v="440"/>
          <ac:picMkLst>
            <pc:docMk/>
            <pc:sldMk cId="1821817766" sldId="455"/>
            <ac:picMk id="3" creationId="{5CCA455D-72FA-D785-6743-6706DBAC8C9F}"/>
          </ac:picMkLst>
        </pc:picChg>
        <pc:picChg chg="mod">
          <ac:chgData name="Rebecca McEwan" userId="ff810c5d-fc8a-4cb6-9b96-8b31b958f764" providerId="ADAL" clId="{AD7117F6-5B66-44F3-A220-71C2374C8FD5}" dt="2024-10-07T22:57:35.900" v="440"/>
          <ac:picMkLst>
            <pc:docMk/>
            <pc:sldMk cId="1821817766" sldId="455"/>
            <ac:picMk id="4" creationId="{6DF67690-5AE7-0A38-553B-1378721D2E1A}"/>
          </ac:picMkLst>
        </pc:picChg>
      </pc:sldChg>
      <pc:sldChg chg="addSp modSp modNotesTx">
        <pc:chgData name="Rebecca McEwan" userId="ff810c5d-fc8a-4cb6-9b96-8b31b958f764" providerId="ADAL" clId="{AD7117F6-5B66-44F3-A220-71C2374C8FD5}" dt="2024-10-07T23:00:24.331" v="586" actId="20577"/>
        <pc:sldMkLst>
          <pc:docMk/>
          <pc:sldMk cId="1135391713" sldId="456"/>
        </pc:sldMkLst>
        <pc:grpChg chg="add mod">
          <ac:chgData name="Rebecca McEwan" userId="ff810c5d-fc8a-4cb6-9b96-8b31b958f764" providerId="ADAL" clId="{AD7117F6-5B66-44F3-A220-71C2374C8FD5}" dt="2024-10-07T22:57:34.442" v="439"/>
          <ac:grpSpMkLst>
            <pc:docMk/>
            <pc:sldMk cId="1135391713" sldId="456"/>
            <ac:grpSpMk id="2" creationId="{20EAD375-D708-6EA8-7E0C-61CE64CFB88C}"/>
          </ac:grpSpMkLst>
        </pc:grpChg>
        <pc:picChg chg="mod">
          <ac:chgData name="Rebecca McEwan" userId="ff810c5d-fc8a-4cb6-9b96-8b31b958f764" providerId="ADAL" clId="{AD7117F6-5B66-44F3-A220-71C2374C8FD5}" dt="2024-10-07T22:57:34.442" v="439"/>
          <ac:picMkLst>
            <pc:docMk/>
            <pc:sldMk cId="1135391713" sldId="456"/>
            <ac:picMk id="3" creationId="{E64B9E16-D4D7-B163-681B-4EB9F9F3973B}"/>
          </ac:picMkLst>
        </pc:picChg>
        <pc:picChg chg="mod">
          <ac:chgData name="Rebecca McEwan" userId="ff810c5d-fc8a-4cb6-9b96-8b31b958f764" providerId="ADAL" clId="{AD7117F6-5B66-44F3-A220-71C2374C8FD5}" dt="2024-10-07T22:57:34.442" v="439"/>
          <ac:picMkLst>
            <pc:docMk/>
            <pc:sldMk cId="1135391713" sldId="456"/>
            <ac:picMk id="4" creationId="{9A472750-56A9-4706-DD98-3FAA270C79BA}"/>
          </ac:picMkLst>
        </pc:picChg>
      </pc:sldChg>
      <pc:sldChg chg="modNotesTx">
        <pc:chgData name="Rebecca McEwan" userId="ff810c5d-fc8a-4cb6-9b96-8b31b958f764" providerId="ADAL" clId="{AD7117F6-5B66-44F3-A220-71C2374C8FD5}" dt="2024-10-07T05:13:56.465" v="44" actId="20577"/>
        <pc:sldMkLst>
          <pc:docMk/>
          <pc:sldMk cId="2244477292" sldId="457"/>
        </pc:sldMkLst>
      </pc:sldChg>
      <pc:sldChg chg="modNotesTx">
        <pc:chgData name="Rebecca McEwan" userId="ff810c5d-fc8a-4cb6-9b96-8b31b958f764" providerId="ADAL" clId="{AD7117F6-5B66-44F3-A220-71C2374C8FD5}" dt="2024-10-07T04:41:42.606" v="39" actId="20577"/>
        <pc:sldMkLst>
          <pc:docMk/>
          <pc:sldMk cId="868473419" sldId="506"/>
        </pc:sldMkLst>
      </pc:sldChg>
      <pc:sldChg chg="modNotesTx">
        <pc:chgData name="Rebecca McEwan" userId="ff810c5d-fc8a-4cb6-9b96-8b31b958f764" providerId="ADAL" clId="{AD7117F6-5B66-44F3-A220-71C2374C8FD5}" dt="2024-10-07T05:51:01.228" v="300" actId="20577"/>
        <pc:sldMkLst>
          <pc:docMk/>
          <pc:sldMk cId="4122669706" sldId="510"/>
        </pc:sldMkLst>
      </pc:sldChg>
    </pc:docChg>
  </pc:docChgLst>
  <pc:docChgLst>
    <pc:chgData name="Martine Power" userId="f3410e55-3c0b-475c-b0b5-72038337e5c9" providerId="ADAL" clId="{C840FE78-070C-4FF7-877E-36E8B5E7E7B2}"/>
    <pc:docChg chg="modSld">
      <pc:chgData name="Martine Power" userId="f3410e55-3c0b-475c-b0b5-72038337e5c9" providerId="ADAL" clId="{C840FE78-070C-4FF7-877E-36E8B5E7E7B2}" dt="2024-10-11T01:14:36.232" v="79" actId="12"/>
      <pc:docMkLst>
        <pc:docMk/>
      </pc:docMkLst>
      <pc:sldChg chg="modNotesTx">
        <pc:chgData name="Martine Power" userId="f3410e55-3c0b-475c-b0b5-72038337e5c9" providerId="ADAL" clId="{C840FE78-070C-4FF7-877E-36E8B5E7E7B2}" dt="2024-10-11T01:01:08.427" v="49" actId="20577"/>
        <pc:sldMkLst>
          <pc:docMk/>
          <pc:sldMk cId="3089004442" sldId="454"/>
        </pc:sldMkLst>
      </pc:sldChg>
      <pc:sldChg chg="modNotesTx">
        <pc:chgData name="Martine Power" userId="f3410e55-3c0b-475c-b0b5-72038337e5c9" providerId="ADAL" clId="{C840FE78-070C-4FF7-877E-36E8B5E7E7B2}" dt="2024-10-11T01:14:36.232" v="79" actId="12"/>
        <pc:sldMkLst>
          <pc:docMk/>
          <pc:sldMk cId="1821817766" sldId="455"/>
        </pc:sldMkLst>
      </pc:sldChg>
      <pc:sldChg chg="modNotesTx">
        <pc:chgData name="Martine Power" userId="f3410e55-3c0b-475c-b0b5-72038337e5c9" providerId="ADAL" clId="{C840FE78-070C-4FF7-877E-36E8B5E7E7B2}" dt="2024-10-11T01:13:41.933" v="75" actId="20577"/>
        <pc:sldMkLst>
          <pc:docMk/>
          <pc:sldMk cId="1135391713" sldId="456"/>
        </pc:sldMkLst>
      </pc:sldChg>
      <pc:sldChg chg="modNotesTx">
        <pc:chgData name="Martine Power" userId="f3410e55-3c0b-475c-b0b5-72038337e5c9" providerId="ADAL" clId="{C840FE78-070C-4FF7-877E-36E8B5E7E7B2}" dt="2024-10-11T01:02:56.723" v="56" actId="20577"/>
        <pc:sldMkLst>
          <pc:docMk/>
          <pc:sldMk cId="2244477292" sldId="457"/>
        </pc:sldMkLst>
      </pc:sldChg>
      <pc:sldChg chg="modNotesTx">
        <pc:chgData name="Martine Power" userId="f3410e55-3c0b-475c-b0b5-72038337e5c9" providerId="ADAL" clId="{C840FE78-070C-4FF7-877E-36E8B5E7E7B2}" dt="2024-10-11T01:06:34.328" v="72" actId="113"/>
        <pc:sldMkLst>
          <pc:docMk/>
          <pc:sldMk cId="868473419" sldId="506"/>
        </pc:sldMkLst>
      </pc:sldChg>
      <pc:sldChg chg="modNotesTx">
        <pc:chgData name="Martine Power" userId="f3410e55-3c0b-475c-b0b5-72038337e5c9" providerId="ADAL" clId="{C840FE78-070C-4FF7-877E-36E8B5E7E7B2}" dt="2024-10-11T01:04:58.283" v="63" actId="20577"/>
        <pc:sldMkLst>
          <pc:docMk/>
          <pc:sldMk cId="4165219520" sldId="507"/>
        </pc:sldMkLst>
      </pc:sldChg>
      <pc:sldChg chg="modNotesTx">
        <pc:chgData name="Martine Power" userId="f3410e55-3c0b-475c-b0b5-72038337e5c9" providerId="ADAL" clId="{C840FE78-070C-4FF7-877E-36E8B5E7E7B2}" dt="2024-10-11T01:05:55.475" v="66" actId="20577"/>
        <pc:sldMkLst>
          <pc:docMk/>
          <pc:sldMk cId="4122669706" sldId="51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16/12/2024</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16/12/2024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9),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 new phonemic awareness skills (slides 10 and 11) and the letter–sound correspondence </a:t>
            </a:r>
            <a:r>
              <a:rPr lang="en-AU" b="1" dirty="0"/>
              <a:t>n </a:t>
            </a:r>
            <a:r>
              <a:rPr lang="en-AU" dirty="0"/>
              <a:t>says /n/ (slides 12 to 37), takes approximately 20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36).</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13 and 14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37) using the </a:t>
            </a:r>
            <a:r>
              <a:rPr lang="en-US" u="none" dirty="0"/>
              <a:t>Phase 1 decodable resources, also in the download folder for this phase.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20652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b="1" dirty="0"/>
              <a:t>Pound the sound: </a:t>
            </a:r>
            <a:r>
              <a:rPr lang="en-US" b="0" dirty="0"/>
              <a:t>targeting phoneme segmenting (3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endParaRPr lang="en-US" b="0" dirty="0"/>
          </a:p>
          <a:p>
            <a:r>
              <a:rPr lang="en-US" b="0" dirty="0"/>
              <a:t>Tell students that you will use your hand to ‘pound the sounds’ in a word.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good</a:t>
            </a:r>
            <a:r>
              <a:rPr lang="en-US" b="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good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err="1"/>
              <a:t>gooood</a:t>
            </a:r>
            <a:r>
              <a:rPr lang="en-US" b="0" i="0" dirty="0"/>
              <a:t> (stretching out the sounds).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Then, make a fist and pound the ground or the whiteboard left to right as you say the single sounds /g/, /</a:t>
            </a:r>
            <a:r>
              <a:rPr lang="en-US" b="0" i="0" dirty="0" err="1"/>
              <a:t>oo</a:t>
            </a:r>
            <a:r>
              <a:rPr lang="en-US" b="0" i="0" dirty="0"/>
              <a:t>/, /d/.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gem </a:t>
            </a:r>
            <a:r>
              <a:rPr lang="en-US" b="0" dirty="0"/>
              <a:t>(/j/, /e/, /m/)</a:t>
            </a:r>
          </a:p>
          <a:p>
            <a:pPr marL="171450" indent="-171450">
              <a:buFont typeface="Arial" panose="020B0604020202020204" pitchFamily="34" charset="0"/>
              <a:buChar char="•"/>
            </a:pPr>
            <a:r>
              <a:rPr lang="en-US" b="1" dirty="0"/>
              <a:t>this </a:t>
            </a:r>
            <a:r>
              <a:rPr lang="en-US" b="0" dirty="0"/>
              <a:t>(/</a:t>
            </a:r>
            <a:r>
              <a:rPr lang="en-US" b="0" dirty="0" err="1"/>
              <a:t>th</a:t>
            </a:r>
            <a:r>
              <a:rPr lang="en-US" b="0" dirty="0"/>
              <a:t>/, /</a:t>
            </a:r>
            <a:r>
              <a:rPr lang="en-US" b="0" dirty="0" err="1"/>
              <a:t>i</a:t>
            </a:r>
            <a:r>
              <a:rPr lang="en-US" b="0" dirty="0"/>
              <a:t>/, /s/)</a:t>
            </a:r>
          </a:p>
          <a:p>
            <a:pPr marL="171450" indent="-171450">
              <a:buFont typeface="Arial" panose="020B0604020202020204" pitchFamily="34" charset="0"/>
              <a:buChar char="•"/>
            </a:pPr>
            <a:r>
              <a:rPr lang="en-US" b="1" dirty="0"/>
              <a:t>verb </a:t>
            </a:r>
            <a:r>
              <a:rPr lang="en-US" b="0" dirty="0"/>
              <a:t>(/v/, /er/, /b/)</a:t>
            </a:r>
          </a:p>
          <a:p>
            <a:pPr marL="171450" indent="-171450">
              <a:buFont typeface="Arial" panose="020B0604020202020204" pitchFamily="34" charset="0"/>
              <a:buChar cha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segmenting the sounds, model the process then support students to try again.</a:t>
            </a:r>
            <a:endParaRPr lang="en-US" b="1"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1521486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Pound the sound: </a:t>
            </a:r>
            <a:r>
              <a:rPr lang="en-US" b="0"/>
              <a:t>targeting phoneme segmenting (3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Give the students a word from the list below.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each word, support students to:</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 the word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stretch the sounds</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pound the single sounds from left to right.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Use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latch </a:t>
            </a:r>
            <a:r>
              <a:rPr lang="en-US" b="0"/>
              <a:t>(/l/, /a/, /</a:t>
            </a:r>
            <a:r>
              <a:rPr lang="en-US" b="0" err="1"/>
              <a:t>ch</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leap</a:t>
            </a:r>
            <a:r>
              <a:rPr lang="en-US" b="0"/>
              <a:t> (/l/, /ē/, /p/)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room </a:t>
            </a:r>
            <a:r>
              <a:rPr lang="en-US" b="0"/>
              <a:t>(/r/, /</a:t>
            </a:r>
            <a:r>
              <a:rPr lang="en-US" b="0" err="1"/>
              <a:t>oo</a:t>
            </a:r>
            <a:r>
              <a:rPr lang="en-US" b="0"/>
              <a:t>/, /m/)</a:t>
            </a:r>
            <a:endParaRPr lang="en-US" b="1"/>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segment the sounds and provide corrective feedback and further examples as needed.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790737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Calibri"/>
                <a:ea typeface="Times New Roman" panose="02020603050405020304" pitchFamily="18" charset="0"/>
                <a:cs typeface="Calibri"/>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a:ea typeface="Times New Roman" panose="02020603050405020304" pitchFamily="18" charset="0"/>
                <a:cs typeface="Calibri"/>
              </a:rPr>
              <a:t>The letter–sound correspondence introduced in this lesson is </a:t>
            </a:r>
            <a:r>
              <a:rPr lang="en-AU" sz="1200" b="1" kern="1200">
                <a:effectLst/>
                <a:latin typeface="Calibri"/>
                <a:ea typeface="Times New Roman" panose="02020603050405020304" pitchFamily="18" charset="0"/>
                <a:cs typeface="Calibri"/>
              </a:rPr>
              <a:t>n</a:t>
            </a:r>
            <a:r>
              <a:rPr lang="en-AU" sz="1200" kern="1200">
                <a:effectLst/>
                <a:latin typeface="Calibri"/>
                <a:ea typeface="Times New Roman" panose="02020603050405020304" pitchFamily="18" charset="0"/>
                <a:cs typeface="Calibri"/>
              </a:rPr>
              <a:t> making an /n/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a:defRPr/>
            </a:pPr>
            <a:r>
              <a:rPr lang="en-AU" sz="1200" kern="1200">
                <a:effectLst/>
                <a:latin typeface="Calibri"/>
                <a:ea typeface="Times New Roman" panose="02020603050405020304" pitchFamily="18" charset="0"/>
                <a:cs typeface="Calibri"/>
              </a:rPr>
              <a:t>The irregular word* in this lesson is </a:t>
            </a:r>
            <a:r>
              <a:rPr lang="en-AU" sz="1200" b="0" kern="1200">
                <a:effectLst/>
                <a:latin typeface="Calibri"/>
                <a:ea typeface="Times New Roman" panose="02020603050405020304" pitchFamily="18" charset="0"/>
                <a:cs typeface="Calibri"/>
              </a:rPr>
              <a:t>‘</a:t>
            </a:r>
            <a:r>
              <a:rPr lang="en-AU" sz="1200" b="1" kern="1200">
                <a:effectLst/>
                <a:latin typeface="Calibri"/>
                <a:ea typeface="Times New Roman" panose="02020603050405020304" pitchFamily="18" charset="0"/>
                <a:cs typeface="Calibri"/>
              </a:rPr>
              <a:t>the</a:t>
            </a:r>
            <a:r>
              <a:rPr lang="en-AU" sz="1200" b="0" kern="1200">
                <a:effectLst/>
                <a:latin typeface="Calibri"/>
                <a:ea typeface="Times New Roman" panose="02020603050405020304" pitchFamily="18" charset="0"/>
                <a:cs typeface="Calibri"/>
              </a:rPr>
              <a:t>’.</a:t>
            </a:r>
            <a:r>
              <a:rPr lang="en-AU" sz="1200" b="1" kern="1200">
                <a:effectLst/>
                <a:latin typeface="Calibri"/>
                <a:ea typeface="Times New Roman" panose="02020603050405020304" pitchFamily="18" charset="0"/>
                <a:cs typeface="Calibri"/>
              </a:rPr>
              <a:t> </a:t>
            </a:r>
          </a:p>
          <a:p>
            <a:pPr>
              <a:defRPr/>
            </a:pPr>
            <a:endParaRPr lang="en-AU" sz="1200" b="1" kern="1200">
              <a:effectLst/>
              <a:latin typeface="Calibri"/>
              <a:ea typeface="Times New Roman" panose="02020603050405020304" pitchFamily="18" charset="0"/>
              <a:cs typeface="Calibri"/>
            </a:endParaRPr>
          </a:p>
          <a:p>
            <a:pPr>
              <a:defRPr/>
            </a:pPr>
            <a:r>
              <a:rPr lang="en-AU" sz="1200" b="1" kern="1200">
                <a:effectLst/>
                <a:latin typeface="Calibri"/>
                <a:ea typeface="Times New Roman" panose="02020603050405020304" pitchFamily="18" charset="0"/>
                <a:cs typeface="Calibri"/>
              </a:rPr>
              <a:t>*</a:t>
            </a:r>
            <a:r>
              <a:rPr lang="en-US" sz="120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a:effectLst/>
                <a:latin typeface="Calibri"/>
                <a:ea typeface="Times New Roman" panose="02020603050405020304" pitchFamily="18" charset="0"/>
                <a:cs typeface="Calibri"/>
              </a:rPr>
              <a:t>These </a:t>
            </a:r>
            <a:r>
              <a:rPr lang="en-AU" sz="1200" kern="1200">
                <a:effectLst/>
                <a:latin typeface="Calibri"/>
                <a:ea typeface="Times New Roman" panose="02020603050405020304" pitchFamily="18" charset="0"/>
                <a:cs typeface="Calibri"/>
              </a:rPr>
              <a:t>should be included as part of lessons, as students will need them early in their reading and writing development. The reading and </a:t>
            </a:r>
            <a:r>
              <a:rPr lang="en-AU">
                <a:latin typeface="Calibri"/>
                <a:ea typeface="Times New Roman" panose="02020603050405020304" pitchFamily="18" charset="0"/>
                <a:cs typeface="Calibri"/>
              </a:rPr>
              <a:t>spelling </a:t>
            </a:r>
            <a:r>
              <a:rPr lang="en-AU" sz="1200" kern="1200">
                <a:effectLst/>
                <a:latin typeface="Calibri"/>
                <a:ea typeface="Times New Roman" panose="02020603050405020304" pitchFamily="18" charset="0"/>
                <a:cs typeface="Calibri"/>
              </a:rPr>
              <a:t>of irregular words is not the main focus for this lesson, so is not included in the success criteria. </a:t>
            </a:r>
            <a:endParaRPr lang="en-AU" sz="1200">
              <a:effectLst/>
              <a:latin typeface="Calibri"/>
              <a:ea typeface="Times New Roman" panose="02020603050405020304" pitchFamily="18" charset="0"/>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n</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n </a:t>
            </a:r>
            <a:r>
              <a:rPr lang="en-US" dirty="0">
                <a:solidFill>
                  <a:srgbClr val="0E1E42"/>
                </a:solidFill>
                <a:ea typeface="+mj-lt"/>
                <a:cs typeface="Calibri"/>
              </a:rPr>
              <a:t>makes is /n/.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n </a:t>
            </a:r>
            <a:r>
              <a:rPr lang="en-US" dirty="0"/>
              <a:t>says /n/</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n</a:t>
            </a:r>
            <a:r>
              <a:rPr lang="en-US"/>
              <a:t> says /n/</a:t>
            </a:r>
          </a:p>
          <a:p>
            <a:endParaRPr lang="en-US"/>
          </a:p>
          <a:p>
            <a:r>
              <a:rPr lang="en-US"/>
              <a:t>Check that students are using the correct entry and exit points and give feedback.</a:t>
            </a:r>
            <a:endParaRPr lang="en-AU"/>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Demonstrate saying each word aloud and listening for or isolating the beginning sound to find which words begin with /n/: </a:t>
            </a:r>
            <a:r>
              <a:rPr lang="en-US" b="1" dirty="0"/>
              <a:t>net</a:t>
            </a:r>
            <a:r>
              <a:rPr lang="en-US" b="0" dirty="0"/>
              <a:t>,</a:t>
            </a:r>
            <a:r>
              <a:rPr lang="en-US" b="1" dirty="0"/>
              <a:t> bell</a:t>
            </a:r>
            <a:r>
              <a:rPr lang="en-US" b="0" dirty="0"/>
              <a:t>,</a:t>
            </a:r>
            <a:r>
              <a:rPr lang="en-US" b="1" dirty="0"/>
              <a:t> nest</a:t>
            </a:r>
            <a:r>
              <a:rPr lang="en-US" b="0" dirty="0"/>
              <a:t>.</a:t>
            </a:r>
          </a:p>
          <a:p>
            <a:endParaRPr lang="en-AU"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/n/: </a:t>
            </a:r>
            <a:r>
              <a:rPr lang="en-US" b="1"/>
              <a:t>dog</a:t>
            </a:r>
            <a:r>
              <a:rPr lang="en-US" b="0"/>
              <a:t>,</a:t>
            </a:r>
            <a:r>
              <a:rPr lang="en-US" b="1"/>
              <a:t> nail</a:t>
            </a:r>
            <a:r>
              <a:rPr lang="en-US" b="0"/>
              <a:t>,</a:t>
            </a:r>
            <a:r>
              <a:rPr lang="en-US" b="1"/>
              <a:t> notes</a:t>
            </a:r>
            <a:r>
              <a:rPr lang="en-US" b="0"/>
              <a:t>.</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Count the sounds: </a:t>
            </a:r>
            <a:r>
              <a:rPr lang="en-US" b="0"/>
              <a:t>targeting phoneme segmenting (3 sounds)</a:t>
            </a:r>
          </a:p>
          <a:p>
            <a:endParaRPr lang="en-US" b="0"/>
          </a:p>
          <a:p>
            <a:r>
              <a:rPr lang="en-US" b="0"/>
              <a:t>For this oral phonemic awareness activity, remember to focus on sounds, not spelling. </a:t>
            </a:r>
          </a:p>
          <a:p>
            <a:endParaRPr lang="en-US" b="0"/>
          </a:p>
          <a:p>
            <a:r>
              <a:rPr lang="en-US" b="0"/>
              <a:t>Tell students that you have a list of words. Each word has three sounds, and you need their help to check it is correct.</a:t>
            </a:r>
          </a:p>
          <a:p>
            <a:endParaRPr lang="en-US" b="0"/>
          </a:p>
          <a:p>
            <a:r>
              <a:rPr lang="en-US" b="0"/>
              <a:t>For each word students:</a:t>
            </a:r>
          </a:p>
          <a:p>
            <a:pPr marL="228600" indent="-228600">
              <a:buFont typeface="Arial" panose="020B0604020202020204" pitchFamily="34" charset="0"/>
              <a:buChar char="•"/>
            </a:pPr>
            <a:r>
              <a:rPr lang="en-US" b="0"/>
              <a:t>say the word</a:t>
            </a:r>
          </a:p>
          <a:p>
            <a:pPr marL="228600" indent="-228600">
              <a:buFont typeface="Arial" panose="020B0604020202020204" pitchFamily="34" charset="0"/>
              <a:buChar char="•"/>
            </a:pPr>
            <a:r>
              <a:rPr lang="en-US" b="0"/>
              <a:t>stretch the sounds </a:t>
            </a:r>
          </a:p>
          <a:p>
            <a:pPr marL="228600" indent="-228600">
              <a:buFont typeface="Arial" panose="020B0604020202020204" pitchFamily="34" charset="0"/>
              <a:buChar char="•"/>
            </a:pPr>
            <a:r>
              <a:rPr lang="en-US" b="0"/>
              <a:t>say the separate sounds, raising a finger for each </a:t>
            </a:r>
          </a:p>
          <a:p>
            <a:pPr marL="228600" indent="-228600">
              <a:buFont typeface="Arial" panose="020B0604020202020204" pitchFamily="34" charset="0"/>
              <a:buChar char="•"/>
            </a:pPr>
            <a:r>
              <a:rPr lang="en-US" b="0"/>
              <a:t>display their three fingers to show that the word has three sounds. </a:t>
            </a:r>
          </a:p>
          <a:p>
            <a:pPr marL="228600" indent="-228600">
              <a:buFont typeface="+mj-lt"/>
              <a:buAutoNum type="arabicPeriod"/>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Adding a stretching action can help reinforce the process.</a:t>
            </a:r>
          </a:p>
          <a:p>
            <a:endParaRPr lang="en-US" b="0"/>
          </a:p>
          <a:p>
            <a:r>
              <a:rPr lang="en-US" b="0"/>
              <a:t>Provide students with the following words:</a:t>
            </a:r>
            <a:endParaRPr lang="en-US" b="0" i="0"/>
          </a:p>
          <a:p>
            <a:pPr marL="171450" indent="-171450">
              <a:buFont typeface="Arial" panose="020B0604020202020204" pitchFamily="34" charset="0"/>
              <a:buChar char="•"/>
            </a:pPr>
            <a:r>
              <a:rPr lang="en-US" b="1" i="0"/>
              <a:t>mice </a:t>
            </a:r>
            <a:r>
              <a:rPr lang="en-US" b="0" i="0"/>
              <a:t>(/m/, /ī/, /s/)</a:t>
            </a:r>
          </a:p>
          <a:p>
            <a:pPr marL="171450" indent="-171450">
              <a:buFont typeface="Arial" panose="020B0604020202020204" pitchFamily="34" charset="0"/>
              <a:buChar char="•"/>
            </a:pPr>
            <a:r>
              <a:rPr lang="en-US" b="1" i="0"/>
              <a:t>fetch</a:t>
            </a:r>
            <a:r>
              <a:rPr lang="en-US" b="0" i="0"/>
              <a:t> (/f/, /e/, /</a:t>
            </a:r>
            <a:r>
              <a:rPr lang="en-US" b="0" i="0" err="1"/>
              <a:t>ch</a:t>
            </a:r>
            <a:r>
              <a:rPr lang="en-US" b="0" i="0"/>
              <a:t>/)</a:t>
            </a:r>
          </a:p>
          <a:p>
            <a:pPr marL="171450" indent="-171450">
              <a:buFont typeface="Arial" panose="020B0604020202020204" pitchFamily="34" charset="0"/>
              <a:buChar char="•"/>
            </a:pPr>
            <a:r>
              <a:rPr lang="en-US" b="1" i="0"/>
              <a:t>road</a:t>
            </a:r>
            <a:r>
              <a:rPr lang="en-US" b="0" i="0"/>
              <a:t> (/r/, /ō/, /d/)</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segmenting the sounds, remodel the process. For example, sheep</a:t>
            </a:r>
            <a:r>
              <a:rPr lang="en-US" i="1"/>
              <a:t>, </a:t>
            </a:r>
            <a:r>
              <a:rPr lang="en-US" i="1" err="1"/>
              <a:t>shhhheeeep</a:t>
            </a:r>
            <a:r>
              <a:rPr lang="en-US" i="1"/>
              <a:t>, /</a:t>
            </a:r>
            <a:r>
              <a:rPr lang="en-US" i="1" err="1"/>
              <a:t>sh</a:t>
            </a:r>
            <a:r>
              <a:rPr lang="en-US" i="1"/>
              <a:t>/, /ē/, /p/</a:t>
            </a:r>
            <a:r>
              <a:rPr lang="en-US"/>
              <a:t>. Then ask students to try again.</a:t>
            </a:r>
          </a:p>
          <a:p>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5182914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nan</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nan</a:t>
            </a:r>
            <a:r>
              <a:rPr lang="en-US" b="0"/>
              <a:t>,</a:t>
            </a:r>
            <a:r>
              <a:rPr lang="en-US" b="1"/>
              <a:t> nap</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nan</a:t>
            </a:r>
            <a:r>
              <a:rPr lang="en-US" b="0"/>
              <a:t>,</a:t>
            </a:r>
            <a:r>
              <a:rPr lang="en-US" b="1"/>
              <a:t> nap</a:t>
            </a:r>
            <a:r>
              <a:rPr lang="en-US" b="0"/>
              <a:t>,</a:t>
            </a:r>
            <a:r>
              <a:rPr lang="en-US" b="1"/>
              <a:t> tin</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pan</a:t>
            </a:r>
            <a:r>
              <a:rPr lang="en-US" sz="1200" b="0">
                <a:latin typeface="+mn-lt"/>
              </a:rPr>
              <a:t>.</a:t>
            </a:r>
            <a:endParaRPr lang="en-AU" sz="1200"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r>
              <a:rPr lang="en-US" sz="1200" u="none">
                <a:highlight>
                  <a:srgbClr val="FFFF00"/>
                </a:highlight>
                <a:latin typeface="+mn-lt"/>
              </a:rPr>
              <a:t>Support and scaffold students to:</a:t>
            </a:r>
          </a:p>
          <a:p>
            <a:pPr marL="171450" indent="-171450">
              <a:buFont typeface="Arial" panose="020B0604020202020204" pitchFamily="34" charset="0"/>
              <a:buChar char="•"/>
            </a:pPr>
            <a:r>
              <a:rPr lang="en-US" sz="1200" u="none">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highlight>
                  <a:srgbClr val="FFFF00"/>
                </a:highlight>
                <a:latin typeface="+mn-lt"/>
              </a:rPr>
              <a:t>on their mini-whiteboards or on paper</a:t>
            </a:r>
          </a:p>
          <a:p>
            <a:pPr marL="171450" indent="-171450">
              <a:buFont typeface="Arial" panose="020B0604020202020204" pitchFamily="34" charset="0"/>
              <a:buChar char="•"/>
            </a:pPr>
            <a:r>
              <a:rPr lang="en-US" sz="1200" u="none">
                <a:highlight>
                  <a:srgbClr val="FFFF00"/>
                </a:highlight>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pan</a:t>
            </a:r>
            <a:r>
              <a:rPr lang="en-US" b="0"/>
              <a:t>,</a:t>
            </a:r>
            <a:r>
              <a:rPr lang="en-US" b="1"/>
              <a:t> nip</a:t>
            </a:r>
            <a:r>
              <a:rPr lang="en-US" b="0"/>
              <a:t>.</a:t>
            </a:r>
            <a:endParaRPr lang="en-AU" b="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pan</a:t>
            </a:r>
            <a:r>
              <a:rPr lang="en-US" b="0" dirty="0"/>
              <a:t>,</a:t>
            </a:r>
            <a:r>
              <a:rPr lang="en-US" b="1" dirty="0"/>
              <a:t> nip</a:t>
            </a:r>
            <a:r>
              <a:rPr lang="en-US" b="0" dirty="0"/>
              <a:t>,</a:t>
            </a:r>
            <a:r>
              <a:rPr lang="en-US" b="1" dirty="0"/>
              <a:t> ant</a:t>
            </a:r>
            <a:r>
              <a:rPr lang="en-US" b="0" dirty="0"/>
              <a:t>.</a:t>
            </a:r>
            <a:endParaRPr lang="en-AU"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effectLst/>
                <a:latin typeface="Calibri" panose="020F0502020204030204" pitchFamily="34" charset="0"/>
                <a:ea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Times New Roman" panose="02020603050405020304" pitchFamily="18" charset="0"/>
              </a:rPr>
              <a:t>In this lesson, the procedure for learning irregular words has been adapted to suit the early stages of instruction.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Times New Roman" panose="02020603050405020304" pitchFamily="18" charset="0"/>
              </a:rPr>
              <a:t>You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a:ea typeface="Times New Roman" panose="02020603050405020304" pitchFamily="18" charset="0"/>
                <a:cs typeface="Calibri"/>
              </a:rPr>
              <a:t>Explain to </a:t>
            </a:r>
            <a:r>
              <a:rPr lang="en-US" sz="1200" kern="1200" dirty="0">
                <a:effectLst/>
                <a:latin typeface="Calibri" panose="020F0502020204030204" pitchFamily="34" charset="0"/>
                <a:ea typeface="Times New Roman" panose="02020603050405020304" pitchFamily="18" charset="0"/>
              </a:rPr>
              <a:t>students that there are some words they need to learn on their own. Say: </a:t>
            </a:r>
            <a:r>
              <a:rPr lang="en-US" sz="1200" i="1" kern="1200" dirty="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Demonstrate the following steps to draw students’ attention to the internal structure of the irregular word.</a:t>
            </a:r>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the sounds for the letters ‘</a:t>
            </a:r>
            <a:r>
              <a:rPr lang="en-AU" sz="1200" b="1" dirty="0" err="1">
                <a:effectLst/>
                <a:latin typeface="Calibri" panose="020F0502020204030204" pitchFamily="34" charset="0"/>
                <a:ea typeface="Calibri" panose="020F0502020204030204" pitchFamily="34" charset="0"/>
                <a:cs typeface="Calibri" panose="020F0502020204030204" pitchFamily="34" charset="0"/>
              </a:rPr>
              <a:t>th</a:t>
            </a:r>
            <a:r>
              <a:rPr lang="en-AU" sz="1200" dirty="0">
                <a:effectLst/>
                <a:latin typeface="Calibri" panose="020F0502020204030204" pitchFamily="34" charset="0"/>
                <a:ea typeface="Calibri" panose="020F0502020204030204" pitchFamily="34" charset="0"/>
                <a:cs typeface="Calibri" panose="020F0502020204030204" pitchFamily="34" charset="0"/>
              </a:rPr>
              <a:t>’ or ‘</a:t>
            </a:r>
            <a:r>
              <a:rPr lang="en-AU" sz="1200" b="1" dirty="0">
                <a:effectLst/>
                <a:latin typeface="Calibri" panose="020F0502020204030204" pitchFamily="34" charset="0"/>
                <a:ea typeface="Calibri" panose="020F0502020204030204" pitchFamily="34" charset="0"/>
                <a:cs typeface="Calibri" panose="020F0502020204030204" pitchFamily="34" charset="0"/>
              </a:rPr>
              <a:t>e</a:t>
            </a:r>
            <a:r>
              <a:rPr lang="en-AU" sz="1200" b="0" dirty="0">
                <a:effectLst/>
                <a:latin typeface="Calibri" panose="020F0502020204030204" pitchFamily="34" charset="0"/>
                <a:ea typeface="Calibri" panose="020F0502020204030204" pitchFamily="34" charset="0"/>
                <a:cs typeface="Calibri" panose="020F0502020204030204" pitchFamily="34" charset="0"/>
              </a:rPr>
              <a:t>’.</a:t>
            </a:r>
            <a:endParaRPr lang="en-AU" sz="1200" b="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Use the word in a sentence for context, for example, ‘</a:t>
            </a:r>
            <a:r>
              <a:rPr lang="en-US" sz="1200" b="1" kern="1200" dirty="0">
                <a:effectLst/>
                <a:latin typeface="Calibri" panose="020F0502020204030204" pitchFamily="34" charset="0"/>
                <a:ea typeface="Times New Roman" panose="02020603050405020304" pitchFamily="18" charset="0"/>
              </a:rPr>
              <a:t>I can pat the dog</a:t>
            </a:r>
            <a:r>
              <a:rPr lang="en-US" sz="1200" b="0" kern="1200" dirty="0">
                <a:effectLst/>
                <a:latin typeface="Calibri" panose="020F0502020204030204" pitchFamily="34" charset="0"/>
                <a:ea typeface="Times New Roman" panose="02020603050405020304" pitchFamily="18" charset="0"/>
              </a:rPr>
              <a:t>.’</a:t>
            </a:r>
            <a:endParaRPr lang="en-AU" sz="1200" b="0" dirty="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Say the sounds in the word: </a:t>
            </a:r>
            <a:r>
              <a:rPr lang="en-AU" sz="1200" b="1" dirty="0" err="1">
                <a:effectLst/>
                <a:latin typeface="Calibri" panose="020F0502020204030204" pitchFamily="34" charset="0"/>
                <a:ea typeface="Times New Roman" panose="02020603050405020304" pitchFamily="18" charset="0"/>
                <a:cs typeface="Calibri" panose="020F0502020204030204" pitchFamily="34" charset="0"/>
              </a:rPr>
              <a:t>th</a:t>
            </a:r>
            <a:r>
              <a:rPr lang="en-AU" sz="1200" b="1" dirty="0">
                <a:effectLst/>
                <a:latin typeface="Calibri" panose="020F0502020204030204" pitchFamily="34" charset="0"/>
                <a:ea typeface="Times New Roman" panose="02020603050405020304" pitchFamily="18" charset="0"/>
                <a:cs typeface="Calibri" panose="020F0502020204030204" pitchFamily="34" charset="0"/>
              </a:rPr>
              <a:t>/e</a:t>
            </a:r>
            <a:r>
              <a:rPr lang="en-AU" sz="1200" b="0" dirty="0">
                <a:effectLst/>
                <a:latin typeface="Calibri" panose="020F0502020204030204" pitchFamily="34" charset="0"/>
                <a:ea typeface="Times New Roman" panose="02020603050405020304" pitchFamily="18" charset="0"/>
                <a:cs typeface="Calibri" panose="020F0502020204030204" pitchFamily="34" charset="0"/>
              </a:rPr>
              <a:t>.</a:t>
            </a:r>
            <a:endParaRPr lang="en-AU" sz="1200" b="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Write the letters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dirty="0" err="1">
                <a:effectLst/>
                <a:latin typeface="Calibri" panose="020F0502020204030204" pitchFamily="34" charset="0"/>
                <a:ea typeface="Times New Roman" panose="02020603050405020304" pitchFamily="18" charset="0"/>
                <a:cs typeface="Calibri" panose="020F0502020204030204" pitchFamily="34" charset="0"/>
              </a:rPr>
              <a:t>th</a:t>
            </a:r>
            <a:r>
              <a:rPr lang="en-AU" sz="1200" b="1" dirty="0">
                <a:effectLst/>
                <a:latin typeface="Calibri" panose="020F0502020204030204" pitchFamily="34" charset="0"/>
                <a:ea typeface="Times New Roman" panose="02020603050405020304" pitchFamily="18" charset="0"/>
                <a:cs typeface="Calibri" panose="020F0502020204030204" pitchFamily="34" charset="0"/>
              </a:rPr>
              <a:t>’ </a:t>
            </a:r>
            <a:r>
              <a:rPr lang="en-AU" sz="1200" b="0" dirty="0">
                <a:effectLst/>
                <a:latin typeface="Calibri" panose="020F0502020204030204" pitchFamily="34" charset="0"/>
                <a:ea typeface="Times New Roman" panose="02020603050405020304" pitchFamily="18" charset="0"/>
                <a:cs typeface="Calibri" panose="020F0502020204030204" pitchFamily="34" charset="0"/>
              </a:rPr>
              <a:t>and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‘e’ </a:t>
            </a:r>
            <a:r>
              <a:rPr lang="en-AU" sz="1200" dirty="0">
                <a:effectLst/>
                <a:latin typeface="Calibri" panose="020F0502020204030204" pitchFamily="34" charset="0"/>
                <a:ea typeface="Times New Roman" panose="02020603050405020304" pitchFamily="18" charset="0"/>
                <a:cs typeface="Calibri" panose="020F0502020204030204" pitchFamily="34" charset="0"/>
              </a:rPr>
              <a:t>on the sound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Circle the irregular parts of the word, that is, draw a circle around the ‘</a:t>
            </a:r>
            <a:r>
              <a:rPr lang="en-AU" sz="1200" b="1" dirty="0" err="1">
                <a:effectLst/>
                <a:latin typeface="Calibri" panose="020F0502020204030204" pitchFamily="34" charset="0"/>
                <a:ea typeface="Times New Roman" panose="02020603050405020304" pitchFamily="18" charset="0"/>
                <a:cs typeface="Calibri" panose="020F0502020204030204" pitchFamily="34" charset="0"/>
              </a:rPr>
              <a:t>th</a:t>
            </a:r>
            <a:r>
              <a:rPr lang="en-AU" sz="1200" b="1" dirty="0">
                <a:effectLst/>
                <a:latin typeface="Calibri" panose="020F0502020204030204" pitchFamily="34" charset="0"/>
                <a:ea typeface="Times New Roman" panose="02020603050405020304" pitchFamily="18" charset="0"/>
                <a:cs typeface="Calibri" panose="020F0502020204030204" pitchFamily="34" charset="0"/>
              </a:rPr>
              <a:t>’</a:t>
            </a:r>
            <a:r>
              <a:rPr lang="en-AU" sz="1200" dirty="0">
                <a:effectLst/>
                <a:latin typeface="Calibri" panose="020F0502020204030204" pitchFamily="34" charset="0"/>
                <a:ea typeface="Times New Roman" panose="02020603050405020304" pitchFamily="18" charset="0"/>
                <a:cs typeface="Calibri" panose="020F0502020204030204" pitchFamily="34" charset="0"/>
              </a:rPr>
              <a:t> and around the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e</a:t>
            </a:r>
            <a:r>
              <a:rPr lang="en-AU" sz="1200" dirty="0">
                <a:effectLst/>
                <a:latin typeface="Calibri" panose="020F0502020204030204" pitchFamily="34" charset="0"/>
                <a:ea typeface="Times New Roman" panose="02020603050405020304" pitchFamily="18" charset="0"/>
                <a:cs typeface="Calibri" panose="020F0502020204030204" pitchFamily="34" charset="0"/>
              </a:rPr>
              <a:t>’, and say: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This word is irregular to us because we haven’t learned the sounds for ‘</a:t>
            </a:r>
            <a:r>
              <a:rPr lang="en-AU" sz="1200" b="1" i="1" dirty="0" err="1">
                <a:effectLst/>
                <a:latin typeface="Calibri" panose="020F0502020204030204" pitchFamily="34" charset="0"/>
                <a:ea typeface="Times New Roman" panose="02020603050405020304" pitchFamily="18" charset="0"/>
                <a:cs typeface="Calibri" panose="020F0502020204030204" pitchFamily="34" charset="0"/>
              </a:rPr>
              <a:t>th</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or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e</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yet.</a:t>
            </a:r>
          </a:p>
          <a:p>
            <a:pPr marL="342900" lvl="0" indent="-342900">
              <a:lnSpc>
                <a:spcPct val="106000"/>
              </a:lnSpc>
              <a:spcAft>
                <a:spcPts val="800"/>
              </a:spcAft>
              <a:buFont typeface="+mj-lt"/>
              <a:buAutoNum type="arabicPeriod"/>
            </a:pPr>
            <a:r>
              <a:rPr lang="en-AU" sz="1200" kern="0" dirty="0">
                <a:effectLst/>
                <a:latin typeface="Calibri" panose="020F0502020204030204" pitchFamily="34" charset="0"/>
                <a:ea typeface="Times New Roman" panose="02020603050405020304" pitchFamily="18" charset="0"/>
              </a:rPr>
              <a:t>Spell the word orally, for example: ‘</a:t>
            </a:r>
            <a:r>
              <a:rPr lang="en-AU" sz="1200" b="1" i="1" kern="0" dirty="0">
                <a:effectLst/>
                <a:latin typeface="Calibri" panose="020F0502020204030204" pitchFamily="34" charset="0"/>
                <a:ea typeface="Times New Roman" panose="02020603050405020304" pitchFamily="18" charset="0"/>
              </a:rPr>
              <a:t>t-h-e</a:t>
            </a:r>
            <a:r>
              <a:rPr lang="en-AU" sz="1200" i="1" kern="0" dirty="0">
                <a:effectLst/>
                <a:latin typeface="Calibri" panose="020F0502020204030204" pitchFamily="34" charset="0"/>
                <a:ea typeface="Times New Roman" panose="02020603050405020304" pitchFamily="18" charset="0"/>
              </a:rPr>
              <a:t> spells </a:t>
            </a:r>
            <a:r>
              <a:rPr lang="en-AU" sz="1200" b="1" i="1" kern="0" dirty="0">
                <a:effectLst/>
                <a:latin typeface="Calibri" panose="020F0502020204030204" pitchFamily="34" charset="0"/>
                <a:ea typeface="Times New Roman" panose="02020603050405020304" pitchFamily="18" charset="0"/>
              </a:rPr>
              <a:t>the</a:t>
            </a:r>
            <a:r>
              <a:rPr lang="en-AU" sz="1200" b="0" kern="0" dirty="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342900" lvl="0" indent="-342900">
              <a:lnSpc>
                <a:spcPct val="106000"/>
              </a:lnSpc>
              <a:spcAft>
                <a:spcPts val="800"/>
              </a:spcAft>
              <a:buFont typeface="+mj-lt"/>
              <a:buAutoNum type="arabicPeriod"/>
            </a:pP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a:p>
          <a:p>
            <a:r>
              <a:rPr lang="en-US"/>
              <a:t>Tell the students what the pictures represent (</a:t>
            </a:r>
            <a:r>
              <a:rPr lang="en-US" b="1"/>
              <a:t>sun</a:t>
            </a:r>
            <a:r>
              <a:rPr lang="en-US" b="0"/>
              <a:t>,</a:t>
            </a:r>
            <a:r>
              <a:rPr lang="en-US" b="1"/>
              <a:t> in</a:t>
            </a:r>
            <a:r>
              <a:rPr lang="en-US" b="0"/>
              <a:t>,</a:t>
            </a:r>
            <a:r>
              <a:rPr lang="en-US" b="1"/>
              <a:t> pizza</a:t>
            </a:r>
            <a:r>
              <a:rPr lang="en-US" b="0"/>
              <a:t>,</a:t>
            </a:r>
            <a:r>
              <a:rPr lang="en-US" b="1"/>
              <a:t> axe</a:t>
            </a:r>
            <a:r>
              <a:rPr lang="en-US" b="0"/>
              <a:t>,</a:t>
            </a:r>
            <a:r>
              <a:rPr lang="en-US" b="1"/>
              <a:t> teddy</a:t>
            </a:r>
            <a:r>
              <a:rPr lang="en-US" b="0"/>
              <a:t>,</a:t>
            </a:r>
            <a:r>
              <a:rPr lang="en-US" b="1"/>
              <a:t> pot</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/s/ sound. Repeat with /a/, /t/, /p/, /</a:t>
            </a:r>
            <a:r>
              <a:rPr lang="en-US" err="1"/>
              <a:t>i</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/s/? </a:t>
            </a:r>
            <a:r>
              <a:rPr lang="en-US" i="0"/>
              <a:t>Students say the matching word aloud. </a:t>
            </a:r>
            <a:r>
              <a:rPr lang="en-US"/>
              <a:t>Repeat with /a/, /t/, /p/, /</a:t>
            </a:r>
            <a:r>
              <a:rPr lang="en-US" err="1"/>
              <a:t>i</a:t>
            </a:r>
            <a:r>
              <a:rPr lang="en-US"/>
              <a:t>/.</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6881954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Calibri"/>
                <a:ea typeface="Times New Roman" panose="02020603050405020304" pitchFamily="18" charset="0"/>
                <a:cs typeface="Calibri"/>
              </a:rPr>
              <a:t>We do</a:t>
            </a:r>
          </a:p>
          <a:p>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effectLst/>
                <a:latin typeface="Calibri"/>
                <a:ea typeface="Calibri"/>
                <a:cs typeface="Calibri"/>
              </a:rPr>
              <a:t>This is a highly supported activity. Provide as much support as needed for students. </a:t>
            </a:r>
            <a:endParaRPr lang="en-US">
              <a:latin typeface="Calibri"/>
              <a:ea typeface="Calibri"/>
              <a:cs typeface="Calibri"/>
            </a:endParaRPr>
          </a:p>
          <a:p>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a:ea typeface="Times New Roman" panose="02020603050405020304" pitchFamily="18" charset="0"/>
                <a:cs typeface="Calibri"/>
              </a:rPr>
              <a:t>Demonstrate the following steps and ask students to repeat after you. </a:t>
            </a:r>
          </a:p>
          <a:p>
            <a:endParaRPr lang="en-AU" sz="120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a:ea typeface="Times New Roman" panose="02020603050405020304" pitchFamily="18" charset="0"/>
                <a:cs typeface="Calibri"/>
              </a:rPr>
              <a:t>Teacher: </a:t>
            </a:r>
            <a:r>
              <a:rPr lang="en-AU" sz="1200" i="1">
                <a:effectLst/>
                <a:latin typeface="Calibri"/>
                <a:ea typeface="Times New Roman" panose="02020603050405020304" pitchFamily="18" charset="0"/>
                <a:cs typeface="Calibri"/>
              </a:rPr>
              <a:t>The word we are going to spell is ‘</a:t>
            </a:r>
            <a:r>
              <a:rPr lang="en-AU" sz="1200" b="1" i="1">
                <a:effectLst/>
                <a:latin typeface="Calibri"/>
                <a:ea typeface="Times New Roman" panose="02020603050405020304" pitchFamily="18" charset="0"/>
                <a:cs typeface="Calibri"/>
              </a:rPr>
              <a:t>the</a:t>
            </a:r>
            <a:r>
              <a:rPr lang="en-AU" sz="1200" i="1">
                <a:effectLst/>
                <a:latin typeface="Calibri"/>
                <a:ea typeface="Times New Roman" panose="02020603050405020304" pitchFamily="18" charset="0"/>
                <a:cs typeface="Calibri"/>
              </a:rPr>
              <a:t>’.  Say the word.</a:t>
            </a:r>
          </a:p>
          <a:p>
            <a:pPr marL="342900" lvl="0" indent="-342900">
              <a:lnSpc>
                <a:spcPct val="106000"/>
              </a:lnSpc>
              <a:spcAft>
                <a:spcPts val="800"/>
              </a:spcAft>
              <a:buFont typeface="+mj-lt"/>
              <a:buAutoNum type="arabicPeriod"/>
            </a:pPr>
            <a:r>
              <a:rPr lang="en-AU" sz="1200">
                <a:effectLst/>
                <a:latin typeface="Calibri"/>
                <a:ea typeface="Calibri"/>
                <a:cs typeface="Calibri"/>
              </a:rPr>
              <a:t>Students: </a:t>
            </a:r>
            <a:r>
              <a:rPr lang="en-AU" sz="1200" i="1">
                <a:effectLst/>
                <a:latin typeface="Calibri"/>
                <a:ea typeface="Calibri"/>
                <a:cs typeface="Calibri"/>
              </a:rPr>
              <a:t>‘</a:t>
            </a:r>
            <a:r>
              <a:rPr lang="en-AU" sz="1200" b="1" i="1">
                <a:effectLst/>
                <a:latin typeface="Calibri"/>
                <a:ea typeface="Calibri"/>
                <a:cs typeface="Calibri"/>
              </a:rPr>
              <a:t>the</a:t>
            </a:r>
            <a:r>
              <a:rPr lang="en-AU" sz="1200" i="1">
                <a:effectLst/>
                <a:latin typeface="Calibri"/>
                <a:ea typeface="Calibri"/>
                <a:cs typeface="Calibri"/>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a:effectLst/>
                <a:latin typeface="Calibri"/>
                <a:ea typeface="Calibri"/>
                <a:cs typeface="Calibri"/>
              </a:rPr>
              <a:t>Teacher: </a:t>
            </a:r>
            <a:r>
              <a:rPr lang="en-AU" sz="1200" i="1">
                <a:effectLst/>
                <a:latin typeface="Calibri"/>
                <a:ea typeface="Calibri"/>
                <a:cs typeface="Calibri"/>
              </a:rPr>
              <a:t>This word is irregular to us because we have not learned the sounds ‘</a:t>
            </a:r>
            <a:r>
              <a:rPr lang="en-AU" sz="1200" b="1" i="1" err="1">
                <a:effectLst/>
                <a:latin typeface="Calibri"/>
                <a:ea typeface="Calibri"/>
                <a:cs typeface="Calibri"/>
              </a:rPr>
              <a:t>th</a:t>
            </a:r>
            <a:r>
              <a:rPr lang="en-AU" sz="1200" i="1">
                <a:effectLst/>
                <a:latin typeface="Calibri"/>
                <a:ea typeface="Calibri"/>
                <a:cs typeface="Calibri"/>
              </a:rPr>
              <a:t>’ and ‘</a:t>
            </a:r>
            <a:r>
              <a:rPr lang="en-AU" sz="1200" b="1" i="1">
                <a:effectLst/>
                <a:latin typeface="Calibri"/>
                <a:ea typeface="Calibri"/>
                <a:cs typeface="Calibri"/>
              </a:rPr>
              <a:t>e</a:t>
            </a:r>
            <a:r>
              <a:rPr lang="en-AU" sz="1200" i="1">
                <a:effectLst/>
                <a:latin typeface="Calibri"/>
                <a:ea typeface="Calibri"/>
                <a:cs typeface="Calibri"/>
              </a:rPr>
              <a:t>’ make in this word yet. </a:t>
            </a:r>
          </a:p>
          <a:p>
            <a:pPr marL="342900" lvl="0" indent="-342900">
              <a:buFont typeface="+mj-lt"/>
              <a:buAutoNum type="arabicPeriod"/>
            </a:pPr>
            <a:r>
              <a:rPr lang="en-US" sz="1200" kern="1200">
                <a:effectLst/>
                <a:latin typeface="Calibri"/>
                <a:ea typeface="Times New Roman" panose="02020603050405020304" pitchFamily="18" charset="0"/>
                <a:cs typeface="Calibri"/>
              </a:rPr>
              <a:t>Teacher: Use the word in a sentence for context, for example, </a:t>
            </a:r>
            <a:r>
              <a:rPr lang="en-US" sz="1200" b="0" kern="1200">
                <a:effectLst/>
                <a:latin typeface="Calibri"/>
                <a:ea typeface="Times New Roman" panose="02020603050405020304" pitchFamily="18" charset="0"/>
                <a:cs typeface="Calibri"/>
              </a:rPr>
              <a:t>‘</a:t>
            </a:r>
            <a:r>
              <a:rPr lang="en-US" sz="1200" b="1" kern="1200">
                <a:effectLst/>
                <a:latin typeface="Calibri"/>
                <a:ea typeface="Times New Roman" panose="02020603050405020304" pitchFamily="18" charset="0"/>
                <a:cs typeface="Calibri"/>
              </a:rPr>
              <a:t>I went to the shop</a:t>
            </a:r>
            <a:r>
              <a:rPr lang="en-US" sz="1200" b="0" kern="1200">
                <a:effectLst/>
                <a:latin typeface="Calibri"/>
                <a:ea typeface="Times New Roman" panose="02020603050405020304" pitchFamily="18" charset="0"/>
                <a:cs typeface="Calibri"/>
              </a:rPr>
              <a:t>.’</a:t>
            </a:r>
            <a:r>
              <a:rPr lang="en-US" sz="1200" b="1" kern="1200">
                <a:effectLst/>
                <a:latin typeface="Calibri"/>
                <a:ea typeface="Times New Roman" panose="02020603050405020304" pitchFamily="18" charset="0"/>
                <a:cs typeface="Calibri"/>
              </a:rPr>
              <a:t> </a:t>
            </a:r>
            <a:r>
              <a:rPr lang="en-US" sz="1200" kern="1200">
                <a:effectLst/>
                <a:latin typeface="Calibri"/>
                <a:ea typeface="Times New Roman" panose="02020603050405020304" pitchFamily="18" charset="0"/>
                <a:cs typeface="Calibri"/>
              </a:rPr>
              <a:t>Ask students to use the word in a sentence.</a:t>
            </a:r>
          </a:p>
          <a:p>
            <a:pPr marL="342900" lvl="0" indent="-342900">
              <a:buFont typeface="+mj-lt"/>
              <a:buAutoNum type="arabicPeriod"/>
            </a:pPr>
            <a:r>
              <a:rPr lang="en-US" sz="1200" kern="1200">
                <a:effectLst/>
                <a:latin typeface="Calibri"/>
                <a:ea typeface="Times New Roman" panose="02020603050405020304" pitchFamily="18" charset="0"/>
                <a:cs typeface="Calibri"/>
              </a:rPr>
              <a:t>Students: Share sentences with the class using the word </a:t>
            </a:r>
            <a:r>
              <a:rPr lang="en-US" sz="1200" b="1" kern="1200">
                <a:effectLst/>
                <a:latin typeface="Calibri"/>
                <a:ea typeface="Times New Roman" panose="02020603050405020304" pitchFamily="18" charset="0"/>
                <a:cs typeface="Calibri"/>
              </a:rPr>
              <a:t>‘the</a:t>
            </a:r>
            <a:r>
              <a:rPr lang="en-US" sz="1200" b="0" kern="1200">
                <a:effectLst/>
                <a:latin typeface="Calibri"/>
                <a:ea typeface="Times New Roman" panose="02020603050405020304" pitchFamily="18" charset="0"/>
                <a:cs typeface="Calibri"/>
              </a:rPr>
              <a:t>’.</a:t>
            </a:r>
            <a:endParaRPr lang="en-AU" sz="1200" b="0">
              <a:effectLst/>
              <a:latin typeface="Calibri"/>
              <a:ea typeface="Times New Roman" panose="02020603050405020304" pitchFamily="18" charset="0"/>
              <a:cs typeface="Calibri"/>
            </a:endParaRPr>
          </a:p>
          <a:p>
            <a:pPr marL="342900" lvl="0" indent="-342900">
              <a:lnSpc>
                <a:spcPct val="106000"/>
              </a:lnSpc>
              <a:buFont typeface="+mj-lt"/>
              <a:buAutoNum type="arabicPeriod"/>
            </a:pPr>
            <a:r>
              <a:rPr lang="en-AU" sz="1200">
                <a:effectLst/>
                <a:latin typeface="Calibri"/>
                <a:ea typeface="Times New Roman" panose="02020603050405020304" pitchFamily="18" charset="0"/>
                <a:cs typeface="Calibri"/>
              </a:rPr>
              <a:t>Teacher: S</a:t>
            </a:r>
            <a:r>
              <a:rPr lang="en-AU" sz="1200" i="1">
                <a:effectLst/>
                <a:latin typeface="Calibri"/>
                <a:ea typeface="Times New Roman" panose="02020603050405020304" pitchFamily="18" charset="0"/>
                <a:cs typeface="Calibri"/>
              </a:rPr>
              <a:t>ay each sound in the word: </a:t>
            </a:r>
            <a:r>
              <a:rPr lang="en-AU" sz="1200" b="0" i="1" err="1">
                <a:effectLst/>
                <a:latin typeface="Calibri"/>
                <a:ea typeface="Times New Roman" panose="02020603050405020304" pitchFamily="18" charset="0"/>
                <a:cs typeface="Calibri"/>
              </a:rPr>
              <a:t>th</a:t>
            </a:r>
            <a:r>
              <a:rPr lang="en-AU" sz="1200" b="0" i="1">
                <a:effectLst/>
                <a:latin typeface="Calibri"/>
                <a:ea typeface="Times New Roman" panose="02020603050405020304" pitchFamily="18" charset="0"/>
                <a:cs typeface="Calibri"/>
              </a:rPr>
              <a:t>/e. Say them with me.</a:t>
            </a:r>
          </a:p>
          <a:p>
            <a:pPr marL="342900" lvl="0" indent="-342900">
              <a:lnSpc>
                <a:spcPct val="106000"/>
              </a:lnSpc>
              <a:buFont typeface="+mj-lt"/>
              <a:buAutoNum type="arabicPeriod"/>
            </a:pPr>
            <a:r>
              <a:rPr lang="en-AU" sz="1200">
                <a:effectLst/>
                <a:latin typeface="Calibri"/>
                <a:ea typeface="Calibri"/>
                <a:cs typeface="Calibri"/>
              </a:rPr>
              <a:t>Students: </a:t>
            </a:r>
            <a:r>
              <a:rPr lang="en-AU" sz="1200" b="1" i="1" err="1">
                <a:effectLst/>
                <a:latin typeface="Calibri"/>
                <a:ea typeface="Times New Roman" panose="02020603050405020304" pitchFamily="18" charset="0"/>
                <a:cs typeface="Calibri"/>
              </a:rPr>
              <a:t>th</a:t>
            </a:r>
            <a:r>
              <a:rPr lang="en-AU" sz="1200" b="1" i="1">
                <a:effectLst/>
                <a:latin typeface="Calibri"/>
                <a:ea typeface="Times New Roman" panose="02020603050405020304" pitchFamily="18" charset="0"/>
                <a:cs typeface="Calibri"/>
              </a:rPr>
              <a:t>/e</a:t>
            </a:r>
            <a:r>
              <a:rPr lang="en-AU" sz="1200" i="1">
                <a:effectLst/>
                <a:latin typeface="Calibri"/>
                <a:ea typeface="Times New Roman" panose="02020603050405020304" pitchFamily="18" charset="0"/>
                <a:cs typeface="Calibri"/>
              </a:rPr>
              <a:t>.</a:t>
            </a:r>
            <a:endParaRPr lang="en-AU" sz="1200" i="1">
              <a:effectLst/>
              <a:latin typeface="Times New Roman"/>
              <a:ea typeface="Calibri" panose="020F0502020204030204" pitchFamily="34" charset="0"/>
              <a:cs typeface="Calibri"/>
            </a:endParaRPr>
          </a:p>
          <a:p>
            <a:pPr marL="342900" lvl="0" indent="-342900">
              <a:lnSpc>
                <a:spcPct val="106000"/>
              </a:lnSpc>
              <a:buFont typeface="+mj-lt"/>
              <a:buAutoNum type="arabicPeriod"/>
            </a:pPr>
            <a:r>
              <a:rPr lang="en-AU" sz="1200">
                <a:effectLst/>
                <a:latin typeface="Calibri"/>
                <a:ea typeface="Times New Roman" panose="02020603050405020304" pitchFamily="18" charset="0"/>
                <a:cs typeface="Calibri"/>
              </a:rPr>
              <a:t>Teacher: </a:t>
            </a:r>
            <a:r>
              <a:rPr lang="en-AU" sz="1200" i="1">
                <a:effectLst/>
                <a:latin typeface="Calibri"/>
                <a:ea typeface="Times New Roman" panose="02020603050405020304" pitchFamily="18" charset="0"/>
                <a:cs typeface="Calibri"/>
              </a:rPr>
              <a:t>I am going to draw lines for the sounds I can hear and then write the letter. In this word I can hear two sounds, </a:t>
            </a:r>
            <a:r>
              <a:rPr lang="en-AU" sz="1200" b="1" i="1" err="1">
                <a:effectLst/>
                <a:latin typeface="Calibri"/>
                <a:ea typeface="Times New Roman" panose="02020603050405020304" pitchFamily="18" charset="0"/>
                <a:cs typeface="Calibri"/>
              </a:rPr>
              <a:t>th</a:t>
            </a:r>
            <a:r>
              <a:rPr lang="en-AU" sz="1200" b="1" i="1">
                <a:effectLst/>
                <a:latin typeface="Calibri"/>
                <a:ea typeface="Times New Roman" panose="02020603050405020304" pitchFamily="18" charset="0"/>
                <a:cs typeface="Calibri"/>
              </a:rPr>
              <a:t>/e</a:t>
            </a:r>
            <a:r>
              <a:rPr lang="en-AU" sz="1200" i="1">
                <a:effectLst/>
                <a:latin typeface="Calibri"/>
                <a:ea typeface="Times New Roman" panose="02020603050405020304" pitchFamily="18" charset="0"/>
                <a:cs typeface="Calibri"/>
              </a:rPr>
              <a:t>, so I will draw two lines.</a:t>
            </a:r>
          </a:p>
          <a:p>
            <a:pPr marL="342900" lvl="0" indent="-342900">
              <a:lnSpc>
                <a:spcPct val="106000"/>
              </a:lnSpc>
              <a:buFont typeface="+mj-lt"/>
              <a:buAutoNum type="arabicPeriod"/>
            </a:pPr>
            <a:r>
              <a:rPr lang="en-AU" sz="1200">
                <a:effectLst/>
                <a:latin typeface="Calibri"/>
                <a:ea typeface="Times New Roman" panose="02020603050405020304" pitchFamily="18" charset="0"/>
                <a:cs typeface="Calibri"/>
              </a:rPr>
              <a:t>Teacher: Draw two sound lines.</a:t>
            </a:r>
          </a:p>
          <a:p>
            <a:pPr marL="342900" lvl="0" indent="-342900">
              <a:lnSpc>
                <a:spcPct val="106000"/>
              </a:lnSpc>
              <a:buFont typeface="+mj-lt"/>
              <a:buAutoNum type="arabicPeriod"/>
            </a:pPr>
            <a:r>
              <a:rPr lang="en-AU" sz="1200">
                <a:effectLst/>
                <a:latin typeface="Calibri"/>
                <a:ea typeface="Times New Roman" panose="02020603050405020304" pitchFamily="18" charset="0"/>
                <a:cs typeface="Calibri"/>
              </a:rPr>
              <a:t>Teacher: Write the corresponding letters on the sound lines ‘</a:t>
            </a:r>
            <a:r>
              <a:rPr lang="en-AU" sz="1200" b="1" err="1">
                <a:effectLst/>
                <a:latin typeface="Calibri"/>
                <a:ea typeface="Times New Roman" panose="02020603050405020304" pitchFamily="18" charset="0"/>
                <a:cs typeface="Calibri"/>
              </a:rPr>
              <a:t>th</a:t>
            </a:r>
            <a:r>
              <a:rPr lang="en-AU" sz="1200" b="1">
                <a:effectLst/>
                <a:latin typeface="Calibri"/>
                <a:ea typeface="Times New Roman" panose="02020603050405020304" pitchFamily="18" charset="0"/>
                <a:cs typeface="Calibri"/>
              </a:rPr>
              <a:t>-e</a:t>
            </a:r>
            <a:r>
              <a:rPr lang="en-AU" sz="1200">
                <a:effectLst/>
                <a:latin typeface="Calibri"/>
                <a:ea typeface="Times New Roman" panose="02020603050405020304" pitchFamily="18" charset="0"/>
                <a:cs typeface="Calibri"/>
              </a:rPr>
              <a:t>’.</a:t>
            </a:r>
          </a:p>
          <a:p>
            <a:pPr marL="342900" lvl="0" indent="-342900">
              <a:lnSpc>
                <a:spcPct val="106000"/>
              </a:lnSpc>
              <a:buFont typeface="+mj-lt"/>
              <a:buAutoNum type="arabicPeriod"/>
            </a:pPr>
            <a:r>
              <a:rPr lang="en-AU" sz="1200">
                <a:effectLst/>
                <a:latin typeface="Calibri"/>
                <a:ea typeface="Calibri"/>
                <a:cs typeface="Calibri"/>
              </a:rPr>
              <a:t>Students: Draw two sound lines and write the letters on the lines on their mini-whiteboards.</a:t>
            </a:r>
          </a:p>
          <a:p>
            <a:pPr marL="342900" indent="-342900">
              <a:lnSpc>
                <a:spcPct val="106000"/>
              </a:lnSpc>
              <a:spcAft>
                <a:spcPts val="800"/>
              </a:spcAft>
              <a:buAutoNum type="arabicPeriod"/>
            </a:pPr>
            <a:r>
              <a:rPr lang="en-AU" sz="1200">
                <a:effectLst/>
                <a:latin typeface="Calibri"/>
                <a:ea typeface="Times New Roman" panose="02020603050405020304" pitchFamily="18" charset="0"/>
                <a:cs typeface="Calibri"/>
              </a:rPr>
              <a:t>Teacher: </a:t>
            </a:r>
            <a:r>
              <a:rPr lang="en-AU" sz="1200" i="1">
                <a:effectLst/>
                <a:latin typeface="Calibri"/>
                <a:ea typeface="Times New Roman" panose="02020603050405020304" pitchFamily="18" charset="0"/>
                <a:cs typeface="Calibri"/>
              </a:rPr>
              <a:t>Now I will circle the irregular parts of the word. In this word we don’t know either of the sounds yet.</a:t>
            </a:r>
            <a:r>
              <a:rPr lang="en-AU" i="1">
                <a:latin typeface="Calibri"/>
                <a:ea typeface="Times New Roman" panose="02020603050405020304" pitchFamily="18" charset="0"/>
                <a:cs typeface="Calibri"/>
              </a:rPr>
              <a:t> </a:t>
            </a:r>
          </a:p>
          <a:p>
            <a:pPr marL="342900" indent="-342900">
              <a:lnSpc>
                <a:spcPct val="106000"/>
              </a:lnSpc>
              <a:spcAft>
                <a:spcPts val="800"/>
              </a:spcAft>
              <a:buAutoNum type="arabicPeriod"/>
            </a:pPr>
            <a:r>
              <a:rPr lang="en-AU" i="0">
                <a:latin typeface="Calibri"/>
                <a:cs typeface="Calibri"/>
              </a:rPr>
              <a:t>Teacher: </a:t>
            </a:r>
            <a:r>
              <a:rPr lang="en-AU" i="0"/>
              <a:t>Circle </a:t>
            </a:r>
            <a:r>
              <a:rPr lang="en-AU"/>
              <a:t>the ‘</a:t>
            </a:r>
            <a:r>
              <a:rPr lang="en-AU" b="1" err="1"/>
              <a:t>th</a:t>
            </a:r>
            <a:r>
              <a:rPr lang="en-AU"/>
              <a:t>’ and the ‘</a:t>
            </a:r>
            <a:r>
              <a:rPr lang="en-AU" b="1"/>
              <a:t>e</a:t>
            </a:r>
            <a:r>
              <a:rPr lang="en-AU"/>
              <a:t>’.</a:t>
            </a:r>
            <a:endParaRPr lang="en-AU" sz="1200" i="1">
              <a:effectLst/>
              <a:latin typeface="Calibri" panose="020F0502020204030204" pitchFamily="34" charset="0"/>
              <a:ea typeface="Times New Roman" panose="02020603050405020304" pitchFamily="18" charset="0"/>
              <a:cs typeface="Calibri" panose="020F0502020204030204" pitchFamily="34" charset="0"/>
            </a:endParaRPr>
          </a:p>
          <a:p>
            <a:pPr marL="342900" lvl="0" indent="-342900">
              <a:lnSpc>
                <a:spcPct val="106000"/>
              </a:lnSpc>
              <a:spcAft>
                <a:spcPts val="800"/>
              </a:spcAft>
              <a:buFont typeface="+mj-lt"/>
              <a:buAutoNum type="arabicPeriod"/>
            </a:pPr>
            <a:r>
              <a:rPr lang="en-AU" sz="1200">
                <a:effectLst/>
                <a:latin typeface="Calibri"/>
                <a:ea typeface="Times New Roman" panose="02020603050405020304" pitchFamily="18" charset="0"/>
                <a:cs typeface="Calibri"/>
              </a:rPr>
              <a:t>Students: Circle the irregular parts of the word on their mini-whiteboards.</a:t>
            </a:r>
          </a:p>
          <a:p>
            <a:pPr marL="342900" lvl="0" indent="-342900">
              <a:lnSpc>
                <a:spcPct val="106000"/>
              </a:lnSpc>
              <a:spcAft>
                <a:spcPts val="800"/>
              </a:spcAft>
              <a:buFont typeface="+mj-lt"/>
              <a:buAutoNum type="arabicPeriod"/>
            </a:pPr>
            <a:r>
              <a:rPr lang="en-AU" sz="1200" kern="0">
                <a:effectLst/>
                <a:latin typeface="Calibri"/>
                <a:ea typeface="Times New Roman" panose="02020603050405020304" pitchFamily="18" charset="0"/>
                <a:cs typeface="Calibri"/>
              </a:rPr>
              <a:t>Teacher: Spell the word orally, for example: ‘</a:t>
            </a:r>
            <a:r>
              <a:rPr lang="en-AU" sz="1200" b="1" i="1" kern="0">
                <a:effectLst/>
                <a:latin typeface="Calibri"/>
                <a:ea typeface="Times New Roman" panose="02020603050405020304" pitchFamily="18" charset="0"/>
                <a:cs typeface="Calibri"/>
              </a:rPr>
              <a:t>t-h-e</a:t>
            </a:r>
            <a:r>
              <a:rPr lang="en-AU" sz="1200" i="1" kern="0">
                <a:effectLst/>
                <a:latin typeface="Calibri"/>
                <a:ea typeface="Times New Roman" panose="02020603050405020304" pitchFamily="18" charset="0"/>
                <a:cs typeface="Calibri"/>
              </a:rPr>
              <a:t> spells </a:t>
            </a:r>
            <a:r>
              <a:rPr lang="en-AU" sz="1200" b="1" i="1" kern="0">
                <a:effectLst/>
                <a:latin typeface="Calibri"/>
                <a:ea typeface="Times New Roman" panose="02020603050405020304" pitchFamily="18" charset="0"/>
                <a:cs typeface="Calibri"/>
              </a:rPr>
              <a:t>the’</a:t>
            </a:r>
            <a:r>
              <a:rPr lang="en-AU" sz="1200" b="0" i="1" kern="0">
                <a:effectLst/>
                <a:latin typeface="Calibri"/>
                <a:ea typeface="Times New Roman" panose="02020603050405020304" pitchFamily="18" charset="0"/>
                <a:cs typeface="Calibri"/>
              </a:rPr>
              <a:t>.</a:t>
            </a:r>
          </a:p>
          <a:p>
            <a:pPr marL="342900" indent="-342900">
              <a:lnSpc>
                <a:spcPct val="106000"/>
              </a:lnSpc>
              <a:spcAft>
                <a:spcPts val="800"/>
              </a:spcAft>
              <a:buAutoNum type="arabicPeriod"/>
              <a:defRPr/>
            </a:pPr>
            <a:r>
              <a:rPr lang="en-AU" kern="0">
                <a:cs typeface="Calibri"/>
              </a:rPr>
              <a:t>Students:</a:t>
            </a:r>
            <a:r>
              <a:rPr lang="en-AU" b="1" i="1" kern="0">
                <a:cs typeface="Calibri"/>
              </a:rPr>
              <a:t> ‘</a:t>
            </a:r>
            <a:r>
              <a:rPr lang="en-AU" b="1" i="1" kern="0"/>
              <a:t>t-h-e</a:t>
            </a:r>
            <a:r>
              <a:rPr lang="en-AU" i="1" kern="0"/>
              <a:t> spells </a:t>
            </a:r>
            <a:r>
              <a:rPr lang="en-AU" b="1" i="1" kern="0"/>
              <a:t>the’</a:t>
            </a:r>
            <a:r>
              <a:rPr lang="en-AU" b="0" i="1" kern="0"/>
              <a:t>.</a:t>
            </a:r>
          </a:p>
          <a:p>
            <a:pPr marL="342900" indent="-342900">
              <a:lnSpc>
                <a:spcPct val="106000"/>
              </a:lnSpc>
              <a:spcAft>
                <a:spcPts val="800"/>
              </a:spcAft>
              <a:buFont typeface="+mj-lt"/>
              <a:buAutoNum type="arabicPeriod"/>
              <a:defRPr/>
            </a:pPr>
            <a:r>
              <a:rPr lang="en-AU" kern="0"/>
              <a:t>Students: Write</a:t>
            </a:r>
            <a:r>
              <a:rPr lang="en-AU" sz="1200" kern="0">
                <a:effectLst/>
                <a:latin typeface="+mn-lt"/>
              </a:rPr>
              <a:t> the word two more times while spelling it aloud.</a:t>
            </a:r>
            <a:endParaRPr lang="en-AU">
              <a:latin typeface="+mn-lt"/>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Calibri" panose="020F0502020204030204" pitchFamily="34" charset="0"/>
            </a:endParaRPr>
          </a:p>
          <a:p>
            <a:endParaRPr lang="en-US" sz="1200" kern="120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latin typeface="+mn-lt"/>
                <a:ea typeface="+mn-ea"/>
                <a:cs typeface="+mn-cs"/>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t>This is the first time that </a:t>
            </a:r>
            <a:r>
              <a:rPr lang="en-US" sz="1200" b="1" kern="1200">
                <a:solidFill>
                  <a:schemeClr val="tx1"/>
                </a:solidFill>
                <a:latin typeface="+mn-lt"/>
                <a:ea typeface="+mn-ea"/>
                <a:cs typeface="+mn-cs"/>
              </a:rPr>
              <a:t>reading at the sentence level </a:t>
            </a:r>
            <a:r>
              <a:rPr lang="en-US" b="1"/>
              <a:t>is introduced, so students will need a high level of teacher support.</a:t>
            </a:r>
            <a:endParaRPr lang="en-US" b="1">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lnSpc>
                <a:spcPct val="107000"/>
              </a:lnSpc>
              <a:spcAft>
                <a:spcPts val="800"/>
              </a:spcAft>
              <a:tabLst>
                <a:tab pos="5731510" algn="r"/>
              </a:tabLst>
            </a:pPr>
            <a:r>
              <a:rPr lang="en-US" sz="1200" kern="1200">
                <a:solidFill>
                  <a:schemeClr val="tx1"/>
                </a:solidFill>
                <a:latin typeface="+mn-lt"/>
                <a:ea typeface="+mn-ea"/>
                <a:cs typeface="+mn-cs"/>
              </a:rPr>
              <a:t>Demonstrate reading the sentence. </a:t>
            </a:r>
          </a:p>
          <a:p>
            <a:pPr>
              <a:lnSpc>
                <a:spcPct val="107000"/>
              </a:lnSpc>
              <a:spcAft>
                <a:spcPts val="800"/>
              </a:spcAft>
              <a:tabLst>
                <a:tab pos="5731510" algn="r"/>
              </a:tabLst>
            </a:pPr>
            <a:endParaRPr lang="en-AU" sz="1200" kern="1200">
              <a:solidFill>
                <a:schemeClr val="tx1"/>
              </a:solidFill>
              <a:latin typeface="+mn-lt"/>
              <a:ea typeface="+mn-ea"/>
              <a:cs typeface="+mn-cs"/>
            </a:endParaRPr>
          </a:p>
          <a:p>
            <a:pPr>
              <a:lnSpc>
                <a:spcPct val="107000"/>
              </a:lnSpc>
              <a:spcAft>
                <a:spcPts val="800"/>
              </a:spcAft>
              <a:tabLst>
                <a:tab pos="5731510" algn="r"/>
              </a:tabLst>
            </a:pPr>
            <a:r>
              <a:rPr lang="en-US" sz="1200" kern="1200">
                <a:solidFill>
                  <a:schemeClr val="tx1"/>
                </a:solidFill>
                <a:latin typeface="+mn-lt"/>
                <a:ea typeface="+mn-ea"/>
                <a:cs typeface="+mn-cs"/>
              </a:rPr>
              <a:t>As you do so: </a:t>
            </a:r>
            <a:endParaRPr lang="en-AU" sz="1200" kern="1200">
              <a:solidFill>
                <a:schemeClr val="tx1"/>
              </a:solidFill>
              <a:latin typeface="+mn-lt"/>
              <a:ea typeface="+mn-ea"/>
              <a:cs typeface="+mn-cs"/>
            </a:endParaRP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err="1">
                <a:solidFill>
                  <a:schemeClr val="tx1"/>
                </a:solidFill>
                <a:latin typeface="+mn-lt"/>
                <a:ea typeface="+mn-ea"/>
                <a:cs typeface="+mn-cs"/>
              </a:rPr>
              <a:t>emphasise</a:t>
            </a:r>
            <a:r>
              <a:rPr lang="en-US" sz="1200" kern="1200">
                <a:solidFill>
                  <a:schemeClr val="tx1"/>
                </a:solidFill>
                <a:latin typeface="+mn-lt"/>
                <a:ea typeface="+mn-ea"/>
                <a:cs typeface="+mn-cs"/>
              </a:rPr>
              <a:t> sounding out and blending to read the other words, in particular the words with </a:t>
            </a:r>
            <a:r>
              <a:rPr lang="en-US" sz="1200" b="1" kern="1200">
                <a:solidFill>
                  <a:schemeClr val="tx1"/>
                </a:solidFill>
                <a:latin typeface="+mn-lt"/>
                <a:ea typeface="+mn-ea"/>
                <a:cs typeface="+mn-cs"/>
              </a:rPr>
              <a:t>n</a:t>
            </a:r>
            <a:r>
              <a:rPr lang="en-US" sz="1200" kern="1200">
                <a:solidFill>
                  <a:schemeClr val="tx1"/>
                </a:solidFill>
                <a:latin typeface="+mn-lt"/>
                <a:ea typeface="+mn-ea"/>
                <a:cs typeface="+mn-cs"/>
              </a:rPr>
              <a:t>.</a:t>
            </a:r>
          </a:p>
          <a:p>
            <a:pPr marL="342900" lvl="0" indent="-342900">
              <a:lnSpc>
                <a:spcPct val="107000"/>
              </a:lnSpc>
              <a:spcAft>
                <a:spcPts val="800"/>
              </a:spcAft>
              <a:buFont typeface="Symbol" panose="05050102010706020507" pitchFamily="18" charset="2"/>
              <a:buChar char=""/>
              <a:tabLst>
                <a:tab pos="5731510" algn="r"/>
              </a:tabLst>
            </a:pPr>
            <a:endParaRPr lang="en-AU" sz="1200" kern="120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mn-lt"/>
                <a:ea typeface="+mn-ea"/>
                <a:cs typeface="+mn-cs"/>
              </a:rPr>
              <a:t>Demonstrate re-reading the sentence with fluency.</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Provide as much support for students as needed.</a:t>
            </a:r>
            <a:endParaRPr lang="en-US" sz="180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Students participate in reading the sentence. </a:t>
            </a:r>
            <a:endParaRPr lang="en-AU" sz="180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p>
          <a:p>
            <a:pPr>
              <a:lnSpc>
                <a:spcPct val="107000"/>
              </a:lnSpc>
              <a:spcAft>
                <a:spcPts val="800"/>
              </a:spcAft>
              <a:tabLst>
                <a:tab pos="5731510" algn="r"/>
              </a:tabLst>
            </a:pPr>
            <a:r>
              <a:rPr lang="en-US" sz="1800">
                <a:effectLst/>
                <a:latin typeface="Aptos" panose="020B0004020202020204" pitchFamily="34" charset="0"/>
                <a:ea typeface="Aptos" panose="020B0004020202020204" pitchFamily="34" charset="0"/>
                <a:cs typeface="Times New Roman" panose="02020603050405020304" pitchFamily="18" charset="0"/>
              </a:rPr>
              <a:t>Support and scaffold students to:</a:t>
            </a:r>
            <a:endParaRPr lang="en-AU" sz="18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800"/>
              <a:t>read previously taught irregular words fluently</a:t>
            </a:r>
            <a:endParaRPr lang="en-AU" sz="1800"/>
          </a:p>
          <a:p>
            <a:pPr marL="342900" lvl="0" indent="-342900">
              <a:lnSpc>
                <a:spcPct val="107000"/>
              </a:lnSpc>
              <a:buFont typeface="Symbol" panose="05050102010706020507" pitchFamily="18" charset="2"/>
              <a:buChar char=""/>
              <a:tabLst>
                <a:tab pos="5731510" algn="r"/>
              </a:tabLst>
            </a:pPr>
            <a:r>
              <a:rPr lang="en-US" sz="1800"/>
              <a:t>sound out and blend to read the other words, in particular the words with </a:t>
            </a:r>
            <a:r>
              <a:rPr lang="en-US" sz="1800" b="1"/>
              <a:t>n</a:t>
            </a:r>
            <a:r>
              <a:rPr lang="en-US" sz="1800"/>
              <a:t>.</a:t>
            </a:r>
            <a:endParaRPr lang="en-AU" sz="180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Students participate in re-reading the sentence with fluency. </a:t>
            </a:r>
            <a:endParaRPr lang="en-AU" sz="180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Aptos" panose="020B0004020202020204" pitchFamily="34" charset="0"/>
              <a:ea typeface="Aptos" panose="020B0004020202020204" pitchFamily="34" charset="0"/>
              <a:cs typeface="Times New Roman" panose="02020603050405020304" pitchFamily="18" charset="0"/>
            </a:endParaRPr>
          </a:p>
          <a:p>
            <a:endParaRPr lang="en-US" sz="1200" kern="120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solidFill>
                  <a:srgbClr val="404040"/>
                </a:solidFill>
                <a:ea typeface="Verdana"/>
                <a:cs typeface="Times New Roman" panose="02020603050405020304" pitchFamily="18" charset="0"/>
              </a:rPr>
              <a:t>This is the first time students are writing at the </a:t>
            </a:r>
            <a:r>
              <a:rPr lang="en-US" b="1"/>
              <a:t>sentence</a:t>
            </a:r>
            <a:r>
              <a:rPr lang="en-US" b="1">
                <a:solidFill>
                  <a:srgbClr val="404040"/>
                </a:solidFill>
                <a:ea typeface="Verdana"/>
                <a:cs typeface="Times New Roman" panose="02020603050405020304" pitchFamily="18" charset="0"/>
              </a:rPr>
              <a:t> level, so they will need a high level of teacher support.</a:t>
            </a:r>
            <a:endParaRPr lang="en-US" b="1"/>
          </a:p>
          <a:p>
            <a:endParaRPr lang="en-US" b="1"/>
          </a:p>
          <a:p>
            <a:r>
              <a:rPr lang="en-US"/>
              <a:t>Sentence dictation: </a:t>
            </a:r>
            <a:r>
              <a:rPr lang="en-US" b="1"/>
              <a:t>The ant is Nat</a:t>
            </a:r>
            <a:r>
              <a:rPr lang="en-US" b="0"/>
              <a:t>.</a:t>
            </a:r>
            <a:endParaRPr lang="en-US" b="0">
              <a:ea typeface="Calibri"/>
              <a:cs typeface="Calibri"/>
            </a:endParaRP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t>re-reading the whole sentence to check for accuracy or any editing required. </a:t>
            </a:r>
          </a:p>
          <a:p>
            <a:endParaRPr lang="en-US"/>
          </a:p>
          <a:p>
            <a:r>
              <a:rPr lang="en-US"/>
              <a:t>Note:</a:t>
            </a:r>
            <a:endParaRPr lang="en-US">
              <a:ea typeface="Calibri"/>
              <a:cs typeface="Calibri"/>
            </a:endParaRPr>
          </a:p>
          <a:p>
            <a:pPr marL="171450" indent="-171450">
              <a:buFont typeface="Arial" panose="020B0604020202020204" pitchFamily="34" charset="0"/>
              <a:buChar char="•"/>
            </a:pPr>
            <a:r>
              <a:rPr lang="en-US"/>
              <a:t>Use of correct punctuation and spaces between words should also be explicitly taught during sentence dictation. This includes explaining why an upper-case </a:t>
            </a:r>
            <a:r>
              <a:rPr lang="en-US" b="1"/>
              <a:t>N</a:t>
            </a:r>
            <a:r>
              <a:rPr lang="en-US"/>
              <a:t> is used for the name </a:t>
            </a:r>
            <a:r>
              <a:rPr lang="en-US" b="1"/>
              <a:t>Nat</a:t>
            </a:r>
            <a:r>
              <a:rPr lang="en-US"/>
              <a:t>.</a:t>
            </a:r>
            <a:endParaRPr lang="en-US">
              <a:ea typeface="Calibri"/>
              <a:cs typeface="Calibri"/>
            </a:endParaRPr>
          </a:p>
          <a:p>
            <a:pPr marL="171450" indent="-171450">
              <a:buFont typeface="Arial" panose="020B0604020202020204" pitchFamily="34" charset="0"/>
              <a:buChar char="•"/>
            </a:pPr>
            <a:r>
              <a:rPr lang="en-US"/>
              <a:t>Letter formation and placement can also be a focus here. </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US">
              <a:ea typeface="Calibri"/>
              <a:cs typeface="Calibri"/>
            </a:endParaRPr>
          </a:p>
          <a:p>
            <a:endParaRPr lang="en-US"/>
          </a:p>
          <a:p>
            <a:r>
              <a:rPr lang="en-US"/>
              <a:t>Sentence dictation: </a:t>
            </a:r>
            <a:r>
              <a:rPr lang="en-US" b="1"/>
              <a:t>Nat is in a tin.</a:t>
            </a:r>
            <a:endParaRPr lang="en-US" b="1">
              <a:ea typeface="Calibri"/>
              <a:cs typeface="Calibri"/>
            </a:endParaRPr>
          </a:p>
          <a:p>
            <a:endParaRPr lang="en-US"/>
          </a:p>
          <a:p>
            <a:r>
              <a:rPr lang="en-US"/>
              <a:t>Say the sentence aloud and have students repeat it after you.</a:t>
            </a:r>
            <a:endParaRPr lang="en-US">
              <a:ea typeface="Calibri"/>
              <a:cs typeface="Calibri"/>
            </a:endParaRP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a:t>
            </a:r>
          </a:p>
          <a:p>
            <a:endParaRPr lang="en-US">
              <a:ea typeface="Calibri"/>
              <a:cs typeface="Calibri"/>
            </a:endParaRPr>
          </a:p>
          <a:p>
            <a:pPr marL="0" indent="0">
              <a:buFont typeface="Arial" panose="020B0604020202020204" pitchFamily="34" charset="0"/>
              <a:buNone/>
            </a:pPr>
            <a:r>
              <a:rPr lang="en-US"/>
              <a:t>Students re-read the entire sentence to check for accuracy or any edits including use of correct punctuation and spaces between words.</a:t>
            </a:r>
            <a:endParaRPr lang="en-US">
              <a:ea typeface="Calibri"/>
              <a:cs typeface="Calibri"/>
            </a:endParaRPr>
          </a:p>
          <a:p>
            <a:endParaRPr lang="en-US">
              <a:ea typeface="Calibri"/>
              <a:cs typeface="Calibri"/>
            </a:endParaRPr>
          </a:p>
          <a:p>
            <a:r>
              <a:rPr lang="en-US"/>
              <a:t>Note: </a:t>
            </a:r>
            <a:endParaRPr lang="en-US">
              <a:ea typeface="Calibri"/>
              <a:cs typeface="Calibri"/>
            </a:endParaRPr>
          </a:p>
          <a:p>
            <a:pPr marL="171450" indent="-171450">
              <a:buFont typeface="Arial" panose="020B0604020202020204" pitchFamily="34" charset="0"/>
              <a:buChar char="•"/>
            </a:pPr>
            <a:r>
              <a:rPr lang="en-US"/>
              <a:t>If students need a high level of support, have them say the sounds they can hear and which letters to write for each word. Record this on the class whiteboard to complete the sentence.</a:t>
            </a:r>
            <a:endParaRPr lang="en-US">
              <a:ea typeface="Calibri"/>
              <a:cs typeface="Calibri"/>
            </a:endParaRPr>
          </a:p>
          <a:p>
            <a:pPr marL="171450" indent="-171450">
              <a:buFont typeface="Arial" panose="020B0604020202020204" pitchFamily="34" charset="0"/>
              <a:buChar char="•"/>
            </a:pPr>
            <a:r>
              <a:rPr lang="en-US"/>
              <a:t>If students need less support, they can write the sentence on their mini-whiteboards or on a piece of paper.</a:t>
            </a:r>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directly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nip</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nan</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pan</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Tx/>
              <a:buNone/>
            </a:pPr>
            <a:r>
              <a:rPr lang="en-US" b="1" dirty="0">
                <a:solidFill>
                  <a:srgbClr val="404040"/>
                </a:solidFill>
                <a:ea typeface="Verdana"/>
                <a:cs typeface="Times New Roman" panose="02020603050405020304" pitchFamily="18" charset="0"/>
              </a:rPr>
              <a:t>Check for understanding</a:t>
            </a:r>
          </a:p>
          <a:p>
            <a:pPr marL="0" indent="0" algn="l">
              <a:spcBef>
                <a:spcPts val="100"/>
              </a:spcBef>
              <a:spcAft>
                <a:spcPts val="400"/>
              </a:spcAft>
              <a:buFontTx/>
              <a:buNone/>
            </a:pPr>
            <a:endParaRPr lang="en-US" sz="1200" b="1" dirty="0">
              <a:solidFill>
                <a:srgbClr val="404040"/>
              </a:solidFill>
              <a:effectLst/>
              <a:latin typeface="Verdana" panose="020B060403050404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a:cs typeface="Calibri"/>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Calibri"/>
              </a:rPr>
              <a:t>As you rove, support students at their point of need by giving immediate corrective feedback. </a:t>
            </a:r>
            <a:endParaRPr lang="en-US" sz="1200" b="0" dirty="0">
              <a:solidFill>
                <a:srgbClr val="404040"/>
              </a:solidFill>
              <a:effectLst/>
              <a:latin typeface="+mn-lt"/>
              <a:ea typeface="Calibri"/>
              <a:cs typeface="Calibri"/>
            </a:endParaRP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Calibri"/>
              </a:rPr>
              <a:t>Identify any students who need to join a teacher-led focus group.</a:t>
            </a:r>
            <a:endParaRPr lang="en-US" sz="1200" b="0" dirty="0">
              <a:solidFill>
                <a:srgbClr val="404040"/>
              </a:solidFill>
              <a:effectLst/>
              <a:latin typeface="+mn-lt"/>
              <a:ea typeface="Calibri"/>
              <a:cs typeface="Calibri"/>
            </a:endParaRP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Calibri"/>
              </a:rPr>
              <a:t>Letter and sound practice</a:t>
            </a:r>
            <a:endParaRPr lang="en-US" sz="1200" b="0" dirty="0">
              <a:solidFill>
                <a:srgbClr val="404040"/>
              </a:solidFill>
              <a:effectLst/>
              <a:latin typeface="+mn-lt"/>
              <a:ea typeface="Verdana"/>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Calibri"/>
              </a:rPr>
              <a:t>Students trace each letter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Calibri"/>
              </a:rPr>
              <a:t>Students write each letter while saying the target sound.</a:t>
            </a:r>
            <a:endParaRPr lang="en-US" sz="1200" b="1" dirty="0">
              <a:solidFill>
                <a:srgbClr val="404040"/>
              </a:solidFill>
              <a:effectLst/>
              <a:latin typeface="Verdana" panose="020B0604030504040204" pitchFamily="34" charset="0"/>
              <a:ea typeface="Verdana"/>
              <a:cs typeface="Calibri"/>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Calibri"/>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Calibri"/>
              </a:rPr>
              <a:t>Rove around the class to listen to students whisper-read one or more of the words from the student sheet.</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Calibri"/>
              </a:rPr>
              <a:t>For students who need support, dictate the words to them </a:t>
            </a:r>
            <a:r>
              <a:rPr lang="en-US" sz="1200" b="0" u="none" dirty="0" err="1">
                <a:solidFill>
                  <a:srgbClr val="404040"/>
                </a:solidFill>
                <a:effectLst/>
                <a:latin typeface="+mn-lt"/>
                <a:ea typeface="Verdana"/>
                <a:cs typeface="Calibri"/>
              </a:rPr>
              <a:t>emphasising</a:t>
            </a:r>
            <a:r>
              <a:rPr lang="en-US" sz="1200" b="0" u="none" dirty="0">
                <a:solidFill>
                  <a:srgbClr val="404040"/>
                </a:solidFill>
                <a:effectLst/>
                <a:latin typeface="+mn-lt"/>
                <a:ea typeface="Verdana"/>
                <a:cs typeface="Calibri"/>
              </a:rPr>
              <a:t> individual letter–sound correspondences and the blending process. (If many students need a high level of support, you can complete this section as a class with teacher modelling.)</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Calibri"/>
              </a:rPr>
              <a:t>Words to </a:t>
            </a:r>
            <a:r>
              <a:rPr lang="en-US" b="1" dirty="0">
                <a:solidFill>
                  <a:srgbClr val="404040"/>
                </a:solidFill>
                <a:latin typeface="+mn-lt"/>
                <a:ea typeface="Verdana"/>
                <a:cs typeface="Calibri"/>
              </a:rPr>
              <a:t>spell</a:t>
            </a:r>
          </a:p>
          <a:p>
            <a:pPr marL="0" indent="0" algn="l">
              <a:spcBef>
                <a:spcPts val="100"/>
              </a:spcBef>
              <a:spcAft>
                <a:spcPts val="400"/>
              </a:spcAft>
              <a:buFontTx/>
              <a:buNone/>
            </a:pPr>
            <a:r>
              <a:rPr lang="en-US" sz="1200" b="0" dirty="0">
                <a:solidFill>
                  <a:srgbClr val="404040"/>
                </a:solidFill>
                <a:effectLst/>
                <a:latin typeface="+mn-lt"/>
                <a:ea typeface="Verdana"/>
                <a:cs typeface="Calibri"/>
              </a:rPr>
              <a:t>Rove around the class to check students’ work as they segment the sounds and write the words to match each image: </a:t>
            </a:r>
            <a:r>
              <a:rPr lang="en-US" sz="1200" b="1" dirty="0">
                <a:solidFill>
                  <a:srgbClr val="404040"/>
                </a:solidFill>
                <a:effectLst/>
                <a:latin typeface="+mn-lt"/>
                <a:ea typeface="Verdana"/>
                <a:cs typeface="Calibri"/>
              </a:rPr>
              <a:t>nap</a:t>
            </a:r>
            <a:r>
              <a:rPr lang="en-US" sz="1200" b="0" dirty="0">
                <a:solidFill>
                  <a:srgbClr val="404040"/>
                </a:solidFill>
                <a:effectLst/>
                <a:latin typeface="+mn-lt"/>
                <a:ea typeface="Verdana"/>
                <a:cs typeface="Calibri"/>
              </a:rPr>
              <a:t>,</a:t>
            </a:r>
            <a:r>
              <a:rPr lang="en-US" sz="1200" b="1" dirty="0">
                <a:solidFill>
                  <a:srgbClr val="404040"/>
                </a:solidFill>
                <a:effectLst/>
                <a:latin typeface="+mn-lt"/>
                <a:ea typeface="Verdana"/>
                <a:cs typeface="Calibri"/>
              </a:rPr>
              <a:t> nip</a:t>
            </a:r>
            <a:r>
              <a:rPr lang="en-US" sz="1200" b="0" dirty="0">
                <a:solidFill>
                  <a:srgbClr val="404040"/>
                </a:solidFill>
                <a:effectLst/>
                <a:latin typeface="+mn-lt"/>
                <a:ea typeface="Verdana"/>
                <a:cs typeface="Calibri"/>
              </a:rPr>
              <a:t>,</a:t>
            </a:r>
            <a:r>
              <a:rPr lang="en-US" sz="1200" b="1" dirty="0">
                <a:solidFill>
                  <a:srgbClr val="404040"/>
                </a:solidFill>
                <a:effectLst/>
                <a:latin typeface="+mn-lt"/>
                <a:ea typeface="Verdana"/>
                <a:cs typeface="Calibri"/>
              </a:rPr>
              <a:t> tin</a:t>
            </a:r>
            <a:r>
              <a:rPr lang="en-US" sz="1200" b="0" dirty="0">
                <a:solidFill>
                  <a:srgbClr val="404040"/>
                </a:solidFill>
                <a:effectLst/>
                <a:latin typeface="+mn-lt"/>
                <a:ea typeface="Verdana"/>
                <a:cs typeface="Calibri"/>
              </a:rPr>
              <a:t>. </a:t>
            </a:r>
          </a:p>
          <a:p>
            <a:pPr marL="0" indent="0" algn="l">
              <a:spcBef>
                <a:spcPts val="100"/>
              </a:spcBef>
              <a:spcAft>
                <a:spcPts val="400"/>
              </a:spcAft>
              <a:buFontTx/>
              <a:buNone/>
            </a:pPr>
            <a:r>
              <a:rPr lang="en-US" sz="1200" b="0" u="none" dirty="0">
                <a:solidFill>
                  <a:srgbClr val="404040"/>
                </a:solidFill>
                <a:effectLst/>
                <a:latin typeface="+mn-lt"/>
                <a:ea typeface="Verdana"/>
                <a:cs typeface="Calibri"/>
              </a:rPr>
              <a:t>For students who need support, dictate the words to them. (If many students in your class need a high level of support, you can complete this section as a whole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Calibri"/>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Calibri"/>
              </a:rPr>
              <a:t>With teacher modelling and support, 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Calibri"/>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a:rPr>
              <a:t>write the word while saying the sounds.</a:t>
            </a:r>
            <a:endParaRPr lang="en-AU" sz="1200" b="0" dirty="0">
              <a:effectLst/>
              <a:latin typeface="+mn-lt"/>
              <a:ea typeface="Times New Roman" panose="02020603050405020304" pitchFamily="18" charset="0"/>
              <a:cs typeface="Calibri"/>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a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US"/>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a:t>As you have now finished teaching phase 1, students can use the </a:t>
            </a:r>
            <a:r>
              <a:rPr lang="en-US" u="sng"/>
              <a:t>Phase 1 decodable resources</a:t>
            </a:r>
            <a:r>
              <a:rPr lang="en-US"/>
              <a:t> for application tasks.</a:t>
            </a:r>
            <a:endParaRPr lang="en-AU" b="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each letter in random order. As you point, students say the sound that has been taught.</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US" b="0"/>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a sound or say the wrong sound, provide corrective feedback and modelling. </a:t>
            </a:r>
            <a:r>
              <a:rPr lang="en-US"/>
              <a:t>Then ask students to try again.</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0925563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Aptos" panose="020B0004020202020204" pitchFamily="34" charset="0"/>
                <a:ea typeface="Aptos" panose="020B0004020202020204" pitchFamily="34" charset="0"/>
                <a:cs typeface="Aptos" panose="020B0004020202020204" pitchFamily="34" charset="0"/>
              </a:rPr>
              <a:t>Review</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 /a/, /t/, /p/, /</a:t>
            </a:r>
            <a:r>
              <a:rPr lang="en-US" sz="1200" err="1">
                <a:effectLst/>
                <a:latin typeface="Aptos" panose="020B0004020202020204" pitchFamily="34" charset="0"/>
                <a:ea typeface="Aptos" panose="020B0004020202020204" pitchFamily="34" charset="0"/>
                <a:cs typeface="Aptos" panose="020B0004020202020204" pitchFamily="34" charset="0"/>
              </a:rPr>
              <a:t>i</a:t>
            </a:r>
            <a:r>
              <a:rPr lang="en-US" sz="1200">
                <a:effectLst/>
                <a:latin typeface="Aptos" panose="020B0004020202020204" pitchFamily="34" charset="0"/>
                <a:ea typeface="Aptos" panose="020B0004020202020204" pitchFamily="34" charset="0"/>
                <a:cs typeface="Aptos" panose="020B0004020202020204" pitchFamily="34" charset="0"/>
              </a:rPr>
              <a:t>/</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Students then show the letter they have written by placing their mini-whiteboard underneath their chin for you to check.</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a:effectLst/>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564179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letter–sound correspondence then reading the word fluently while you point to it. For example, /s/, /a/, /t/, </a:t>
            </a:r>
            <a:r>
              <a:rPr lang="en-US" b="1"/>
              <a:t>sat</a:t>
            </a:r>
            <a:r>
              <a:rPr lang="en-US"/>
              <a:t>.</a:t>
            </a:r>
          </a:p>
          <a:p>
            <a:endParaRPr lang="en-US"/>
          </a:p>
          <a:p>
            <a:r>
              <a:rPr lang="en-US" b="1"/>
              <a:t>Provide corrective feedback as needed:</a:t>
            </a:r>
          </a:p>
          <a:p>
            <a:r>
              <a:rPr lang="en-US"/>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a:t>
            </a:r>
            <a:r>
              <a:rPr lang="en-US"/>
              <a:t>You may choose to ask a particular student/group/row of students to read each word.</a:t>
            </a: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344923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sip</a:t>
            </a:r>
            <a:r>
              <a:rPr lang="en-US" b="0"/>
              <a:t>,</a:t>
            </a:r>
            <a:r>
              <a:rPr lang="en-US" b="1"/>
              <a:t> sit</a:t>
            </a:r>
            <a:r>
              <a:rPr lang="en-US" b="0"/>
              <a:t>,</a:t>
            </a:r>
            <a:r>
              <a:rPr lang="en-US" b="1"/>
              <a:t> pat</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6591328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Point to each irregular word in random order. As you point, students read the word.</a:t>
            </a:r>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letter–sound correspondences in the word, and the spelling of the word. For example: </a:t>
            </a:r>
            <a:r>
              <a:rPr lang="en-US" b="1" err="1"/>
              <a:t>i</a:t>
            </a:r>
            <a:r>
              <a:rPr lang="en-US" b="1"/>
              <a:t>/s, is, </a:t>
            </a:r>
            <a:r>
              <a:rPr lang="en-US" b="1" err="1"/>
              <a:t>i</a:t>
            </a:r>
            <a:r>
              <a:rPr lang="en-US" b="1"/>
              <a:t>-s</a:t>
            </a:r>
            <a:r>
              <a:rPr lang="en-US" b="0"/>
              <a:t> spells </a:t>
            </a:r>
            <a:r>
              <a:rPr lang="en-US" b="1"/>
              <a:t>‘is’</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360005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375771588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file:////Users/ajabongiornonew/ESA%20Design/0_2024%20WIP/LitHub%20Phases%20Templates/Word%20Templates/Links/phase1-lozenge.png" TargetMode="External"/><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media/image7.svg"/><Relationship Id="rId4" Type="http://schemas.openxmlformats.org/officeDocument/2006/relationships/image" Target="../media/image2.png"/><Relationship Id="rId9"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4.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2.png"/><Relationship Id="rId5" Type="http://schemas.openxmlformats.org/officeDocument/2006/relationships/image" Target="../media/image17.svg"/><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6.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file:////Users/ajabongiornonew/ESA%20Design/0_2024%20WIP/LitHub%20Phases%20Templates/Word%20Templates/Links/phase1-lozenge.png" TargetMode="Externa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20.png"/><Relationship Id="rId11" Type="http://schemas.openxmlformats.org/officeDocument/2006/relationships/image" Target="../media/image11.svg"/><Relationship Id="rId5" Type="http://schemas.openxmlformats.org/officeDocument/2006/relationships/image" Target="../media/image19.svg"/><Relationship Id="rId10" Type="http://schemas.openxmlformats.org/officeDocument/2006/relationships/image" Target="../media/image10.png"/><Relationship Id="rId4" Type="http://schemas.openxmlformats.org/officeDocument/2006/relationships/image" Target="../media/image18.png"/><Relationship Id="rId9" Type="http://schemas.openxmlformats.org/officeDocument/2006/relationships/image" Target="../media/image15.sv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20.png"/><Relationship Id="rId5" Type="http://schemas.openxmlformats.org/officeDocument/2006/relationships/image" Target="../media/image19.svg"/><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1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3.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1.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7.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4.png"/><Relationship Id="rId16" Type="http://schemas.openxmlformats.org/officeDocument/2006/relationships/image" Target="../media/image19.svg"/><Relationship Id="rId1" Type="http://schemas.openxmlformats.org/officeDocument/2006/relationships/slideMaster" Target="../slideMasters/slideMaster1.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12.png"/><Relationship Id="rId14" Type="http://schemas.openxmlformats.org/officeDocument/2006/relationships/image" Target="../media/image17.sv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4.png"/><Relationship Id="rId7" Type="http://schemas.openxmlformats.org/officeDocument/2006/relationships/image" Target="../media/image19.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28.png"/><Relationship Id="rId4" Type="http://schemas.openxmlformats.org/officeDocument/2006/relationships/image" Target="../media/image15.svg"/><Relationship Id="rId9" Type="http://schemas.openxmlformats.org/officeDocument/2006/relationships/image" Target="../media/image21.sv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file:////Users/ajabongiornonew/ESA%20Design/0_2024%20WIP/LitHub%20Phases%20Templates/Word%20Templates/Links/phase1-lozenge.png" TargetMode="External"/><Relationship Id="rId7"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1.jpeg"/></Relationships>
</file>

<file path=ppt/slideLayouts/_rels/slideLayout32.xml.rels><?xml version="1.0" encoding="UTF-8" standalone="yes"?>
<Relationships xmlns="http://schemas.openxmlformats.org/package/2006/relationships"><Relationship Id="rId3" Type="http://schemas.openxmlformats.org/officeDocument/2006/relationships/image" Target="file:////Volumes/Big%20Storage/0_For%20MacBook%20Pro%20Changeover/ESA%20Design/0_2024%20WIP/LitHub%20Phases%20Templates/Word%20Templates/Links/phase1-lozenge.png" TargetMode="External"/><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18" Type="http://schemas.openxmlformats.org/officeDocument/2006/relationships/image" Target="../media/image20.png"/><Relationship Id="rId3" Type="http://schemas.openxmlformats.org/officeDocument/2006/relationships/image" Target="../media/image5.png"/><Relationship Id="rId7" Type="http://schemas.openxmlformats.org/officeDocument/2006/relationships/image" Target="../media/image9.svg"/><Relationship Id="rId12" Type="http://schemas.openxmlformats.org/officeDocument/2006/relationships/image" Target="../media/image14.png"/><Relationship Id="rId17" Type="http://schemas.openxmlformats.org/officeDocument/2006/relationships/image" Target="../media/image19.svg"/><Relationship Id="rId2" Type="http://schemas.openxmlformats.org/officeDocument/2006/relationships/image" Target="../media/image4.png"/><Relationship Id="rId16"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hyperlink" Target="https://tinyurl.com/yc6sm6w8" TargetMode="External"/><Relationship Id="rId15" Type="http://schemas.openxmlformats.org/officeDocument/2006/relationships/image" Target="../media/image17.svg"/><Relationship Id="rId10" Type="http://schemas.openxmlformats.org/officeDocument/2006/relationships/image" Target="../media/image12.png"/><Relationship Id="rId19" Type="http://schemas.openxmlformats.org/officeDocument/2006/relationships/image" Target="../media/image21.svg"/><Relationship Id="rId4" Type="http://schemas.openxmlformats.org/officeDocument/2006/relationships/image" Target="file:////Volumes/Big%20Storage/0_For%20MacBook%20Pro%20Changeover/ESA%20Design/0_2024%20WIP/LitHub%20Phases%20Templates/Word%20Templates/Links/phase1-lozenge.png" TargetMode="External"/><Relationship Id="rId9" Type="http://schemas.openxmlformats.org/officeDocument/2006/relationships/image" Target="../media/image11.svg"/><Relationship Id="rId14" Type="http://schemas.openxmlformats.org/officeDocument/2006/relationships/image" Target="../media/image16.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5.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7.sv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1.sv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0.png"/><Relationship Id="rId7"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19.svg"/><Relationship Id="rId5" Type="http://schemas.openxmlformats.org/officeDocument/2006/relationships/image" Target="../media/image18.png"/><Relationship Id="rId10" Type="http://schemas.openxmlformats.org/officeDocument/2006/relationships/image" Target="../media/image15.svg"/><Relationship Id="rId4" Type="http://schemas.openxmlformats.org/officeDocument/2006/relationships/image" Target="../media/image11.svg"/><Relationship Id="rId9" Type="http://schemas.openxmlformats.org/officeDocument/2006/relationships/image" Target="../media/image14.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1.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1.sv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5.sv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2.png"/><Relationship Id="rId4" Type="http://schemas.openxmlformats.org/officeDocument/2006/relationships/image" Target="../media/image4.png"/></Relationships>
</file>

<file path=ppt/slideLayouts/_rels/slideLayout4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file:////Users/ajabongiornonew/ESA%20Design/0_2024%20WIP/LitHub%20Phases%20Templates/Word%20Templates/Links/phase1-lozenge.png" TargetMode="External"/><Relationship Id="rId2" Type="http://schemas.openxmlformats.org/officeDocument/2006/relationships/image" Target="../media/image1.jpe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 Id="rId9" Type="http://schemas.openxmlformats.org/officeDocument/2006/relationships/image" Target="../media/image7.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file:////Users/ajabongiornonew/ESA%20Design/0_2024%20WIP/LitHub%20Phases%20Templates/Word%20Templates/Links/phase1-lozenge.png" TargetMode="Externa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4.png"/><Relationship Id="rId16" Type="http://schemas.openxmlformats.org/officeDocument/2006/relationships/image" Target="../media/image19.svg"/><Relationship Id="rId1" Type="http://schemas.openxmlformats.org/officeDocument/2006/relationships/slideMaster" Target="../slideMasters/slideMaster3.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12.png"/><Relationship Id="rId14" Type="http://schemas.openxmlformats.org/officeDocument/2006/relationships/image" Target="../media/image17.svg"/></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11.sv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13.sv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3.xml"/><Relationship Id="rId1" Type="http://schemas.openxmlformats.org/officeDocument/2006/relationships/tags" Target="../tags/tag14.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3.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30.svg"/><Relationship Id="rId4" Type="http://schemas.openxmlformats.org/officeDocument/2006/relationships/image" Target="../media/image29.png"/><Relationship Id="rId9" Type="http://schemas.openxmlformats.org/officeDocument/2006/relationships/image" Target="../media/image17.svg"/></Relationships>
</file>

<file path=ppt/slideLayouts/_rels/slideLayout65.xml.rels><?xml version="1.0" encoding="UTF-8" standalone="yes"?>
<Relationships xmlns="http://schemas.openxmlformats.org/package/2006/relationships"><Relationship Id="rId8" Type="http://schemas.openxmlformats.org/officeDocument/2006/relationships/image" Target="file:////Users/ajabongiornonew/ESA%20Design/0_2024%20WIP/LitHub%20Phases%20Templates/Word%20Templates/Links/phase1-lozenge.png" TargetMode="External"/><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slideMaster" Target="../slideMasters/slideMaster4.xml"/><Relationship Id="rId1" Type="http://schemas.openxmlformats.org/officeDocument/2006/relationships/tags" Target="../tags/tag16.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media/image7.svg"/><Relationship Id="rId4" Type="http://schemas.openxmlformats.org/officeDocument/2006/relationships/image" Target="../media/image2.png"/><Relationship Id="rId9" Type="http://schemas.openxmlformats.org/officeDocument/2006/relationships/image" Target="../media/image6.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file:////Users/ajabongiornonew/ESA%20Design/0_2024%20WIP/LitHub%20Phases%20Templates/Word%20Templates/Links/phase1-lozenge.png" TargetMode="External"/></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4.png"/><Relationship Id="rId16" Type="http://schemas.openxmlformats.org/officeDocument/2006/relationships/image" Target="../media/image19.svg"/><Relationship Id="rId1" Type="http://schemas.openxmlformats.org/officeDocument/2006/relationships/slideMaster" Target="../slideMasters/slideMaster4.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12.png"/><Relationship Id="rId14" Type="http://schemas.openxmlformats.org/officeDocument/2006/relationships/image" Target="../media/image17.svg"/></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9.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4.xml"/><Relationship Id="rId1" Type="http://schemas.openxmlformats.org/officeDocument/2006/relationships/tags" Target="../tags/tag17.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13.sv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4.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9.sv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1.svg"/><Relationship Id="rId2" Type="http://schemas.openxmlformats.org/officeDocument/2006/relationships/slideMaster" Target="../slideMasters/slideMaster4.xml"/><Relationship Id="rId1" Type="http://schemas.openxmlformats.org/officeDocument/2006/relationships/tags" Target="../tags/tag18.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15.sv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4.xml"/><Relationship Id="rId6" Type="http://schemas.openxmlformats.org/officeDocument/2006/relationships/image" Target="../media/image22.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7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4.xml"/><Relationship Id="rId1" Type="http://schemas.openxmlformats.org/officeDocument/2006/relationships/tags" Target="../tags/tag19.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8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4.xml"/><Relationship Id="rId1" Type="http://schemas.openxmlformats.org/officeDocument/2006/relationships/tags" Target="../tags/tag20.xml"/><Relationship Id="rId6" Type="http://schemas.openxmlformats.org/officeDocument/2006/relationships/image" Target="../media/image10.png"/><Relationship Id="rId5" Type="http://schemas.openxmlformats.org/officeDocument/2006/relationships/image" Target="../media/image30.svg"/><Relationship Id="rId4" Type="http://schemas.openxmlformats.org/officeDocument/2006/relationships/image" Target="../media/image29.png"/><Relationship Id="rId9" Type="http://schemas.openxmlformats.org/officeDocument/2006/relationships/image" Target="../media/image17.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4.xml"/><Relationship Id="rId1" Type="http://schemas.openxmlformats.org/officeDocument/2006/relationships/tags" Target="../tags/tag21.xml"/><Relationship Id="rId6" Type="http://schemas.openxmlformats.org/officeDocument/2006/relationships/image" Target="../media/image16.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4.xml"/><Relationship Id="rId1" Type="http://schemas.openxmlformats.org/officeDocument/2006/relationships/tags" Target="../tags/tag22.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4.xml"/><Relationship Id="rId1" Type="http://schemas.openxmlformats.org/officeDocument/2006/relationships/tags" Target="../tags/tag23.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4.xml"/><Relationship Id="rId1" Type="http://schemas.openxmlformats.org/officeDocument/2006/relationships/tags" Target="../tags/tag24.xml"/><Relationship Id="rId6" Type="http://schemas.openxmlformats.org/officeDocument/2006/relationships/image" Target="../media/image14.png"/><Relationship Id="rId11" Type="http://schemas.openxmlformats.org/officeDocument/2006/relationships/image" Target="../media/image21.svg"/><Relationship Id="rId5" Type="http://schemas.openxmlformats.org/officeDocument/2006/relationships/image" Target="../media/image11.svg"/><Relationship Id="rId10" Type="http://schemas.openxmlformats.org/officeDocument/2006/relationships/image" Target="../media/image20.png"/><Relationship Id="rId4" Type="http://schemas.openxmlformats.org/officeDocument/2006/relationships/image" Target="../media/image10.png"/><Relationship Id="rId9" Type="http://schemas.openxmlformats.org/officeDocument/2006/relationships/image" Target="../media/image19.svg"/></Relationships>
</file>

<file path=ppt/slideLayouts/_rels/slideLayout8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4.xml"/><Relationship Id="rId1" Type="http://schemas.openxmlformats.org/officeDocument/2006/relationships/tags" Target="../tags/tag25.xml"/><Relationship Id="rId6" Type="http://schemas.openxmlformats.org/officeDocument/2006/relationships/image" Target="../media/image10.png"/><Relationship Id="rId5" Type="http://schemas.openxmlformats.org/officeDocument/2006/relationships/image" Target="../media/image30.svg"/><Relationship Id="rId4" Type="http://schemas.openxmlformats.org/officeDocument/2006/relationships/image" Target="../media/image29.png"/><Relationship Id="rId9" Type="http://schemas.openxmlformats.org/officeDocument/2006/relationships/image" Target="../media/image1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6</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239214" y="5129556"/>
            <a:ext cx="624548" cy="624548"/>
          </a:xfrm>
          <a:prstGeom prst="rect">
            <a:avLst/>
          </a:prstGeom>
        </p:spPr>
      </p:pic>
      <p:sp>
        <p:nvSpPr>
          <p:cNvPr id="2" name="Rectangle 1">
            <a:extLst>
              <a:ext uri="{FF2B5EF4-FFF2-40B4-BE49-F238E27FC236}">
                <a16:creationId xmlns:a16="http://schemas.microsoft.com/office/drawing/2014/main" id="{A1221F10-E202-2740-5C4C-6929DEDAF54E}"/>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595592A5-13D0-72A3-1AFF-9479C08156E2}"/>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8" name="Footer Placeholder 4">
            <a:extLst>
              <a:ext uri="{FF2B5EF4-FFF2-40B4-BE49-F238E27FC236}">
                <a16:creationId xmlns:a16="http://schemas.microsoft.com/office/drawing/2014/main" id="{18AB8184-74ED-C4E6-25C6-FC2944CC3691}"/>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spTree>
    <p:custDataLst>
      <p:tags r:id="rId1"/>
    </p:custDataLst>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981C9917-7546-D799-7A90-FC0A3C3162E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sp>
        <p:nvSpPr>
          <p:cNvPr id="3" name="Rectangle: Rounded Corners 2">
            <a:extLst>
              <a:ext uri="{FF2B5EF4-FFF2-40B4-BE49-F238E27FC236}">
                <a16:creationId xmlns:a16="http://schemas.microsoft.com/office/drawing/2014/main" id="{D57CFD19-D682-5A5D-FD85-BEF04C0994E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09977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25DDFCB0-12A0-21B4-34C3-000B70EA616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5254345-0EA9-9487-D3B8-1B5FE0CD6DEF}"/>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ounded Rectangle 6">
            <a:extLst>
              <a:ext uri="{FF2B5EF4-FFF2-40B4-BE49-F238E27FC236}">
                <a16:creationId xmlns:a16="http://schemas.microsoft.com/office/drawing/2014/main" id="{FBC01041-78FC-B0CA-7D4D-72A00E639B9F}"/>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A9A84BD7-9C64-5B61-9EA4-0B946754EBF8}"/>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3246E214-8E1F-40E3-8D7C-6687CC3E680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2" name="Footer Placeholder 4">
            <a:extLst>
              <a:ext uri="{FF2B5EF4-FFF2-40B4-BE49-F238E27FC236}">
                <a16:creationId xmlns:a16="http://schemas.microsoft.com/office/drawing/2014/main" id="{CF0FF4D6-FC74-AC68-B8C8-7AA265FB3B40}"/>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extLst>
      <p:ext uri="{BB962C8B-B14F-4D97-AF65-F5344CB8AC3E}">
        <p14:creationId xmlns:p14="http://schemas.microsoft.com/office/powerpoint/2010/main" val="4880558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32A88B22-2AB6-8A6E-6661-69DD43C1AF9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837A025-B9A9-7451-6098-DF5C69F4483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C28A14B-4947-4CF9-A744-894B299CE23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2402603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725121" y="307816"/>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857054" y="340925"/>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892489" y="299356"/>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D20C86C-E527-D8A1-9743-87C77842AE3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8F508E9-14F4-54D7-57DE-B38CA85A7CE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DE0F66F9-76C5-1BF7-5193-2A9C7906084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8235832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Review + You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838399" y="308539"/>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97B9CB94-1515-2F0F-AF4B-693FC65B6D67}"/>
              </a:ext>
            </a:extLst>
          </p:cNvPr>
          <p:cNvGrpSpPr/>
          <p:nvPr userDrawn="1"/>
        </p:nvGrpSpPr>
        <p:grpSpPr>
          <a:xfrm>
            <a:off x="10840069" y="277860"/>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D20C86C-E527-D8A1-9743-87C77842AE3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8F508E9-14F4-54D7-57DE-B38CA85A7CE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6" name="Rectangle: Rounded Corners 5">
            <a:extLst>
              <a:ext uri="{FF2B5EF4-FFF2-40B4-BE49-F238E27FC236}">
                <a16:creationId xmlns:a16="http://schemas.microsoft.com/office/drawing/2014/main" id="{DE0F66F9-76C5-1BF7-5193-2A9C7906084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8" name="Graphic 13" descr="Users outline">
            <a:extLst>
              <a:ext uri="{FF2B5EF4-FFF2-40B4-BE49-F238E27FC236}">
                <a16:creationId xmlns:a16="http://schemas.microsoft.com/office/drawing/2014/main" id="{17C2B802-ECC8-F42C-0E82-AC08AE1E5B0C}"/>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9932282" y="277860"/>
            <a:ext cx="688952" cy="688952"/>
          </a:xfrm>
          <a:prstGeom prst="rect">
            <a:avLst/>
          </a:prstGeom>
        </p:spPr>
      </p:pic>
    </p:spTree>
    <p:custDataLst>
      <p:tags r:id="rId1"/>
    </p:custDataLst>
    <p:extLst>
      <p:ext uri="{BB962C8B-B14F-4D97-AF65-F5344CB8AC3E}">
        <p14:creationId xmlns:p14="http://schemas.microsoft.com/office/powerpoint/2010/main" val="31166288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7CBF56B5-E32A-554F-A190-6CE5EC1166FB}"/>
              </a:ext>
            </a:extLst>
          </p:cNvPr>
          <p:cNvGrpSpPr/>
          <p:nvPr userDrawn="1"/>
        </p:nvGrpSpPr>
        <p:grpSpPr>
          <a:xfrm>
            <a:off x="10048357" y="248271"/>
            <a:ext cx="876718" cy="688952"/>
            <a:chOff x="11029911" y="248271"/>
            <a:chExt cx="876718" cy="688952"/>
          </a:xfrm>
        </p:grpSpPr>
        <p:sp>
          <p:nvSpPr>
            <p:cNvPr id="16" name="Rounded Rectangle 15">
              <a:extLst>
                <a:ext uri="{FF2B5EF4-FFF2-40B4-BE49-F238E27FC236}">
                  <a16:creationId xmlns:a16="http://schemas.microsoft.com/office/drawing/2014/main" id="{E92B9333-CB00-9947-A713-6038868B2FA0}"/>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grpSp>
        <p:nvGrpSpPr>
          <p:cNvPr id="18" name="Group 17">
            <a:extLst>
              <a:ext uri="{FF2B5EF4-FFF2-40B4-BE49-F238E27FC236}">
                <a16:creationId xmlns:a16="http://schemas.microsoft.com/office/drawing/2014/main" id="{8536F304-FB15-DE43-9424-3692E7C70648}"/>
              </a:ext>
            </a:extLst>
          </p:cNvPr>
          <p:cNvGrpSpPr/>
          <p:nvPr userDrawn="1"/>
        </p:nvGrpSpPr>
        <p:grpSpPr>
          <a:xfrm>
            <a:off x="11029911" y="291262"/>
            <a:ext cx="876718" cy="655143"/>
            <a:chOff x="10048357" y="291262"/>
            <a:chExt cx="876718" cy="655143"/>
          </a:xfrm>
        </p:grpSpPr>
        <p:sp>
          <p:nvSpPr>
            <p:cNvPr id="19" name="Rounded Rectangle 18">
              <a:extLst>
                <a:ext uri="{FF2B5EF4-FFF2-40B4-BE49-F238E27FC236}">
                  <a16:creationId xmlns:a16="http://schemas.microsoft.com/office/drawing/2014/main" id="{7E3012B9-62C5-F544-8A10-6AD27166E277}"/>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2" name="Rounded Rectangle 10">
            <a:extLst>
              <a:ext uri="{FF2B5EF4-FFF2-40B4-BE49-F238E27FC236}">
                <a16:creationId xmlns:a16="http://schemas.microsoft.com/office/drawing/2014/main" id="{55543C52-3162-FA1C-7905-4327A310613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53AF1BEB-3CAC-D50D-4A3C-7FBCD3191F27}"/>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AC77B267-2E58-F1FB-938A-7F7D053959D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1241599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27C8C587-CB5F-0E45-9B20-24E9B530757C}"/>
              </a:ext>
            </a:extLst>
          </p:cNvPr>
          <p:cNvGrpSpPr/>
          <p:nvPr userDrawn="1"/>
        </p:nvGrpSpPr>
        <p:grpSpPr>
          <a:xfrm>
            <a:off x="10048357" y="291262"/>
            <a:ext cx="876718" cy="645960"/>
            <a:chOff x="10048357" y="291262"/>
            <a:chExt cx="876718" cy="645960"/>
          </a:xfrm>
        </p:grpSpPr>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grpSp>
      <p:grpSp>
        <p:nvGrpSpPr>
          <p:cNvPr id="30" name="Group 29">
            <a:extLst>
              <a:ext uri="{FF2B5EF4-FFF2-40B4-BE49-F238E27FC236}">
                <a16:creationId xmlns:a16="http://schemas.microsoft.com/office/drawing/2014/main" id="{A99D7238-E3C4-3D46-80BB-425F4894ADC5}"/>
              </a:ext>
            </a:extLst>
          </p:cNvPr>
          <p:cNvGrpSpPr/>
          <p:nvPr userDrawn="1"/>
        </p:nvGrpSpPr>
        <p:grpSpPr>
          <a:xfrm>
            <a:off x="11029911" y="291262"/>
            <a:ext cx="876718" cy="655143"/>
            <a:chOff x="10048357" y="291262"/>
            <a:chExt cx="876718" cy="655143"/>
          </a:xfrm>
        </p:grpSpPr>
        <p:sp>
          <p:nvSpPr>
            <p:cNvPr id="31" name="Rounded Rectangle 30">
              <a:extLst>
                <a:ext uri="{FF2B5EF4-FFF2-40B4-BE49-F238E27FC236}">
                  <a16:creationId xmlns:a16="http://schemas.microsoft.com/office/drawing/2014/main" id="{6B7E4C82-1EAF-ED46-A849-5838C4D8DDFC}"/>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2" name="Rounded Rectangle 10">
            <a:extLst>
              <a:ext uri="{FF2B5EF4-FFF2-40B4-BE49-F238E27FC236}">
                <a16:creationId xmlns:a16="http://schemas.microsoft.com/office/drawing/2014/main" id="{480B10B0-3A54-4B70-07B1-D2877DCFEC5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EFFB718E-67F5-F410-7E15-0B9B1EC99F0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089006F8-696E-72E2-3BE2-EE803262A1D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528062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a:solidFill>
                  <a:srgbClr val="0E1E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6</a:t>
              </a:r>
            </a:p>
          </p:txBody>
        </p:sp>
      </p:grpSp>
    </p:spTree>
    <p:extLst>
      <p:ext uri="{BB962C8B-B14F-4D97-AF65-F5344CB8AC3E}">
        <p14:creationId xmlns:p14="http://schemas.microsoft.com/office/powerpoint/2010/main" val="39083600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7E3FA068-2EAA-1D44-94D0-CBF260652643}"/>
              </a:ext>
            </a:extLst>
          </p:cNvPr>
          <p:cNvGrpSpPr/>
          <p:nvPr userDrawn="1"/>
        </p:nvGrpSpPr>
        <p:grpSpPr>
          <a:xfrm>
            <a:off x="11029911" y="291263"/>
            <a:ext cx="876718" cy="645960"/>
            <a:chOff x="11029911" y="291263"/>
            <a:chExt cx="876718" cy="645960"/>
          </a:xfrm>
        </p:grpSpPr>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grpSp>
        <p:nvGrpSpPr>
          <p:cNvPr id="28" name="Group 27">
            <a:extLst>
              <a:ext uri="{FF2B5EF4-FFF2-40B4-BE49-F238E27FC236}">
                <a16:creationId xmlns:a16="http://schemas.microsoft.com/office/drawing/2014/main" id="{B922156C-1546-4A42-8761-E51DFEC55B93}"/>
              </a:ext>
            </a:extLst>
          </p:cNvPr>
          <p:cNvGrpSpPr/>
          <p:nvPr userDrawn="1"/>
        </p:nvGrpSpPr>
        <p:grpSpPr>
          <a:xfrm>
            <a:off x="10048357" y="248271"/>
            <a:ext cx="876718" cy="688952"/>
            <a:chOff x="11029911" y="248271"/>
            <a:chExt cx="876718" cy="688952"/>
          </a:xfrm>
        </p:grpSpPr>
        <p:sp>
          <p:nvSpPr>
            <p:cNvPr id="29" name="Rounded Rectangle 28">
              <a:extLst>
                <a:ext uri="{FF2B5EF4-FFF2-40B4-BE49-F238E27FC236}">
                  <a16:creationId xmlns:a16="http://schemas.microsoft.com/office/drawing/2014/main" id="{16D7E0DC-F936-9640-BE6E-68AE8A6E6E15}"/>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03228" y="248271"/>
              <a:ext cx="688952" cy="688952"/>
            </a:xfrm>
            <a:prstGeom prst="rect">
              <a:avLst/>
            </a:prstGeom>
          </p:spPr>
        </p:pic>
      </p:grpSp>
      <p:sp>
        <p:nvSpPr>
          <p:cNvPr id="3" name="Rounded Rectangle 10">
            <a:extLst>
              <a:ext uri="{FF2B5EF4-FFF2-40B4-BE49-F238E27FC236}">
                <a16:creationId xmlns:a16="http://schemas.microsoft.com/office/drawing/2014/main" id="{F8C03EA5-0B8E-A786-8A13-E69E8851E3D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8A7BC7A4-17B4-65DA-11AD-035F996ADEB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8C9BD233-3FB2-A2B9-4BFC-BC4929A7B29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7747667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0">
            <a:extLst>
              <a:ext uri="{FF2B5EF4-FFF2-40B4-BE49-F238E27FC236}">
                <a16:creationId xmlns:a16="http://schemas.microsoft.com/office/drawing/2014/main" id="{EECF2B12-0262-0C1F-05BF-98E9F9E29D2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C775805E-A81C-5556-5B96-F2450E5D1E0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8A7AF68F-66F1-B5C5-F7F9-4A0D6807524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431AD139-8D21-7418-7B06-2CBA178C2A6E}"/>
              </a:ext>
            </a:extLst>
          </p:cNvPr>
          <p:cNvGrpSpPr/>
          <p:nvPr userDrawn="1"/>
        </p:nvGrpSpPr>
        <p:grpSpPr>
          <a:xfrm>
            <a:off x="11082213" y="278123"/>
            <a:ext cx="876718" cy="659100"/>
            <a:chOff x="11029911" y="284693"/>
            <a:chExt cx="876718" cy="659100"/>
          </a:xfrm>
        </p:grpSpPr>
        <p:sp>
          <p:nvSpPr>
            <p:cNvPr id="10" name="Rounded Rectangle 9">
              <a:extLst>
                <a:ext uri="{FF2B5EF4-FFF2-40B4-BE49-F238E27FC236}">
                  <a16:creationId xmlns:a16="http://schemas.microsoft.com/office/drawing/2014/main" id="{FFA6D25B-A06E-E14F-DFC5-4BB580AB4E47}"/>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7B7A6F4-931D-5E6B-578E-887DC5F506A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BC40155D-F52D-3771-9ADF-ED0859B4960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BC64474B-BFD7-3CCC-5277-4A3115648DA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grpSp>
        <p:nvGrpSpPr>
          <p:cNvPr id="14" name="Group 13">
            <a:extLst>
              <a:ext uri="{FF2B5EF4-FFF2-40B4-BE49-F238E27FC236}">
                <a16:creationId xmlns:a16="http://schemas.microsoft.com/office/drawing/2014/main" id="{8FEBFBA7-60CF-C952-DAAA-CED56DF7E4EF}"/>
              </a:ext>
            </a:extLst>
          </p:cNvPr>
          <p:cNvGrpSpPr/>
          <p:nvPr userDrawn="1"/>
        </p:nvGrpSpPr>
        <p:grpSpPr>
          <a:xfrm>
            <a:off x="10051177" y="299356"/>
            <a:ext cx="876718" cy="645960"/>
            <a:chOff x="11029911" y="291263"/>
            <a:chExt cx="876718" cy="645960"/>
          </a:xfrm>
        </p:grpSpPr>
        <p:sp>
          <p:nvSpPr>
            <p:cNvPr id="15" name="Rounded Rectangle 31">
              <a:extLst>
                <a:ext uri="{FF2B5EF4-FFF2-40B4-BE49-F238E27FC236}">
                  <a16:creationId xmlns:a16="http://schemas.microsoft.com/office/drawing/2014/main" id="{EC1A7BEF-6B4F-0DF1-5BF6-BE118F75204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Pencil outline">
              <a:extLst>
                <a:ext uri="{FF2B5EF4-FFF2-40B4-BE49-F238E27FC236}">
                  <a16:creationId xmlns:a16="http://schemas.microsoft.com/office/drawing/2014/main" id="{4D8017AE-5BD6-CD7A-EFF1-986AF7357808}"/>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grpSp>
      <p:grpSp>
        <p:nvGrpSpPr>
          <p:cNvPr id="17" name="Group 16">
            <a:extLst>
              <a:ext uri="{FF2B5EF4-FFF2-40B4-BE49-F238E27FC236}">
                <a16:creationId xmlns:a16="http://schemas.microsoft.com/office/drawing/2014/main" id="{CE4C716F-1B53-C62F-6165-80E3D7AACAEB}"/>
              </a:ext>
            </a:extLst>
          </p:cNvPr>
          <p:cNvGrpSpPr/>
          <p:nvPr userDrawn="1"/>
        </p:nvGrpSpPr>
        <p:grpSpPr>
          <a:xfrm>
            <a:off x="9020141" y="299356"/>
            <a:ext cx="876718" cy="645960"/>
            <a:chOff x="10048357" y="291262"/>
            <a:chExt cx="876718" cy="645960"/>
          </a:xfrm>
        </p:grpSpPr>
        <p:sp>
          <p:nvSpPr>
            <p:cNvPr id="18" name="Rounded Rectangle 28">
              <a:extLst>
                <a:ext uri="{FF2B5EF4-FFF2-40B4-BE49-F238E27FC236}">
                  <a16:creationId xmlns:a16="http://schemas.microsoft.com/office/drawing/2014/main" id="{98C803E7-56DA-F26E-521F-C1112DF359C5}"/>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Classroom outline">
              <a:extLst>
                <a:ext uri="{FF2B5EF4-FFF2-40B4-BE49-F238E27FC236}">
                  <a16:creationId xmlns:a16="http://schemas.microsoft.com/office/drawing/2014/main" id="{DAD0D798-034F-5A07-A50B-C946444463EB}"/>
                </a:ext>
              </a:extLst>
            </p:cNvPr>
            <p:cNvPicPr>
              <a:picLocks noChangeAspect="1"/>
            </p:cNvPicPr>
            <p:nvPr userDrawn="1"/>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80290" y="307816"/>
              <a:ext cx="612851" cy="612851"/>
            </a:xfrm>
            <a:prstGeom prst="rect">
              <a:avLst/>
            </a:prstGeom>
          </p:spPr>
        </p:pic>
      </p:grpSp>
    </p:spTree>
    <p:custDataLst>
      <p:tags r:id="rId1"/>
    </p:custDataLst>
    <p:extLst>
      <p:ext uri="{BB962C8B-B14F-4D97-AF65-F5344CB8AC3E}">
        <p14:creationId xmlns:p14="http://schemas.microsoft.com/office/powerpoint/2010/main" val="31182081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Review + Pen  + chin i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0">
            <a:extLst>
              <a:ext uri="{FF2B5EF4-FFF2-40B4-BE49-F238E27FC236}">
                <a16:creationId xmlns:a16="http://schemas.microsoft.com/office/drawing/2014/main" id="{EECF2B12-0262-0C1F-05BF-98E9F9E29D2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C775805E-A81C-5556-5B96-F2450E5D1E0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6" name="Rectangle: Rounded Corners 5">
            <a:extLst>
              <a:ext uri="{FF2B5EF4-FFF2-40B4-BE49-F238E27FC236}">
                <a16:creationId xmlns:a16="http://schemas.microsoft.com/office/drawing/2014/main" id="{8A7AF68F-66F1-B5C5-F7F9-4A0D6807524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431AD139-8D21-7418-7B06-2CBA178C2A6E}"/>
              </a:ext>
            </a:extLst>
          </p:cNvPr>
          <p:cNvGrpSpPr/>
          <p:nvPr userDrawn="1"/>
        </p:nvGrpSpPr>
        <p:grpSpPr>
          <a:xfrm>
            <a:off x="11082213" y="278123"/>
            <a:ext cx="876718" cy="659100"/>
            <a:chOff x="11029911" y="284693"/>
            <a:chExt cx="876718" cy="659100"/>
          </a:xfrm>
        </p:grpSpPr>
        <p:sp>
          <p:nvSpPr>
            <p:cNvPr id="10" name="Rounded Rectangle 9">
              <a:extLst>
                <a:ext uri="{FF2B5EF4-FFF2-40B4-BE49-F238E27FC236}">
                  <a16:creationId xmlns:a16="http://schemas.microsoft.com/office/drawing/2014/main" id="{FFA6D25B-A06E-E14F-DFC5-4BB580AB4E47}"/>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7B7A6F4-931D-5E6B-578E-887DC5F506A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BC40155D-F52D-3771-9ADF-ED0859B4960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BC64474B-BFD7-3CCC-5277-4A3115648DA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grpSp>
        <p:nvGrpSpPr>
          <p:cNvPr id="14" name="Group 13">
            <a:extLst>
              <a:ext uri="{FF2B5EF4-FFF2-40B4-BE49-F238E27FC236}">
                <a16:creationId xmlns:a16="http://schemas.microsoft.com/office/drawing/2014/main" id="{8FEBFBA7-60CF-C952-DAAA-CED56DF7E4EF}"/>
              </a:ext>
            </a:extLst>
          </p:cNvPr>
          <p:cNvGrpSpPr/>
          <p:nvPr userDrawn="1"/>
        </p:nvGrpSpPr>
        <p:grpSpPr>
          <a:xfrm>
            <a:off x="10051177" y="299356"/>
            <a:ext cx="876718" cy="645960"/>
            <a:chOff x="11029911" y="291263"/>
            <a:chExt cx="876718" cy="645960"/>
          </a:xfrm>
        </p:grpSpPr>
        <p:sp>
          <p:nvSpPr>
            <p:cNvPr id="15" name="Rounded Rectangle 31">
              <a:extLst>
                <a:ext uri="{FF2B5EF4-FFF2-40B4-BE49-F238E27FC236}">
                  <a16:creationId xmlns:a16="http://schemas.microsoft.com/office/drawing/2014/main" id="{EC1A7BEF-6B4F-0DF1-5BF6-BE118F75204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Pencil outline">
              <a:extLst>
                <a:ext uri="{FF2B5EF4-FFF2-40B4-BE49-F238E27FC236}">
                  <a16:creationId xmlns:a16="http://schemas.microsoft.com/office/drawing/2014/main" id="{4D8017AE-5BD6-CD7A-EFF1-986AF7357808}"/>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grpSp>
      <p:sp>
        <p:nvSpPr>
          <p:cNvPr id="18" name="Rounded Rectangle 28">
            <a:extLst>
              <a:ext uri="{FF2B5EF4-FFF2-40B4-BE49-F238E27FC236}">
                <a16:creationId xmlns:a16="http://schemas.microsoft.com/office/drawing/2014/main" id="{98C803E7-56DA-F26E-521F-C1112DF359C5}"/>
              </a:ext>
            </a:extLst>
          </p:cNvPr>
          <p:cNvSpPr/>
          <p:nvPr userDrawn="1"/>
        </p:nvSpPr>
        <p:spPr>
          <a:xfrm>
            <a:off x="9020141"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D6862B0E-D499-B639-C8E5-7FEB0FB5D2C2}"/>
              </a:ext>
            </a:extLst>
          </p:cNvPr>
          <p:cNvPicPr>
            <a:picLocks noChangeAspect="1"/>
          </p:cNvPicPr>
          <p:nvPr userDrawn="1"/>
        </p:nvPicPr>
        <p:blipFill>
          <a:blip r:embed="rId10"/>
          <a:stretch>
            <a:fillRect/>
          </a:stretch>
        </p:blipFill>
        <p:spPr>
          <a:xfrm>
            <a:off x="9114199" y="263219"/>
            <a:ext cx="688908" cy="688908"/>
          </a:xfrm>
          <a:prstGeom prst="rect">
            <a:avLst/>
          </a:prstGeom>
        </p:spPr>
      </p:pic>
    </p:spTree>
    <p:custDataLst>
      <p:tags r:id="rId1"/>
    </p:custDataLst>
    <p:extLst>
      <p:ext uri="{BB962C8B-B14F-4D97-AF65-F5344CB8AC3E}">
        <p14:creationId xmlns:p14="http://schemas.microsoft.com/office/powerpoint/2010/main" val="6185963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Phonemic awarenss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541829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541829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9003380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1535749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End review">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510286"/>
            <a:ext cx="11666496" cy="1742537"/>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283765" y="2711484"/>
            <a:ext cx="11666496" cy="1311128"/>
          </a:xfrm>
          <a:prstGeom prst="rect">
            <a:avLst/>
          </a:prstGeom>
        </p:spPr>
        <p:txBody>
          <a:bodyPr wrap="square">
            <a:spAutoFit/>
          </a:bodyPr>
          <a:lstStyle/>
          <a:p>
            <a:pPr algn="ctr">
              <a:lnSpc>
                <a:spcPct val="90000"/>
              </a:lnSpc>
            </a:pPr>
            <a:r>
              <a:rPr lang="en-US" sz="8800" b="1">
                <a:solidFill>
                  <a:srgbClr val="0E1E42"/>
                </a:solidFill>
              </a:rPr>
              <a:t>End of review</a:t>
            </a:r>
            <a:endParaRPr lang="en-AU" sz="8800" b="1">
              <a:solidFill>
                <a:srgbClr val="0E1E42"/>
              </a:solidFill>
            </a:endParaRPr>
          </a:p>
        </p:txBody>
      </p:sp>
    </p:spTree>
    <p:extLst>
      <p:ext uri="{BB962C8B-B14F-4D97-AF65-F5344CB8AC3E}">
        <p14:creationId xmlns:p14="http://schemas.microsoft.com/office/powerpoint/2010/main" val="625623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1_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Tree>
    <p:extLst>
      <p:ext uri="{BB962C8B-B14F-4D97-AF65-F5344CB8AC3E}">
        <p14:creationId xmlns:p14="http://schemas.microsoft.com/office/powerpoint/2010/main" val="37211590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Phonemic awarenss I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3" descr="Teacher outline">
            <a:extLst>
              <a:ext uri="{FF2B5EF4-FFF2-40B4-BE49-F238E27FC236}">
                <a16:creationId xmlns:a16="http://schemas.microsoft.com/office/drawing/2014/main" id="{62CA635C-8D17-4FBC-C525-6DD104E5D1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Tree>
    <p:extLst>
      <p:ext uri="{BB962C8B-B14F-4D97-AF65-F5344CB8AC3E}">
        <p14:creationId xmlns:p14="http://schemas.microsoft.com/office/powerpoint/2010/main" val="7786990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Phonemic awarenss We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 name="Graphic 1" descr="Classroom outline">
            <a:extLst>
              <a:ext uri="{FF2B5EF4-FFF2-40B4-BE49-F238E27FC236}">
                <a16:creationId xmlns:a16="http://schemas.microsoft.com/office/drawing/2014/main" id="{EAED6493-0C40-2285-338C-0EDD41FF60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Tree>
    <p:extLst>
      <p:ext uri="{BB962C8B-B14F-4D97-AF65-F5344CB8AC3E}">
        <p14:creationId xmlns:p14="http://schemas.microsoft.com/office/powerpoint/2010/main" val="40189106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Open Slide Phase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6</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Footer Placeholder 4">
            <a:extLst>
              <a:ext uri="{FF2B5EF4-FFF2-40B4-BE49-F238E27FC236}">
                <a16:creationId xmlns:a16="http://schemas.microsoft.com/office/drawing/2014/main" id="{728D8BA3-DA8C-B209-7561-FB1462EB63BA}"/>
              </a:ext>
            </a:extLst>
          </p:cNvPr>
          <p:cNvSpPr txBox="1">
            <a:spLocks/>
          </p:cNvSpPr>
          <p:nvPr userDrawn="1"/>
        </p:nvSpPr>
        <p:spPr>
          <a:xfrm>
            <a:off x="4417673"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BE19DE77-392F-4F1D-74EC-6B5715ED3E1B}"/>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custDataLst>
      <p:tags r:id="rId1"/>
    </p:custDataLst>
    <p:extLst>
      <p:ext uri="{BB962C8B-B14F-4D97-AF65-F5344CB8AC3E}">
        <p14:creationId xmlns:p14="http://schemas.microsoft.com/office/powerpoint/2010/main" val="2520405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50" name="Group 49">
            <a:extLst>
              <a:ext uri="{FF2B5EF4-FFF2-40B4-BE49-F238E27FC236}">
                <a16:creationId xmlns:a16="http://schemas.microsoft.com/office/drawing/2014/main" id="{43D46DE6-9B3E-0447-925B-832DC4791C0C}"/>
              </a:ext>
            </a:extLst>
          </p:cNvPr>
          <p:cNvGrpSpPr/>
          <p:nvPr userDrawn="1"/>
        </p:nvGrpSpPr>
        <p:grpSpPr>
          <a:xfrm>
            <a:off x="8133899" y="300637"/>
            <a:ext cx="3847120" cy="511399"/>
            <a:chOff x="8133899" y="300637"/>
            <a:chExt cx="3847120" cy="511399"/>
          </a:xfrm>
        </p:grpSpPr>
        <p:pic>
          <p:nvPicPr>
            <p:cNvPr id="51" name="Picture 50">
              <a:extLst>
                <a:ext uri="{FF2B5EF4-FFF2-40B4-BE49-F238E27FC236}">
                  <a16:creationId xmlns:a16="http://schemas.microsoft.com/office/drawing/2014/main" id="{21C308EF-18D3-9D4C-B250-27FC33C4CE5B}"/>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52" name="Title 1">
              <a:extLst>
                <a:ext uri="{FF2B5EF4-FFF2-40B4-BE49-F238E27FC236}">
                  <a16:creationId xmlns:a16="http://schemas.microsoft.com/office/drawing/2014/main" id="{3B4CB6DA-4184-3547-94E5-2DD1E8742F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53" name="Title 1">
              <a:extLst>
                <a:ext uri="{FF2B5EF4-FFF2-40B4-BE49-F238E27FC236}">
                  <a16:creationId xmlns:a16="http://schemas.microsoft.com/office/drawing/2014/main" id="{F7D17812-5072-1D4D-BD50-DB7E3EC0D59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6</a:t>
              </a:r>
            </a:p>
          </p:txBody>
        </p:sp>
      </p:grpSp>
      <p:grpSp>
        <p:nvGrpSpPr>
          <p:cNvPr id="54" name="Group 53">
            <a:extLst>
              <a:ext uri="{FF2B5EF4-FFF2-40B4-BE49-F238E27FC236}">
                <a16:creationId xmlns:a16="http://schemas.microsoft.com/office/drawing/2014/main" id="{FA1FB1D1-0291-8647-BE4C-4AD4C1D6AE35}"/>
              </a:ext>
            </a:extLst>
          </p:cNvPr>
          <p:cNvGrpSpPr/>
          <p:nvPr userDrawn="1"/>
        </p:nvGrpSpPr>
        <p:grpSpPr>
          <a:xfrm>
            <a:off x="535727" y="1766562"/>
            <a:ext cx="1088423" cy="855316"/>
            <a:chOff x="11029911" y="248271"/>
            <a:chExt cx="876718" cy="688952"/>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03228" y="248271"/>
              <a:ext cx="688952" cy="688952"/>
            </a:xfrm>
            <a:prstGeom prst="rect">
              <a:avLst/>
            </a:prstGeom>
          </p:spPr>
        </p:pic>
      </p:grpSp>
      <p:grpSp>
        <p:nvGrpSpPr>
          <p:cNvPr id="60" name="Group 59">
            <a:extLst>
              <a:ext uri="{FF2B5EF4-FFF2-40B4-BE49-F238E27FC236}">
                <a16:creationId xmlns:a16="http://schemas.microsoft.com/office/drawing/2014/main" id="{904E5B77-DAB5-3C4F-A9D4-F2C61E7C21E3}"/>
              </a:ext>
            </a:extLst>
          </p:cNvPr>
          <p:cNvGrpSpPr/>
          <p:nvPr userDrawn="1"/>
        </p:nvGrpSpPr>
        <p:grpSpPr>
          <a:xfrm>
            <a:off x="535727" y="3419378"/>
            <a:ext cx="1090690" cy="803613"/>
            <a:chOff x="11029911" y="291263"/>
            <a:chExt cx="876718" cy="645960"/>
          </a:xfrm>
        </p:grpSpPr>
        <p:sp>
          <p:nvSpPr>
            <p:cNvPr id="61" name="Rounded Rectangle 60">
              <a:extLst>
                <a:ext uri="{FF2B5EF4-FFF2-40B4-BE49-F238E27FC236}">
                  <a16:creationId xmlns:a16="http://schemas.microsoft.com/office/drawing/2014/main" id="{8780F0D4-816C-794A-AF7B-F0B9463CA70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61844" y="307817"/>
              <a:ext cx="612851" cy="612851"/>
            </a:xfrm>
            <a:prstGeom prst="rect">
              <a:avLst/>
            </a:prstGeom>
          </p:spPr>
        </p:pic>
      </p:grpSp>
      <p:grpSp>
        <p:nvGrpSpPr>
          <p:cNvPr id="66" name="Group 65">
            <a:extLst>
              <a:ext uri="{FF2B5EF4-FFF2-40B4-BE49-F238E27FC236}">
                <a16:creationId xmlns:a16="http://schemas.microsoft.com/office/drawing/2014/main" id="{0E1597EE-C0D7-DD4C-B7FC-6911088317FD}"/>
              </a:ext>
            </a:extLst>
          </p:cNvPr>
          <p:cNvGrpSpPr/>
          <p:nvPr userDrawn="1"/>
        </p:nvGrpSpPr>
        <p:grpSpPr>
          <a:xfrm>
            <a:off x="533284" y="4934526"/>
            <a:ext cx="1084484" cy="852221"/>
            <a:chOff x="11029911" y="263900"/>
            <a:chExt cx="876718" cy="688952"/>
          </a:xfrm>
        </p:grpSpPr>
        <p:sp>
          <p:nvSpPr>
            <p:cNvPr id="67" name="Rounded Rectangle 66">
              <a:extLst>
                <a:ext uri="{FF2B5EF4-FFF2-40B4-BE49-F238E27FC236}">
                  <a16:creationId xmlns:a16="http://schemas.microsoft.com/office/drawing/2014/main" id="{2B542756-8695-A641-869E-FBF65E70328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11123794" y="263900"/>
              <a:ext cx="688952" cy="688952"/>
            </a:xfrm>
            <a:prstGeom prst="rect">
              <a:avLst/>
            </a:prstGeom>
          </p:spPr>
        </p:pic>
      </p:grpSp>
      <p:grpSp>
        <p:nvGrpSpPr>
          <p:cNvPr id="69" name="Group 68">
            <a:extLst>
              <a:ext uri="{FF2B5EF4-FFF2-40B4-BE49-F238E27FC236}">
                <a16:creationId xmlns:a16="http://schemas.microsoft.com/office/drawing/2014/main" id="{31B97AC7-85E0-A24D-A636-BD5539A36C97}"/>
              </a:ext>
            </a:extLst>
          </p:cNvPr>
          <p:cNvGrpSpPr/>
          <p:nvPr userDrawn="1"/>
        </p:nvGrpSpPr>
        <p:grpSpPr>
          <a:xfrm>
            <a:off x="5987529" y="1824638"/>
            <a:ext cx="1082040" cy="797240"/>
            <a:chOff x="11029911" y="291263"/>
            <a:chExt cx="876718" cy="64596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0AC7307B-7755-B649-B273-54E7764BCF8D}"/>
              </a:ext>
            </a:extLst>
          </p:cNvPr>
          <p:cNvGrpSpPr/>
          <p:nvPr userDrawn="1"/>
        </p:nvGrpSpPr>
        <p:grpSpPr>
          <a:xfrm>
            <a:off x="5987529" y="3419378"/>
            <a:ext cx="1082040" cy="808683"/>
            <a:chOff x="5987529" y="3378576"/>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378576"/>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35031" y="3378576"/>
              <a:ext cx="808683" cy="808683"/>
            </a:xfrm>
            <a:prstGeom prst="rect">
              <a:avLst/>
            </a:prstGeom>
          </p:spPr>
        </p:pic>
      </p:grpSp>
      <p:grpSp>
        <p:nvGrpSpPr>
          <p:cNvPr id="5" name="Group 4">
            <a:extLst>
              <a:ext uri="{FF2B5EF4-FFF2-40B4-BE49-F238E27FC236}">
                <a16:creationId xmlns:a16="http://schemas.microsoft.com/office/drawing/2014/main" id="{271DCA5B-00C0-A94D-B0E1-EE046A94E3F3}"/>
              </a:ext>
            </a:extLst>
          </p:cNvPr>
          <p:cNvGrpSpPr/>
          <p:nvPr userDrawn="1"/>
        </p:nvGrpSpPr>
        <p:grpSpPr>
          <a:xfrm>
            <a:off x="5963237" y="4947624"/>
            <a:ext cx="1082040" cy="811621"/>
            <a:chOff x="5986810" y="4947624"/>
            <a:chExt cx="1082040" cy="811621"/>
          </a:xfrm>
        </p:grpSpPr>
        <p:sp>
          <p:nvSpPr>
            <p:cNvPr id="81" name="Rounded Rectangle 80">
              <a:extLst>
                <a:ext uri="{FF2B5EF4-FFF2-40B4-BE49-F238E27FC236}">
                  <a16:creationId xmlns:a16="http://schemas.microsoft.com/office/drawing/2014/main" id="{5210066A-0160-F246-B372-A9820E1261CB}"/>
                </a:ext>
              </a:extLst>
            </p:cNvPr>
            <p:cNvSpPr/>
            <p:nvPr userDrawn="1"/>
          </p:nvSpPr>
          <p:spPr>
            <a:xfrm>
              <a:off x="5986810" y="4955025"/>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79282"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52748" y="4497925"/>
                <a:ext cx="687978" cy="687978"/>
              </a:xfrm>
              <a:prstGeom prst="rect">
                <a:avLst/>
              </a:prstGeom>
            </p:spPr>
          </p:pic>
        </p:grpSp>
      </p:grpSp>
    </p:spTree>
    <p:extLst>
      <p:ext uri="{BB962C8B-B14F-4D97-AF65-F5344CB8AC3E}">
        <p14:creationId xmlns:p14="http://schemas.microsoft.com/office/powerpoint/2010/main" val="13298678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Review + Pen + chin -it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4462D92-B7AF-4F49-B8B2-A6B877CE1146}"/>
              </a:ext>
            </a:extLst>
          </p:cNvPr>
          <p:cNvGrpSpPr/>
          <p:nvPr userDrawn="1"/>
        </p:nvGrpSpPr>
        <p:grpSpPr>
          <a:xfrm>
            <a:off x="10242468" y="291263"/>
            <a:ext cx="1664161" cy="645960"/>
            <a:chOff x="10242468" y="291263"/>
            <a:chExt cx="1664161"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69233"/>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13">
            <a:extLst>
              <a:ext uri="{FF2B5EF4-FFF2-40B4-BE49-F238E27FC236}">
                <a16:creationId xmlns:a16="http://schemas.microsoft.com/office/drawing/2014/main" id="{5256907C-47C4-0678-DC54-8074EAD1965D}"/>
              </a:ext>
            </a:extLst>
          </p:cNvPr>
          <p:cNvSpPr/>
          <p:nvPr userDrawn="1"/>
        </p:nvSpPr>
        <p:spPr>
          <a:xfrm>
            <a:off x="9066803"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C4A81A6-71CA-11BE-A691-1D98C5F1895A}"/>
              </a:ext>
            </a:extLst>
          </p:cNvPr>
          <p:cNvPicPr>
            <a:picLocks noChangeAspect="1"/>
          </p:cNvPicPr>
          <p:nvPr userDrawn="1"/>
        </p:nvPicPr>
        <p:blipFill>
          <a:blip r:embed="rId5"/>
          <a:stretch>
            <a:fillRect/>
          </a:stretch>
        </p:blipFill>
        <p:spPr>
          <a:xfrm>
            <a:off x="9166859" y="277882"/>
            <a:ext cx="688908" cy="688908"/>
          </a:xfrm>
          <a:prstGeom prst="rect">
            <a:avLst/>
          </a:prstGeom>
        </p:spPr>
      </p:pic>
      <p:grpSp>
        <p:nvGrpSpPr>
          <p:cNvPr id="7" name="Group 6">
            <a:extLst>
              <a:ext uri="{FF2B5EF4-FFF2-40B4-BE49-F238E27FC236}">
                <a16:creationId xmlns:a16="http://schemas.microsoft.com/office/drawing/2014/main" id="{0675E2A9-56F9-1CBB-B682-7689B36ED223}"/>
              </a:ext>
            </a:extLst>
          </p:cNvPr>
          <p:cNvGrpSpPr/>
          <p:nvPr userDrawn="1"/>
        </p:nvGrpSpPr>
        <p:grpSpPr>
          <a:xfrm>
            <a:off x="11184229" y="284693"/>
            <a:ext cx="564546" cy="659100"/>
            <a:chOff x="1733006" y="4059633"/>
            <a:chExt cx="914400" cy="1126270"/>
          </a:xfrm>
          <a:solidFill>
            <a:srgbClr val="0E1F42"/>
          </a:solidFill>
        </p:grpSpPr>
        <p:pic>
          <p:nvPicPr>
            <p:cNvPr id="8" name="Graphic 7" descr="School boy outline">
              <a:extLst>
                <a:ext uri="{FF2B5EF4-FFF2-40B4-BE49-F238E27FC236}">
                  <a16:creationId xmlns:a16="http://schemas.microsoft.com/office/drawing/2014/main" id="{A0343B6A-FB84-4616-6D55-B885E94855C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578529E2-59D5-8A00-F24C-8D79F87F63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593675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pen Slide 1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96861E-139E-88C8-4487-75928167868A}"/>
              </a:ext>
            </a:extLst>
          </p:cNvPr>
          <p:cNvPicPr>
            <a:picLocks noChangeAspect="1"/>
          </p:cNvPicPr>
          <p:nvPr userDrawn="1"/>
        </p:nvPicPr>
        <p:blipFill>
          <a:blip r:embed="rId2" r:link="rId3">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B606B068-1D23-BD4D-ACAB-27E92EAFB592}"/>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1</a:t>
            </a:r>
          </a:p>
        </p:txBody>
      </p:sp>
      <p:sp>
        <p:nvSpPr>
          <p:cNvPr id="24" name="Title 1">
            <a:extLst>
              <a:ext uri="{FF2B5EF4-FFF2-40B4-BE49-F238E27FC236}">
                <a16:creationId xmlns:a16="http://schemas.microsoft.com/office/drawing/2014/main" id="{3CB5B4CA-A3E4-B74C-9C9B-CBF29ED99BF7}"/>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25" name="Graphic 24" descr="Circle with left arrow outline">
            <a:extLst>
              <a:ext uri="{FF2B5EF4-FFF2-40B4-BE49-F238E27FC236}">
                <a16:creationId xmlns:a16="http://schemas.microsoft.com/office/drawing/2014/main" id="{56776B7D-161F-574B-9439-5FE4A596D414}"/>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26" name="TextBox 25">
            <a:extLst>
              <a:ext uri="{FF2B5EF4-FFF2-40B4-BE49-F238E27FC236}">
                <a16:creationId xmlns:a16="http://schemas.microsoft.com/office/drawing/2014/main" id="{7B24F1E8-408A-C04D-9B83-B615CDBACF91}"/>
              </a:ext>
            </a:extLst>
          </p:cNvPr>
          <p:cNvSpPr txBox="1"/>
          <p:nvPr userDrawn="1"/>
        </p:nvSpPr>
        <p:spPr>
          <a:xfrm>
            <a:off x="863761" y="5149442"/>
            <a:ext cx="423165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Instructions for teachers are included in the ‘notes’ section under each slide.</a:t>
            </a:r>
          </a:p>
        </p:txBody>
      </p:sp>
      <p:sp>
        <p:nvSpPr>
          <p:cNvPr id="27" name="Rounded Rectangle 26">
            <a:extLst>
              <a:ext uri="{FF2B5EF4-FFF2-40B4-BE49-F238E27FC236}">
                <a16:creationId xmlns:a16="http://schemas.microsoft.com/office/drawing/2014/main" id="{0B035D68-8555-8A49-A000-F3318FA4038C}"/>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ooter Placeholder 4">
            <a:extLst>
              <a:ext uri="{FF2B5EF4-FFF2-40B4-BE49-F238E27FC236}">
                <a16:creationId xmlns:a16="http://schemas.microsoft.com/office/drawing/2014/main" id="{6DC12163-202F-1742-9900-42D5E4DCC043}"/>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29" name="Picture 28">
            <a:extLst>
              <a:ext uri="{FF2B5EF4-FFF2-40B4-BE49-F238E27FC236}">
                <a16:creationId xmlns:a16="http://schemas.microsoft.com/office/drawing/2014/main" id="{4B25BEC5-A3E4-3D47-80D6-FD0733B2793A}"/>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0" name="Rectangle 29">
            <a:extLst>
              <a:ext uri="{FF2B5EF4-FFF2-40B4-BE49-F238E27FC236}">
                <a16:creationId xmlns:a16="http://schemas.microsoft.com/office/drawing/2014/main" id="{5BFF7A9D-B739-5E4F-9BB1-74880402D590}"/>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Systematic synthetic phonics (SSP)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31" name="Title 1">
            <a:extLst>
              <a:ext uri="{FF2B5EF4-FFF2-40B4-BE49-F238E27FC236}">
                <a16:creationId xmlns:a16="http://schemas.microsoft.com/office/drawing/2014/main" id="{7761A690-801C-604C-A0A6-C3FC5B2C5472}"/>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Tree>
    <p:extLst>
      <p:ext uri="{BB962C8B-B14F-4D97-AF65-F5344CB8AC3E}">
        <p14:creationId xmlns:p14="http://schemas.microsoft.com/office/powerpoint/2010/main" val="41074360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acher Slide 11.1">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7CF72240-A9F4-9646-A05B-127F729C0A9B}"/>
              </a:ext>
            </a:extLst>
          </p:cNvPr>
          <p:cNvPicPr>
            <a:picLocks noChangeAspect="1"/>
          </p:cNvPicPr>
          <p:nvPr userDrawn="1"/>
        </p:nvPicPr>
        <p:blipFill>
          <a:blip r:embed="rId2" r:link="rId3">
            <a:extLst>
              <a:ext uri="{28A0092B-C50C-407E-A947-70E740481C1C}">
                <a14:useLocalDpi xmlns:a14="http://schemas.microsoft.com/office/drawing/2010/main" val="0"/>
              </a:ext>
            </a:extLst>
          </a:blip>
          <a:srcRect/>
          <a:stretch>
            <a:fillRect/>
          </a:stretch>
        </p:blipFill>
        <p:spPr>
          <a:xfrm>
            <a:off x="8133899" y="296777"/>
            <a:ext cx="3847120" cy="493220"/>
          </a:xfrm>
          <a:prstGeom prst="rect">
            <a:avLst/>
          </a:prstGeom>
        </p:spPr>
      </p:pic>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ectangle 12">
            <a:extLst>
              <a:ext uri="{FF2B5EF4-FFF2-40B4-BE49-F238E27FC236}">
                <a16:creationId xmlns:a16="http://schemas.microsoft.com/office/drawing/2014/main" id="{F56E85FF-0FF0-184F-970D-01C47DA287D6}"/>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a:extLst>
              <a:ext uri="{FF2B5EF4-FFF2-40B4-BE49-F238E27FC236}">
                <a16:creationId xmlns:a16="http://schemas.microsoft.com/office/drawing/2014/main" id="{7EA313E6-A777-1740-A9AC-8A7996F9E55E}"/>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6" name="Subtitle 2">
            <a:extLst>
              <a:ext uri="{FF2B5EF4-FFF2-40B4-BE49-F238E27FC236}">
                <a16:creationId xmlns:a16="http://schemas.microsoft.com/office/drawing/2014/main" id="{B3AA7241-3787-5249-A0C2-DF18B951F112}"/>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 Placeholder 3">
            <a:extLst>
              <a:ext uri="{FF2B5EF4-FFF2-40B4-BE49-F238E27FC236}">
                <a16:creationId xmlns:a16="http://schemas.microsoft.com/office/drawing/2014/main" id="{123F6BD2-9672-E54A-9A90-A925EBE6FECE}"/>
              </a:ext>
            </a:extLst>
          </p:cNvPr>
          <p:cNvSpPr>
            <a:spLocks noGrp="1"/>
          </p:cNvSpPr>
          <p:nvPr>
            <p:ph type="body" sz="half" idx="2"/>
          </p:nvPr>
        </p:nvSpPr>
        <p:spPr>
          <a:xfrm>
            <a:off x="287446" y="2224011"/>
            <a:ext cx="5210174" cy="4176789"/>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21" name="Text Placeholder 3">
            <a:extLst>
              <a:ext uri="{FF2B5EF4-FFF2-40B4-BE49-F238E27FC236}">
                <a16:creationId xmlns:a16="http://schemas.microsoft.com/office/drawing/2014/main" id="{ACDC5376-E572-DD48-A1FC-793FAFAA3CA9}"/>
              </a:ext>
            </a:extLst>
          </p:cNvPr>
          <p:cNvSpPr>
            <a:spLocks noGrp="1"/>
          </p:cNvSpPr>
          <p:nvPr>
            <p:ph type="body" sz="half" idx="13"/>
          </p:nvPr>
        </p:nvSpPr>
        <p:spPr>
          <a:xfrm>
            <a:off x="6027223" y="2224010"/>
            <a:ext cx="5210174" cy="4176790"/>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23" name="Title 1">
            <a:extLst>
              <a:ext uri="{FF2B5EF4-FFF2-40B4-BE49-F238E27FC236}">
                <a16:creationId xmlns:a16="http://schemas.microsoft.com/office/drawing/2014/main" id="{44263BE5-C444-554D-B9EE-51B99F7BF222}"/>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9 </a:t>
            </a:r>
          </a:p>
        </p:txBody>
      </p:sp>
      <p:sp>
        <p:nvSpPr>
          <p:cNvPr id="27" name="Title 1">
            <a:extLst>
              <a:ext uri="{FF2B5EF4-FFF2-40B4-BE49-F238E27FC236}">
                <a16:creationId xmlns:a16="http://schemas.microsoft.com/office/drawing/2014/main" id="{5828F333-F667-D444-A0F6-CC7AE7609832}"/>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1</a:t>
            </a:r>
          </a:p>
        </p:txBody>
      </p:sp>
    </p:spTree>
    <p:extLst>
      <p:ext uri="{BB962C8B-B14F-4D97-AF65-F5344CB8AC3E}">
        <p14:creationId xmlns:p14="http://schemas.microsoft.com/office/powerpoint/2010/main" val="22011376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cons 1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4" name="Rounded Rectangle 53">
            <a:extLst>
              <a:ext uri="{FF2B5EF4-FFF2-40B4-BE49-F238E27FC236}">
                <a16:creationId xmlns:a16="http://schemas.microsoft.com/office/drawing/2014/main" id="{A01042B6-344A-864A-B628-7E9F6F2FCD35}"/>
              </a:ext>
            </a:extLst>
          </p:cNvPr>
          <p:cNvSpPr/>
          <p:nvPr userDrawn="1"/>
        </p:nvSpPr>
        <p:spPr>
          <a:xfrm>
            <a:off x="535728" y="5545560"/>
            <a:ext cx="11234594" cy="620365"/>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sp>
        <p:nvSpPr>
          <p:cNvPr id="40" name="Rectangle 39">
            <a:extLst>
              <a:ext uri="{FF2B5EF4-FFF2-40B4-BE49-F238E27FC236}">
                <a16:creationId xmlns:a16="http://schemas.microsoft.com/office/drawing/2014/main" id="{4B03D54E-BC69-F443-8071-21EC3C8B95DB}"/>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538B7691-91C0-924C-AD4D-7A8C921C9255}"/>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8133899" y="296777"/>
            <a:ext cx="3847120" cy="493220"/>
          </a:xfrm>
          <a:prstGeom prst="rect">
            <a:avLst/>
          </a:prstGeom>
        </p:spPr>
      </p:pic>
      <p:sp>
        <p:nvSpPr>
          <p:cNvPr id="61" name="Content Placeholder 2">
            <a:extLst>
              <a:ext uri="{FF2B5EF4-FFF2-40B4-BE49-F238E27FC236}">
                <a16:creationId xmlns:a16="http://schemas.microsoft.com/office/drawing/2014/main" id="{F8E95D34-ED1D-BC4B-9629-FBD17B26583D}"/>
              </a:ext>
            </a:extLst>
          </p:cNvPr>
          <p:cNvSpPr txBox="1">
            <a:spLocks/>
          </p:cNvSpPr>
          <p:nvPr userDrawn="1"/>
        </p:nvSpPr>
        <p:spPr>
          <a:xfrm>
            <a:off x="811162" y="5666664"/>
            <a:ext cx="10973260" cy="369332"/>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Print a class set of worksheets to accompany this lesson: </a:t>
            </a: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https://tinyurl.com/yc6sm6w8</a:t>
            </a:r>
            <a:endPar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endParaRPr>
          </a:p>
        </p:txBody>
      </p:sp>
      <p:sp>
        <p:nvSpPr>
          <p:cNvPr id="59" name="Rounded Rectangle 58">
            <a:extLst>
              <a:ext uri="{FF2B5EF4-FFF2-40B4-BE49-F238E27FC236}">
                <a16:creationId xmlns:a16="http://schemas.microsoft.com/office/drawing/2014/main" id="{ACBC7A26-531A-9241-B781-2F29853D9151}"/>
              </a:ext>
            </a:extLst>
          </p:cNvPr>
          <p:cNvSpPr/>
          <p:nvPr userDrawn="1"/>
        </p:nvSpPr>
        <p:spPr>
          <a:xfrm>
            <a:off x="526589" y="1668666"/>
            <a:ext cx="1088423" cy="80194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Graphic 59" descr="Teacher outline">
            <a:extLst>
              <a:ext uri="{FF2B5EF4-FFF2-40B4-BE49-F238E27FC236}">
                <a16:creationId xmlns:a16="http://schemas.microsoft.com/office/drawing/2014/main" id="{76869C8D-045E-D148-B1BD-4213A22B17F2}"/>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617610" y="1615293"/>
            <a:ext cx="855316" cy="855316"/>
          </a:xfrm>
          <a:prstGeom prst="rect">
            <a:avLst/>
          </a:prstGeom>
        </p:spPr>
      </p:pic>
      <p:sp>
        <p:nvSpPr>
          <p:cNvPr id="62" name="Rounded Rectangle 61">
            <a:extLst>
              <a:ext uri="{FF2B5EF4-FFF2-40B4-BE49-F238E27FC236}">
                <a16:creationId xmlns:a16="http://schemas.microsoft.com/office/drawing/2014/main" id="{F5ACF251-A4E9-7E48-AAE4-53205E2F7B5A}"/>
              </a:ext>
            </a:extLst>
          </p:cNvPr>
          <p:cNvSpPr/>
          <p:nvPr userDrawn="1"/>
        </p:nvSpPr>
        <p:spPr>
          <a:xfrm>
            <a:off x="529505" y="2960715"/>
            <a:ext cx="1090690" cy="80361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 name="Graphic 62" descr="Classroom outline">
            <a:extLst>
              <a:ext uri="{FF2B5EF4-FFF2-40B4-BE49-F238E27FC236}">
                <a16:creationId xmlns:a16="http://schemas.microsoft.com/office/drawing/2014/main" id="{8CEFC583-8F09-D144-9298-48D992972FC5}"/>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93638" y="2981309"/>
            <a:ext cx="762424" cy="762423"/>
          </a:xfrm>
          <a:prstGeom prst="rect">
            <a:avLst/>
          </a:prstGeom>
        </p:spPr>
      </p:pic>
      <p:sp>
        <p:nvSpPr>
          <p:cNvPr id="64" name="Rounded Rectangle 63">
            <a:extLst>
              <a:ext uri="{FF2B5EF4-FFF2-40B4-BE49-F238E27FC236}">
                <a16:creationId xmlns:a16="http://schemas.microsoft.com/office/drawing/2014/main" id="{DE24C3BC-0973-0F49-96E9-98D94ABFECC0}"/>
              </a:ext>
            </a:extLst>
          </p:cNvPr>
          <p:cNvSpPr/>
          <p:nvPr userDrawn="1"/>
        </p:nvSpPr>
        <p:spPr>
          <a:xfrm>
            <a:off x="533127" y="4226069"/>
            <a:ext cx="1084484" cy="799041"/>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Graphic 13" descr="Users outline">
            <a:extLst>
              <a:ext uri="{FF2B5EF4-FFF2-40B4-BE49-F238E27FC236}">
                <a16:creationId xmlns:a16="http://schemas.microsoft.com/office/drawing/2014/main" id="{47DDBDDB-9EB8-4C44-A0A0-EB70747E12FF}"/>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649259" y="4192221"/>
            <a:ext cx="852221" cy="852221"/>
          </a:xfrm>
          <a:prstGeom prst="rect">
            <a:avLst/>
          </a:prstGeom>
        </p:spPr>
      </p:pic>
      <p:sp>
        <p:nvSpPr>
          <p:cNvPr id="67" name="Rounded Rectangle 66">
            <a:extLst>
              <a:ext uri="{FF2B5EF4-FFF2-40B4-BE49-F238E27FC236}">
                <a16:creationId xmlns:a16="http://schemas.microsoft.com/office/drawing/2014/main" id="{4FBFCB91-2409-FC4A-95A6-D297B9D96829}"/>
              </a:ext>
            </a:extLst>
          </p:cNvPr>
          <p:cNvSpPr/>
          <p:nvPr userDrawn="1"/>
        </p:nvSpPr>
        <p:spPr>
          <a:xfrm>
            <a:off x="5961375" y="1670545"/>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67" descr="Pencil outline">
            <a:extLst>
              <a:ext uri="{FF2B5EF4-FFF2-40B4-BE49-F238E27FC236}">
                <a16:creationId xmlns:a16="http://schemas.microsoft.com/office/drawing/2014/main" id="{74455026-6C4B-4A47-9B19-16BFA8CDB669}"/>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199288" y="1758149"/>
            <a:ext cx="604776" cy="604776"/>
          </a:xfrm>
          <a:prstGeom prst="rect">
            <a:avLst/>
          </a:prstGeom>
        </p:spPr>
      </p:pic>
      <p:sp>
        <p:nvSpPr>
          <p:cNvPr id="70" name="Rounded Rectangle 69">
            <a:extLst>
              <a:ext uri="{FF2B5EF4-FFF2-40B4-BE49-F238E27FC236}">
                <a16:creationId xmlns:a16="http://schemas.microsoft.com/office/drawing/2014/main" id="{B86BF082-7600-D843-83E4-87E15584F16A}"/>
              </a:ext>
            </a:extLst>
          </p:cNvPr>
          <p:cNvSpPr/>
          <p:nvPr userDrawn="1"/>
        </p:nvSpPr>
        <p:spPr>
          <a:xfrm>
            <a:off x="5961375" y="2954021"/>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Glasses outline">
            <a:extLst>
              <a:ext uri="{FF2B5EF4-FFF2-40B4-BE49-F238E27FC236}">
                <a16:creationId xmlns:a16="http://schemas.microsoft.com/office/drawing/2014/main" id="{253CC35B-9C22-0E40-B5A7-1606B068CD47}"/>
              </a:ext>
            </a:extLst>
          </p:cNvPr>
          <p:cNvPicPr>
            <a:picLocks noChangeAspect="1"/>
          </p:cNvPicPr>
          <p:nvPr userDrawn="1"/>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108877" y="2954021"/>
            <a:ext cx="808683" cy="808683"/>
          </a:xfrm>
          <a:prstGeom prst="rect">
            <a:avLst/>
          </a:prstGeom>
        </p:spPr>
      </p:pic>
      <p:sp>
        <p:nvSpPr>
          <p:cNvPr id="72" name="Rounded Rectangle 71">
            <a:extLst>
              <a:ext uri="{FF2B5EF4-FFF2-40B4-BE49-F238E27FC236}">
                <a16:creationId xmlns:a16="http://schemas.microsoft.com/office/drawing/2014/main" id="{9FA6FE8C-193A-1745-8265-561144137224}"/>
              </a:ext>
            </a:extLst>
          </p:cNvPr>
          <p:cNvSpPr/>
          <p:nvPr userDrawn="1"/>
        </p:nvSpPr>
        <p:spPr>
          <a:xfrm>
            <a:off x="5963237" y="4206975"/>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4" name="Graphic 73" descr="School boy outline">
            <a:extLst>
              <a:ext uri="{FF2B5EF4-FFF2-40B4-BE49-F238E27FC236}">
                <a16:creationId xmlns:a16="http://schemas.microsoft.com/office/drawing/2014/main" id="{7F530981-BBC0-5942-B7F0-D3350AE85981}"/>
              </a:ext>
            </a:extLst>
          </p:cNvPr>
          <p:cNvPicPr>
            <a:picLocks noChangeAspect="1"/>
          </p:cNvPicPr>
          <p:nvPr/>
        </p:nvPicPr>
        <p:blipFill rotWithShape="1">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b="24762"/>
          <a:stretch/>
        </p:blipFill>
        <p:spPr>
          <a:xfrm>
            <a:off x="6155709" y="4199574"/>
            <a:ext cx="695187" cy="495774"/>
          </a:xfrm>
          <a:prstGeom prst="rect">
            <a:avLst/>
          </a:prstGeom>
        </p:spPr>
      </p:pic>
      <p:pic>
        <p:nvPicPr>
          <p:cNvPr id="75" name="Graphic 74" descr="Blackboard with solid fill">
            <a:extLst>
              <a:ext uri="{FF2B5EF4-FFF2-40B4-BE49-F238E27FC236}">
                <a16:creationId xmlns:a16="http://schemas.microsoft.com/office/drawing/2014/main" id="{8FD85903-FC7F-6D45-A3B8-0794A933F043}"/>
              </a:ext>
            </a:extLst>
          </p:cNvPr>
          <p:cNvPicPr>
            <a:picLocks noChangeAspect="1"/>
          </p:cNvPicPr>
          <p:nvPr userDrawn="1"/>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6246745" y="4515419"/>
            <a:ext cx="523046" cy="495776"/>
          </a:xfrm>
          <a:prstGeom prst="rect">
            <a:avLst/>
          </a:prstGeom>
        </p:spPr>
      </p:pic>
      <p:sp>
        <p:nvSpPr>
          <p:cNvPr id="76" name="Title 1">
            <a:extLst>
              <a:ext uri="{FF2B5EF4-FFF2-40B4-BE49-F238E27FC236}">
                <a16:creationId xmlns:a16="http://schemas.microsoft.com/office/drawing/2014/main" id="{236D708C-0D42-C14F-B11E-68F4EE8EF448}"/>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9</a:t>
            </a:r>
          </a:p>
        </p:txBody>
      </p:sp>
      <p:sp>
        <p:nvSpPr>
          <p:cNvPr id="77" name="Title 1">
            <a:extLst>
              <a:ext uri="{FF2B5EF4-FFF2-40B4-BE49-F238E27FC236}">
                <a16:creationId xmlns:a16="http://schemas.microsoft.com/office/drawing/2014/main" id="{F167FB91-8D0F-F549-B097-49938B20EADB}"/>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1</a:t>
            </a:r>
          </a:p>
        </p:txBody>
      </p:sp>
      <p:sp>
        <p:nvSpPr>
          <p:cNvPr id="78" name="Title 1">
            <a:extLst>
              <a:ext uri="{FF2B5EF4-FFF2-40B4-BE49-F238E27FC236}">
                <a16:creationId xmlns:a16="http://schemas.microsoft.com/office/drawing/2014/main" id="{97E78B1F-72D8-7C45-A27D-B2C49986CABF}"/>
              </a:ext>
            </a:extLst>
          </p:cNvPr>
          <p:cNvSpPr>
            <a:spLocks noGrp="1"/>
          </p:cNvSpPr>
          <p:nvPr userDrawn="1">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5" name="Content Placeholder 2">
            <a:extLst>
              <a:ext uri="{FF2B5EF4-FFF2-40B4-BE49-F238E27FC236}">
                <a16:creationId xmlns:a16="http://schemas.microsoft.com/office/drawing/2014/main" id="{A1420767-3AEA-B041-A163-2EECBB076A08}"/>
              </a:ext>
            </a:extLst>
          </p:cNvPr>
          <p:cNvSpPr txBox="1">
            <a:spLocks/>
          </p:cNvSpPr>
          <p:nvPr userDrawn="1"/>
        </p:nvSpPr>
        <p:spPr>
          <a:xfrm>
            <a:off x="1843247" y="1770662"/>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16" name="Content Placeholder 2">
            <a:extLst>
              <a:ext uri="{FF2B5EF4-FFF2-40B4-BE49-F238E27FC236}">
                <a16:creationId xmlns:a16="http://schemas.microsoft.com/office/drawing/2014/main" id="{5808A369-0642-4A94-1D33-2535DFE56CE4}"/>
              </a:ext>
            </a:extLst>
          </p:cNvPr>
          <p:cNvSpPr txBox="1">
            <a:spLocks/>
          </p:cNvSpPr>
          <p:nvPr userDrawn="1"/>
        </p:nvSpPr>
        <p:spPr>
          <a:xfrm>
            <a:off x="1843246" y="2922508"/>
            <a:ext cx="3219436"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18" name="Content Placeholder 2">
            <a:extLst>
              <a:ext uri="{FF2B5EF4-FFF2-40B4-BE49-F238E27FC236}">
                <a16:creationId xmlns:a16="http://schemas.microsoft.com/office/drawing/2014/main" id="{57C4D8DD-C79E-A3C7-74CE-C3D3877E22DB}"/>
              </a:ext>
            </a:extLst>
          </p:cNvPr>
          <p:cNvSpPr txBox="1">
            <a:spLocks/>
          </p:cNvSpPr>
          <p:nvPr userDrawn="1"/>
        </p:nvSpPr>
        <p:spPr>
          <a:xfrm>
            <a:off x="7299698" y="1770662"/>
            <a:ext cx="352383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20" name="Content Placeholder 2">
            <a:extLst>
              <a:ext uri="{FF2B5EF4-FFF2-40B4-BE49-F238E27FC236}">
                <a16:creationId xmlns:a16="http://schemas.microsoft.com/office/drawing/2014/main" id="{1259DF2D-CBF3-DA37-06F8-224D8FF05221}"/>
              </a:ext>
            </a:extLst>
          </p:cNvPr>
          <p:cNvSpPr txBox="1">
            <a:spLocks/>
          </p:cNvSpPr>
          <p:nvPr userDrawn="1"/>
        </p:nvSpPr>
        <p:spPr>
          <a:xfrm>
            <a:off x="7299698" y="2958136"/>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sp>
        <p:nvSpPr>
          <p:cNvPr id="21" name="Content Placeholder 2">
            <a:extLst>
              <a:ext uri="{FF2B5EF4-FFF2-40B4-BE49-F238E27FC236}">
                <a16:creationId xmlns:a16="http://schemas.microsoft.com/office/drawing/2014/main" id="{6B64E551-5410-E792-7FB2-2C8061F4F65B}"/>
              </a:ext>
            </a:extLst>
          </p:cNvPr>
          <p:cNvSpPr txBox="1">
            <a:spLocks/>
          </p:cNvSpPr>
          <p:nvPr userDrawn="1"/>
        </p:nvSpPr>
        <p:spPr>
          <a:xfrm>
            <a:off x="1843247" y="4335006"/>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22" name="Content Placeholder 2">
            <a:extLst>
              <a:ext uri="{FF2B5EF4-FFF2-40B4-BE49-F238E27FC236}">
                <a16:creationId xmlns:a16="http://schemas.microsoft.com/office/drawing/2014/main" id="{9B8A9BCB-A020-20DE-B9FE-A6DD8F57E0D8}"/>
              </a:ext>
            </a:extLst>
          </p:cNvPr>
          <p:cNvSpPr txBox="1">
            <a:spLocks/>
          </p:cNvSpPr>
          <p:nvPr userDrawn="1"/>
        </p:nvSpPr>
        <p:spPr>
          <a:xfrm>
            <a:off x="7299698" y="4088785"/>
            <a:ext cx="4538433" cy="1200329"/>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Tree>
    <p:extLst>
      <p:ext uri="{BB962C8B-B14F-4D97-AF65-F5344CB8AC3E}">
        <p14:creationId xmlns:p14="http://schemas.microsoft.com/office/powerpoint/2010/main" val="23174201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5F3DEDF8-02D3-B08C-D99B-5C061262983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13091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 do We do EDITABLE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ectangle 8">
            <a:extLst>
              <a:ext uri="{FF2B5EF4-FFF2-40B4-BE49-F238E27FC236}">
                <a16:creationId xmlns:a16="http://schemas.microsoft.com/office/drawing/2014/main" id="{BDDE0C75-1268-EE42-B6A0-47D4E9E22A07}"/>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4F47755-45BA-F94F-888A-6C6A5B4A7E09}"/>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D2C1BD23-6C65-664F-B673-781A4969ACC4}"/>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0E6FD2B0-FC79-5F5C-0750-CB07C881A75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03185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3513A01-1B3A-C69B-4249-A669E40E45D4}"/>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307C3975-9931-47C3-17D8-D00471ABC70E}"/>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E45E3022-E789-DC5A-0583-6D2429B45D8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4D6EFED-26D0-1FBF-2F29-A589B5D5FB4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210262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04771B3D-8B36-46B3-400D-9D8541BD9317}"/>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88D67AC5-4C82-BE09-F68D-1F08CBAC9C10}"/>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2" name="Rounded Rectangle 10">
            <a:extLst>
              <a:ext uri="{FF2B5EF4-FFF2-40B4-BE49-F238E27FC236}">
                <a16:creationId xmlns:a16="http://schemas.microsoft.com/office/drawing/2014/main" id="{83C261E6-AAB6-EBC4-BE23-D67730A9F071}"/>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B8349FE4-ACC3-3A25-8FE3-8D953EF62A7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7" name="Rectangle: Rounded Corners 6">
            <a:extLst>
              <a:ext uri="{FF2B5EF4-FFF2-40B4-BE49-F238E27FC236}">
                <a16:creationId xmlns:a16="http://schemas.microsoft.com/office/drawing/2014/main" id="{33C48914-4E80-8C89-CABD-258C8423D92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767835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nvGrpSpPr>
          <p:cNvPr id="3" name="Group 2">
            <a:extLst>
              <a:ext uri="{FF2B5EF4-FFF2-40B4-BE49-F238E27FC236}">
                <a16:creationId xmlns:a16="http://schemas.microsoft.com/office/drawing/2014/main" id="{C9999460-0D5A-64AB-87DA-EB4AC3C22744}"/>
              </a:ext>
            </a:extLst>
          </p:cNvPr>
          <p:cNvGrpSpPr/>
          <p:nvPr userDrawn="1"/>
        </p:nvGrpSpPr>
        <p:grpSpPr>
          <a:xfrm>
            <a:off x="10048357" y="248271"/>
            <a:ext cx="876718" cy="688952"/>
            <a:chOff x="10048357" y="248271"/>
            <a:chExt cx="876718" cy="688952"/>
          </a:xfrm>
        </p:grpSpPr>
        <p:sp>
          <p:nvSpPr>
            <p:cNvPr id="4" name="Rounded Rectangle 3">
              <a:extLst>
                <a:ext uri="{FF2B5EF4-FFF2-40B4-BE49-F238E27FC236}">
                  <a16:creationId xmlns:a16="http://schemas.microsoft.com/office/drawing/2014/main" id="{CF2CE900-917D-E7CE-F156-4FC5D02D70F3}"/>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Teacher outline">
              <a:extLst>
                <a:ext uri="{FF2B5EF4-FFF2-40B4-BE49-F238E27FC236}">
                  <a16:creationId xmlns:a16="http://schemas.microsoft.com/office/drawing/2014/main" id="{C941B01B-7CFF-7456-3AFF-A2B1E1E7B2B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2" name="Rounded Rectangle 10">
            <a:extLst>
              <a:ext uri="{FF2B5EF4-FFF2-40B4-BE49-F238E27FC236}">
                <a16:creationId xmlns:a16="http://schemas.microsoft.com/office/drawing/2014/main" id="{BF58B892-D57B-B9DC-B0BC-C592C661E1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 name="Title 1">
            <a:extLst>
              <a:ext uri="{FF2B5EF4-FFF2-40B4-BE49-F238E27FC236}">
                <a16:creationId xmlns:a16="http://schemas.microsoft.com/office/drawing/2014/main" id="{5CE37D79-1D15-C2FA-46A5-D2B08204803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9" name="Rectangle: Rounded Corners 8">
            <a:extLst>
              <a:ext uri="{FF2B5EF4-FFF2-40B4-BE49-F238E27FC236}">
                <a16:creationId xmlns:a16="http://schemas.microsoft.com/office/drawing/2014/main" id="{1EF0C754-FD67-D0CF-4A9C-7431CBCA389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58296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ounded Rectangle 10">
            <a:extLst>
              <a:ext uri="{FF2B5EF4-FFF2-40B4-BE49-F238E27FC236}">
                <a16:creationId xmlns:a16="http://schemas.microsoft.com/office/drawing/2014/main" id="{2EE5BC3A-7B1A-A2B6-5646-35B5754354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2F788A7B-D32C-FBEC-73AD-80183A6D771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6B0B5728-11B4-63BD-15C2-4C3E2BD2226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74745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7A6D21F5-F5B4-09FF-65C1-6A9583A53FA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2" name="Rounded Rectangle 10">
            <a:extLst>
              <a:ext uri="{FF2B5EF4-FFF2-40B4-BE49-F238E27FC236}">
                <a16:creationId xmlns:a16="http://schemas.microsoft.com/office/drawing/2014/main" id="{D071319F-35D5-AC9B-850B-3A8BAA353E9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01CAB6ED-B510-423F-7AE8-7B9FAA5CF3D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7064A84C-FC74-6F54-FCAE-8EBACF39C99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06255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0BD3D0EF-3A5F-C74D-A4AE-57141160AE8E}"/>
              </a:ext>
            </a:extLst>
          </p:cNvPr>
          <p:cNvSpPr/>
          <p:nvPr userDrawn="1"/>
        </p:nvSpPr>
        <p:spPr>
          <a:xfrm>
            <a:off x="9067260" y="344277"/>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73207" y="370581"/>
            <a:ext cx="612851" cy="612851"/>
          </a:xfrm>
          <a:prstGeom prst="rect">
            <a:avLst/>
          </a:prstGeom>
        </p:spPr>
      </p:pic>
      <p:sp>
        <p:nvSpPr>
          <p:cNvPr id="2" name="Rounded Rectangle 10">
            <a:extLst>
              <a:ext uri="{FF2B5EF4-FFF2-40B4-BE49-F238E27FC236}">
                <a16:creationId xmlns:a16="http://schemas.microsoft.com/office/drawing/2014/main" id="{AC4D353E-EAB1-20B5-B8B8-95ED634E491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EEC1D115-98E6-F110-7E38-A851BEF52B2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DF3D8F1E-E64B-A449-EF98-8A79463B45D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5" name="Group 4">
            <a:extLst>
              <a:ext uri="{FF2B5EF4-FFF2-40B4-BE49-F238E27FC236}">
                <a16:creationId xmlns:a16="http://schemas.microsoft.com/office/drawing/2014/main" id="{19E6740D-9FCD-6678-4A0C-23F9A01B3653}"/>
              </a:ext>
            </a:extLst>
          </p:cNvPr>
          <p:cNvGrpSpPr/>
          <p:nvPr userDrawn="1"/>
        </p:nvGrpSpPr>
        <p:grpSpPr>
          <a:xfrm>
            <a:off x="11048942" y="324332"/>
            <a:ext cx="876718" cy="659100"/>
            <a:chOff x="11029911" y="284693"/>
            <a:chExt cx="876718" cy="659100"/>
          </a:xfrm>
        </p:grpSpPr>
        <p:sp>
          <p:nvSpPr>
            <p:cNvPr id="7" name="Rounded Rectangle 9">
              <a:extLst>
                <a:ext uri="{FF2B5EF4-FFF2-40B4-BE49-F238E27FC236}">
                  <a16:creationId xmlns:a16="http://schemas.microsoft.com/office/drawing/2014/main" id="{3199517E-AE1A-47B5-10E7-F25FC7B6B0C7}"/>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0522C46A-645D-9938-F4A5-331B419CB575}"/>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69B6B6EF-68C4-12DE-183C-636543D912B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58120393-A656-859E-A9E9-4105BE4B31D6}"/>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grpSp>
      <p:sp>
        <p:nvSpPr>
          <p:cNvPr id="13" name="Rounded Rectangle 3">
            <a:extLst>
              <a:ext uri="{FF2B5EF4-FFF2-40B4-BE49-F238E27FC236}">
                <a16:creationId xmlns:a16="http://schemas.microsoft.com/office/drawing/2014/main" id="{FD057425-7D6F-96B3-1F00-274BD427727A}"/>
              </a:ext>
            </a:extLst>
          </p:cNvPr>
          <p:cNvSpPr/>
          <p:nvPr userDrawn="1"/>
        </p:nvSpPr>
        <p:spPr>
          <a:xfrm>
            <a:off x="10058101" y="31355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251451" y="415443"/>
            <a:ext cx="490017" cy="490017"/>
          </a:xfrm>
          <a:prstGeom prst="rect">
            <a:avLst/>
          </a:prstGeom>
        </p:spPr>
      </p:pic>
    </p:spTree>
    <p:extLst>
      <p:ext uri="{BB962C8B-B14F-4D97-AF65-F5344CB8AC3E}">
        <p14:creationId xmlns:p14="http://schemas.microsoft.com/office/powerpoint/2010/main" val="20083665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4237DAD2-CD70-63E4-7EAA-EEC523B6ECF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1125992D-B222-883A-1582-37C1D6F7BC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85C463B4-95B5-A074-462F-4CB31FBC287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098490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D9CBA8A-AA92-8A46-B0BA-89A1B974D567}"/>
              </a:ext>
            </a:extLst>
          </p:cNvPr>
          <p:cNvSpPr/>
          <p:nvPr userDrawn="1"/>
        </p:nvSpPr>
        <p:spPr>
          <a:xfrm>
            <a:off x="9974705"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06638" y="332465"/>
            <a:ext cx="612851" cy="612851"/>
          </a:xfrm>
          <a:prstGeom prst="rect">
            <a:avLst/>
          </a:prstGeom>
        </p:spPr>
      </p:pic>
      <p:sp>
        <p:nvSpPr>
          <p:cNvPr id="29" name="Rounded Rectangle 28">
            <a:extLst>
              <a:ext uri="{FF2B5EF4-FFF2-40B4-BE49-F238E27FC236}">
                <a16:creationId xmlns:a16="http://schemas.microsoft.com/office/drawing/2014/main" id="{6B12110D-D7E8-9B48-A56E-8033ED91E703}"/>
              </a:ext>
            </a:extLst>
          </p:cNvPr>
          <p:cNvSpPr/>
          <p:nvPr userDrawn="1"/>
        </p:nvSpPr>
        <p:spPr>
          <a:xfrm>
            <a:off x="11014542" y="274707"/>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33606" y="299356"/>
            <a:ext cx="638589" cy="638589"/>
          </a:xfrm>
          <a:prstGeom prst="rect">
            <a:avLst/>
          </a:prstGeom>
        </p:spPr>
      </p:pic>
      <p:sp>
        <p:nvSpPr>
          <p:cNvPr id="2" name="Rounded Rectangle 10">
            <a:extLst>
              <a:ext uri="{FF2B5EF4-FFF2-40B4-BE49-F238E27FC236}">
                <a16:creationId xmlns:a16="http://schemas.microsoft.com/office/drawing/2014/main" id="{9975CE37-C80A-B82C-856D-CD439D540721}"/>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99B42210-C694-CA71-C480-7D326082CDC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63CED0E5-E98F-5BAC-67A2-4EC991A31A0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104133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F92ADB42-4708-2817-DF0C-4F744C1857B1}"/>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B1BFA46A-4246-69F9-9D83-BAF5F5B6CAF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4" name="Rectangle: Rounded Corners 3">
            <a:extLst>
              <a:ext uri="{FF2B5EF4-FFF2-40B4-BE49-F238E27FC236}">
                <a16:creationId xmlns:a16="http://schemas.microsoft.com/office/drawing/2014/main" id="{1731E919-31D3-8567-C1B1-FF1033C6C1B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711426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D6583BE1-7142-824A-9625-7EE9B02E750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0A162712-CF78-184C-ADF3-A170208E156F}"/>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81854920-148A-8B4B-950D-80BAD14151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1166EE25-51DE-4644-8607-53926AEE788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196A63D1-6B75-B142-79E6-5E153633F2B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198418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7BBC7F6B-625F-0A45-A159-C08B7489137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C505C30D-7F54-F543-CC57-972BF03F102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9712464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1314A8A9-45BF-4840-9E9D-2775379166C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0D5BB0A7-F997-2F8E-533C-B6999CB67C48}"/>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548B21A-7B7D-9B83-1173-1E8DEDF9C542}"/>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CB2B25C8-0FEE-AC7F-250F-BA2088BF4AA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6539063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25EE6BAC-E4E4-A0A3-419F-14C4F5E522C1}"/>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41271303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64A5F4B4-521E-4231-B1DE-C9B4B43C838A}"/>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sp>
        <p:nvSpPr>
          <p:cNvPr id="5" name="Rectangle 4">
            <a:extLst>
              <a:ext uri="{FF2B5EF4-FFF2-40B4-BE49-F238E27FC236}">
                <a16:creationId xmlns:a16="http://schemas.microsoft.com/office/drawing/2014/main" id="{35AD1AFA-582C-D34F-9837-177F0111025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F42"/>
                </a:solidFill>
                <a:effectLst/>
                <a:latin typeface="Calibri" panose="020F0502020204030204" pitchFamily="34" charset="0"/>
                <a:ea typeface="Aptos"/>
                <a:cs typeface="Calibri" panose="020F0502020204030204" pitchFamily="34" charset="0"/>
              </a:rPr>
              <a:t>Systematic synthetic phonics (SSP) lesson </a:t>
            </a:r>
            <a:endParaRPr lang="en-US" sz="3200" b="1">
              <a:solidFill>
                <a:srgbClr val="0E1F42"/>
              </a:solidFill>
              <a:latin typeface="Calibri" panose="020F0502020204030204" pitchFamily="34" charset="0"/>
              <a:cs typeface="Calibri" panose="020F0502020204030204" pitchFamily="34" charset="0"/>
            </a:endParaRP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24" name="TextBox 23">
            <a:extLst>
              <a:ext uri="{FF2B5EF4-FFF2-40B4-BE49-F238E27FC236}">
                <a16:creationId xmlns:a16="http://schemas.microsoft.com/office/drawing/2014/main" id="{F1FB7EF2-1696-FC48-8ED0-970106984075}"/>
              </a:ext>
            </a:extLst>
          </p:cNvPr>
          <p:cNvSpPr txBox="1"/>
          <p:nvPr userDrawn="1"/>
        </p:nvSpPr>
        <p:spPr>
          <a:xfrm>
            <a:off x="863761" y="5149442"/>
            <a:ext cx="423165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latin typeface="Calibri" panose="020F0502020204030204" pitchFamily="34" charset="0"/>
                <a:ea typeface="Verdana" panose="020B0604030504040204" pitchFamily="34" charset="0"/>
                <a:cs typeface="Calibri" panose="020F0502020204030204" pitchFamily="34" charset="0"/>
              </a:rPr>
              <a:t>Instructions for teachers are included in the ‘notes’ section under each slide.</a:t>
            </a:r>
          </a:p>
        </p:txBody>
      </p:sp>
    </p:spTree>
    <p:extLst>
      <p:ext uri="{BB962C8B-B14F-4D97-AF65-F5344CB8AC3E}">
        <p14:creationId xmlns:p14="http://schemas.microsoft.com/office/powerpoint/2010/main" val="38140951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2C68F678-2A0F-E7BA-EFB5-68A24ED4D7C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C9177CCF-03D0-D571-2F59-064A17243A1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B3AA5C13-45E9-ABD5-517F-6060DE0146B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3168131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a:solidFill>
                  <a:srgbClr val="0E1D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4557AD"/>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3</a:t>
              </a:r>
            </a:p>
          </p:txBody>
        </p:sp>
      </p:grpSp>
    </p:spTree>
    <p:extLst>
      <p:ext uri="{BB962C8B-B14F-4D97-AF65-F5344CB8AC3E}">
        <p14:creationId xmlns:p14="http://schemas.microsoft.com/office/powerpoint/2010/main" val="18876669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D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50" name="Group 49">
            <a:extLst>
              <a:ext uri="{FF2B5EF4-FFF2-40B4-BE49-F238E27FC236}">
                <a16:creationId xmlns:a16="http://schemas.microsoft.com/office/drawing/2014/main" id="{43D46DE6-9B3E-0447-925B-832DC4791C0C}"/>
              </a:ext>
            </a:extLst>
          </p:cNvPr>
          <p:cNvGrpSpPr/>
          <p:nvPr userDrawn="1"/>
        </p:nvGrpSpPr>
        <p:grpSpPr>
          <a:xfrm>
            <a:off x="8133899" y="300637"/>
            <a:ext cx="3847120" cy="511399"/>
            <a:chOff x="8133899" y="300637"/>
            <a:chExt cx="3847120" cy="511399"/>
          </a:xfrm>
        </p:grpSpPr>
        <p:pic>
          <p:nvPicPr>
            <p:cNvPr id="51" name="Picture 50">
              <a:extLst>
                <a:ext uri="{FF2B5EF4-FFF2-40B4-BE49-F238E27FC236}">
                  <a16:creationId xmlns:a16="http://schemas.microsoft.com/office/drawing/2014/main" id="{21C308EF-18D3-9D4C-B250-27FC33C4CE5B}"/>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52" name="Title 1">
              <a:extLst>
                <a:ext uri="{FF2B5EF4-FFF2-40B4-BE49-F238E27FC236}">
                  <a16:creationId xmlns:a16="http://schemas.microsoft.com/office/drawing/2014/main" id="{3B4CB6DA-4184-3547-94E5-2DD1E8742F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53" name="Title 1">
              <a:extLst>
                <a:ext uri="{FF2B5EF4-FFF2-40B4-BE49-F238E27FC236}">
                  <a16:creationId xmlns:a16="http://schemas.microsoft.com/office/drawing/2014/main" id="{F7D17812-5072-1D4D-BD50-DB7E3EC0D59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3</a:t>
              </a:r>
            </a:p>
          </p:txBody>
        </p:sp>
      </p:grpSp>
      <p:grpSp>
        <p:nvGrpSpPr>
          <p:cNvPr id="54" name="Group 53">
            <a:extLst>
              <a:ext uri="{FF2B5EF4-FFF2-40B4-BE49-F238E27FC236}">
                <a16:creationId xmlns:a16="http://schemas.microsoft.com/office/drawing/2014/main" id="{FA1FB1D1-0291-8647-BE4C-4AD4C1D6AE35}"/>
              </a:ext>
            </a:extLst>
          </p:cNvPr>
          <p:cNvGrpSpPr/>
          <p:nvPr userDrawn="1"/>
        </p:nvGrpSpPr>
        <p:grpSpPr>
          <a:xfrm>
            <a:off x="535727" y="1766562"/>
            <a:ext cx="1088423" cy="855316"/>
            <a:chOff x="11029911" y="248271"/>
            <a:chExt cx="876718" cy="688952"/>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03228" y="248271"/>
              <a:ext cx="688952" cy="688952"/>
            </a:xfrm>
            <a:prstGeom prst="rect">
              <a:avLst/>
            </a:prstGeom>
          </p:spPr>
        </p:pic>
      </p:grpSp>
      <p:grpSp>
        <p:nvGrpSpPr>
          <p:cNvPr id="60" name="Group 59">
            <a:extLst>
              <a:ext uri="{FF2B5EF4-FFF2-40B4-BE49-F238E27FC236}">
                <a16:creationId xmlns:a16="http://schemas.microsoft.com/office/drawing/2014/main" id="{904E5B77-DAB5-3C4F-A9D4-F2C61E7C21E3}"/>
              </a:ext>
            </a:extLst>
          </p:cNvPr>
          <p:cNvGrpSpPr/>
          <p:nvPr userDrawn="1"/>
        </p:nvGrpSpPr>
        <p:grpSpPr>
          <a:xfrm>
            <a:off x="535727" y="3419378"/>
            <a:ext cx="1090690" cy="803613"/>
            <a:chOff x="11029911" y="291263"/>
            <a:chExt cx="876718" cy="645960"/>
          </a:xfrm>
        </p:grpSpPr>
        <p:sp>
          <p:nvSpPr>
            <p:cNvPr id="61" name="Rounded Rectangle 60">
              <a:extLst>
                <a:ext uri="{FF2B5EF4-FFF2-40B4-BE49-F238E27FC236}">
                  <a16:creationId xmlns:a16="http://schemas.microsoft.com/office/drawing/2014/main" id="{8780F0D4-816C-794A-AF7B-F0B9463CA70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61844" y="307817"/>
              <a:ext cx="612851" cy="612851"/>
            </a:xfrm>
            <a:prstGeom prst="rect">
              <a:avLst/>
            </a:prstGeom>
          </p:spPr>
        </p:pic>
      </p:grpSp>
      <p:grpSp>
        <p:nvGrpSpPr>
          <p:cNvPr id="66" name="Group 65">
            <a:extLst>
              <a:ext uri="{FF2B5EF4-FFF2-40B4-BE49-F238E27FC236}">
                <a16:creationId xmlns:a16="http://schemas.microsoft.com/office/drawing/2014/main" id="{0E1597EE-C0D7-DD4C-B7FC-6911088317FD}"/>
              </a:ext>
            </a:extLst>
          </p:cNvPr>
          <p:cNvGrpSpPr/>
          <p:nvPr userDrawn="1"/>
        </p:nvGrpSpPr>
        <p:grpSpPr>
          <a:xfrm>
            <a:off x="533284" y="4934526"/>
            <a:ext cx="1084484" cy="852221"/>
            <a:chOff x="11029911" y="263900"/>
            <a:chExt cx="876718" cy="688952"/>
          </a:xfrm>
        </p:grpSpPr>
        <p:sp>
          <p:nvSpPr>
            <p:cNvPr id="67" name="Rounded Rectangle 66">
              <a:extLst>
                <a:ext uri="{FF2B5EF4-FFF2-40B4-BE49-F238E27FC236}">
                  <a16:creationId xmlns:a16="http://schemas.microsoft.com/office/drawing/2014/main" id="{2B542756-8695-A641-869E-FBF65E70328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11123794" y="263900"/>
              <a:ext cx="688952" cy="688952"/>
            </a:xfrm>
            <a:prstGeom prst="rect">
              <a:avLst/>
            </a:prstGeom>
          </p:spPr>
        </p:pic>
      </p:grpSp>
      <p:grpSp>
        <p:nvGrpSpPr>
          <p:cNvPr id="69" name="Group 68">
            <a:extLst>
              <a:ext uri="{FF2B5EF4-FFF2-40B4-BE49-F238E27FC236}">
                <a16:creationId xmlns:a16="http://schemas.microsoft.com/office/drawing/2014/main" id="{31B97AC7-85E0-A24D-A636-BD5539A36C97}"/>
              </a:ext>
            </a:extLst>
          </p:cNvPr>
          <p:cNvGrpSpPr/>
          <p:nvPr userDrawn="1"/>
        </p:nvGrpSpPr>
        <p:grpSpPr>
          <a:xfrm>
            <a:off x="5987529" y="1824638"/>
            <a:ext cx="1082040" cy="797240"/>
            <a:chOff x="11029911" y="291263"/>
            <a:chExt cx="876718" cy="64596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0AC7307B-7755-B649-B273-54E7764BCF8D}"/>
              </a:ext>
            </a:extLst>
          </p:cNvPr>
          <p:cNvGrpSpPr/>
          <p:nvPr userDrawn="1"/>
        </p:nvGrpSpPr>
        <p:grpSpPr>
          <a:xfrm>
            <a:off x="5987529" y="3419378"/>
            <a:ext cx="1082040" cy="808683"/>
            <a:chOff x="5987529" y="3378576"/>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378576"/>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35031" y="3378576"/>
              <a:ext cx="808683" cy="808683"/>
            </a:xfrm>
            <a:prstGeom prst="rect">
              <a:avLst/>
            </a:prstGeom>
          </p:spPr>
        </p:pic>
      </p:grpSp>
      <p:grpSp>
        <p:nvGrpSpPr>
          <p:cNvPr id="5" name="Group 4">
            <a:extLst>
              <a:ext uri="{FF2B5EF4-FFF2-40B4-BE49-F238E27FC236}">
                <a16:creationId xmlns:a16="http://schemas.microsoft.com/office/drawing/2014/main" id="{271DCA5B-00C0-A94D-B0E1-EE046A94E3F3}"/>
              </a:ext>
            </a:extLst>
          </p:cNvPr>
          <p:cNvGrpSpPr/>
          <p:nvPr userDrawn="1"/>
        </p:nvGrpSpPr>
        <p:grpSpPr>
          <a:xfrm>
            <a:off x="5963237" y="4947624"/>
            <a:ext cx="1082040" cy="811621"/>
            <a:chOff x="5986810" y="4947624"/>
            <a:chExt cx="1082040" cy="811621"/>
          </a:xfrm>
        </p:grpSpPr>
        <p:sp>
          <p:nvSpPr>
            <p:cNvPr id="81" name="Rounded Rectangle 80">
              <a:extLst>
                <a:ext uri="{FF2B5EF4-FFF2-40B4-BE49-F238E27FC236}">
                  <a16:creationId xmlns:a16="http://schemas.microsoft.com/office/drawing/2014/main" id="{5210066A-0160-F246-B372-A9820E1261CB}"/>
                </a:ext>
              </a:extLst>
            </p:cNvPr>
            <p:cNvSpPr/>
            <p:nvPr userDrawn="1"/>
          </p:nvSpPr>
          <p:spPr>
            <a:xfrm>
              <a:off x="5986810" y="4955025"/>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79282"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52748" y="4497925"/>
                <a:ext cx="687978" cy="687978"/>
              </a:xfrm>
              <a:prstGeom prst="rect">
                <a:avLst/>
              </a:prstGeom>
            </p:spPr>
          </p:pic>
        </p:grpSp>
      </p:grpSp>
    </p:spTree>
    <p:extLst>
      <p:ext uri="{BB962C8B-B14F-4D97-AF65-F5344CB8AC3E}">
        <p14:creationId xmlns:p14="http://schemas.microsoft.com/office/powerpoint/2010/main" val="158009829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FD370402-C86F-BBA9-2CD2-D904FB1AF1A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8509636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9698EB78-2428-6599-DEB4-54BF62135FC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5941CCF1-BD17-622E-7852-FF78A8F5616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21A19CBC-1EE0-C223-115A-2E0D17FFA9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549639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ounded Rectangle 10">
            <a:extLst>
              <a:ext uri="{FF2B5EF4-FFF2-40B4-BE49-F238E27FC236}">
                <a16:creationId xmlns:a16="http://schemas.microsoft.com/office/drawing/2014/main" id="{A4D57A33-536C-2D69-A361-EED619456AD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8A9CF824-3EA3-BE92-7F84-2F1A44E9C13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F1A1C0D8-3806-5183-0435-A0056BCD950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109765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0B0BD4B5-A728-904E-8844-9FE76C45E667}"/>
              </a:ext>
            </a:extLst>
          </p:cNvPr>
          <p:cNvGrpSpPr/>
          <p:nvPr userDrawn="1"/>
        </p:nvGrpSpPr>
        <p:grpSpPr>
          <a:xfrm>
            <a:off x="11029911" y="263900"/>
            <a:ext cx="876718" cy="688952"/>
            <a:chOff x="11029911" y="26390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ounded Rectangle 10">
            <a:extLst>
              <a:ext uri="{FF2B5EF4-FFF2-40B4-BE49-F238E27FC236}">
                <a16:creationId xmlns:a16="http://schemas.microsoft.com/office/drawing/2014/main" id="{D99AE136-F005-D8D1-5E49-7C42211E7B1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D5B799D-B58D-A8A7-5304-55265EB2170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5" name="Rectangle: Rounded Corners 4">
            <a:extLst>
              <a:ext uri="{FF2B5EF4-FFF2-40B4-BE49-F238E27FC236}">
                <a16:creationId xmlns:a16="http://schemas.microsoft.com/office/drawing/2014/main" id="{3DF22B09-0E88-EB21-800A-5D8F1221C13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6915011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ounded Rectangle 10">
            <a:extLst>
              <a:ext uri="{FF2B5EF4-FFF2-40B4-BE49-F238E27FC236}">
                <a16:creationId xmlns:a16="http://schemas.microsoft.com/office/drawing/2014/main" id="{993C5385-3C1F-7436-17D1-6B201AF8048E}"/>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F8DA401-BDC0-085E-D05B-81CA2E72A23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6C4CFC16-FC8A-3315-9566-F655248D6E7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260984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6AE7BBD6-4BF8-6B93-CB99-9CDC22A1418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8556243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6A08424B-0101-B8EA-99DB-A0FCF2B0F79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99893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grpSp>
      <p:sp>
        <p:nvSpPr>
          <p:cNvPr id="3" name="Rectangle: Rounded Corners 2">
            <a:extLst>
              <a:ext uri="{FF2B5EF4-FFF2-40B4-BE49-F238E27FC236}">
                <a16:creationId xmlns:a16="http://schemas.microsoft.com/office/drawing/2014/main" id="{96BD36F9-D719-D695-26B7-667351DE8CC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51720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sp>
        <p:nvSpPr>
          <p:cNvPr id="3" name="Rounded Rectangle 10">
            <a:extLst>
              <a:ext uri="{FF2B5EF4-FFF2-40B4-BE49-F238E27FC236}">
                <a16:creationId xmlns:a16="http://schemas.microsoft.com/office/drawing/2014/main" id="{873A30A8-83F8-99F6-8DC9-163053B6EFB1}"/>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D4F43F9-30D4-EBC4-BE73-E73782CE3FA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CC7E353A-57EC-9C40-AC30-DBA041ABA06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85037246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81FBBA80-9539-836B-069A-BCBFED68952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17873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7E8D353A-C0B1-A048-B3A4-C2ADDF15B31A}"/>
              </a:ext>
            </a:extLst>
          </p:cNvPr>
          <p:cNvSpPr/>
          <p:nvPr userDrawn="1"/>
        </p:nvSpPr>
        <p:spPr>
          <a:xfrm>
            <a:off x="283765" y="2628206"/>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CD03C6BD-F5BD-CE4A-AE33-41E183AB7363}"/>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48D7915D-A645-5680-6802-C3305125CFB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8188033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482413"/>
            <a:ext cx="6107575" cy="1865126"/>
          </a:xfrm>
          <a:prstGeom prst="rect">
            <a:avLst/>
          </a:prstGeom>
        </p:spPr>
        <p:txBody>
          <a:bodyPr wrap="square">
            <a:spAutoFit/>
          </a:bodyPr>
          <a:lstStyle/>
          <a:p>
            <a:pPr>
              <a:lnSpc>
                <a:spcPct val="90000"/>
              </a:lnSpc>
            </a:pPr>
            <a:r>
              <a:rPr lang="en-AU" sz="3200" b="1">
                <a:solidFill>
                  <a:srgbClr val="0E1D42"/>
                </a:solidFill>
              </a:rPr>
              <a:t>Visit the Literacy Hub website at </a:t>
            </a:r>
            <a:r>
              <a:rPr lang="en-AU" sz="3200" b="1" u="sng" err="1">
                <a:solidFill>
                  <a:srgbClr val="0E1D42"/>
                </a:solidFill>
              </a:rPr>
              <a:t>www.literacyhub.edu.au</a:t>
            </a:r>
            <a:r>
              <a:rPr lang="en-AU" sz="3200" b="1">
                <a:solidFill>
                  <a:srgbClr val="0E1D42"/>
                </a:solidFill>
              </a:rPr>
              <a:t> to access </a:t>
            </a:r>
            <a:br>
              <a:rPr lang="en-AU" sz="3200" b="1">
                <a:solidFill>
                  <a:srgbClr val="0E1D42"/>
                </a:solidFill>
              </a:rPr>
            </a:br>
            <a:r>
              <a:rPr lang="en-AU" sz="3200" b="1">
                <a:solidFill>
                  <a:srgbClr val="0E1D42"/>
                </a:solidFill>
              </a:rPr>
              <a:t>more free, evidence-based literacy </a:t>
            </a:r>
            <a:br>
              <a:rPr lang="en-AU" sz="3200" b="1">
                <a:solidFill>
                  <a:srgbClr val="0E1D42"/>
                </a:solidFill>
              </a:rPr>
            </a:br>
            <a:r>
              <a:rPr lang="en-AU" sz="3200" b="1">
                <a:solidFill>
                  <a:srgbClr val="0E1D42"/>
                </a:solidFill>
              </a:rPr>
              <a:t>resources for teachers. </a:t>
            </a:r>
          </a:p>
        </p:txBody>
      </p:sp>
    </p:spTree>
    <p:extLst>
      <p:ext uri="{BB962C8B-B14F-4D97-AF65-F5344CB8AC3E}">
        <p14:creationId xmlns:p14="http://schemas.microsoft.com/office/powerpoint/2010/main" val="379390525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027D3B46-797C-E3C3-1ECE-A688F3981BC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5631444-FE53-5C8F-D361-22E6D8DD20B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744A6F8-6127-395A-A45D-91CFE182C37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08462913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a:solidFill>
            <a:srgbClr val="D6EFEC"/>
          </a:solidFill>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7993D66-C060-442E-84E3-47F147E7CD2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02250660-6960-7EA0-4153-B0BC677A37A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Rounded Corners 7">
            <a:extLst>
              <a:ext uri="{FF2B5EF4-FFF2-40B4-BE49-F238E27FC236}">
                <a16:creationId xmlns:a16="http://schemas.microsoft.com/office/drawing/2014/main" id="{AE212853-207D-FE14-50F8-C1DF1B5C3A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64A5F4B4-521E-4231-B1DE-C9B4B43C838A}"/>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5</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sp>
        <p:nvSpPr>
          <p:cNvPr id="5" name="Rectangle 4">
            <a:extLst>
              <a:ext uri="{FF2B5EF4-FFF2-40B4-BE49-F238E27FC236}">
                <a16:creationId xmlns:a16="http://schemas.microsoft.com/office/drawing/2014/main" id="{35AD1AFA-582C-D34F-9837-177F0111025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Systematic synthetic phonics (SSP) lesson </a:t>
            </a:r>
            <a:endParaRPr lang="en-US" sz="3200" b="1">
              <a:solidFill>
                <a:srgbClr val="0E1E42"/>
              </a:solidFill>
              <a:latin typeface="Calibri" panose="020F0502020204030204" pitchFamily="34" charset="0"/>
              <a:cs typeface="Calibri" panose="020F0502020204030204" pitchFamily="34" charset="0"/>
            </a:endParaRP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239214" y="5129556"/>
            <a:ext cx="624548" cy="624548"/>
          </a:xfrm>
          <a:prstGeom prst="rect">
            <a:avLst/>
          </a:prstGeom>
        </p:spPr>
      </p:pic>
      <p:sp>
        <p:nvSpPr>
          <p:cNvPr id="24" name="TextBox 23">
            <a:extLst>
              <a:ext uri="{FF2B5EF4-FFF2-40B4-BE49-F238E27FC236}">
                <a16:creationId xmlns:a16="http://schemas.microsoft.com/office/drawing/2014/main" id="{F1FB7EF2-1696-FC48-8ED0-970106984075}"/>
              </a:ext>
            </a:extLst>
          </p:cNvPr>
          <p:cNvSpPr txBox="1"/>
          <p:nvPr userDrawn="1"/>
        </p:nvSpPr>
        <p:spPr>
          <a:xfrm>
            <a:off x="863761" y="5149442"/>
            <a:ext cx="423165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Instructions for teachers are included in the ‘notes’ section under each slide.</a:t>
            </a:r>
          </a:p>
        </p:txBody>
      </p:sp>
    </p:spTree>
    <p:custDataLst>
      <p:tags r:id="rId1"/>
    </p:custDataLst>
    <p:extLst>
      <p:ext uri="{BB962C8B-B14F-4D97-AF65-F5344CB8AC3E}">
        <p14:creationId xmlns:p14="http://schemas.microsoft.com/office/powerpoint/2010/main" val="138123043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a:solidFill>
                  <a:srgbClr val="0E1E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1</a:t>
              </a:r>
            </a:p>
          </p:txBody>
        </p:sp>
      </p:grpSp>
    </p:spTree>
    <p:extLst>
      <p:ext uri="{BB962C8B-B14F-4D97-AF65-F5344CB8AC3E}">
        <p14:creationId xmlns:p14="http://schemas.microsoft.com/office/powerpoint/2010/main" val="184740546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50" name="Group 49">
            <a:extLst>
              <a:ext uri="{FF2B5EF4-FFF2-40B4-BE49-F238E27FC236}">
                <a16:creationId xmlns:a16="http://schemas.microsoft.com/office/drawing/2014/main" id="{43D46DE6-9B3E-0447-925B-832DC4791C0C}"/>
              </a:ext>
            </a:extLst>
          </p:cNvPr>
          <p:cNvGrpSpPr/>
          <p:nvPr userDrawn="1"/>
        </p:nvGrpSpPr>
        <p:grpSpPr>
          <a:xfrm>
            <a:off x="8133899" y="300637"/>
            <a:ext cx="3847120" cy="511399"/>
            <a:chOff x="8133899" y="300637"/>
            <a:chExt cx="3847120" cy="511399"/>
          </a:xfrm>
        </p:grpSpPr>
        <p:pic>
          <p:nvPicPr>
            <p:cNvPr id="51" name="Picture 50">
              <a:extLst>
                <a:ext uri="{FF2B5EF4-FFF2-40B4-BE49-F238E27FC236}">
                  <a16:creationId xmlns:a16="http://schemas.microsoft.com/office/drawing/2014/main" id="{21C308EF-18D3-9D4C-B250-27FC33C4CE5B}"/>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52" name="Title 1">
              <a:extLst>
                <a:ext uri="{FF2B5EF4-FFF2-40B4-BE49-F238E27FC236}">
                  <a16:creationId xmlns:a16="http://schemas.microsoft.com/office/drawing/2014/main" id="{3B4CB6DA-4184-3547-94E5-2DD1E8742F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53" name="Title 1">
              <a:extLst>
                <a:ext uri="{FF2B5EF4-FFF2-40B4-BE49-F238E27FC236}">
                  <a16:creationId xmlns:a16="http://schemas.microsoft.com/office/drawing/2014/main" id="{F7D17812-5072-1D4D-BD50-DB7E3EC0D59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1</a:t>
              </a:r>
            </a:p>
          </p:txBody>
        </p:sp>
      </p:grpSp>
      <p:grpSp>
        <p:nvGrpSpPr>
          <p:cNvPr id="54" name="Group 53">
            <a:extLst>
              <a:ext uri="{FF2B5EF4-FFF2-40B4-BE49-F238E27FC236}">
                <a16:creationId xmlns:a16="http://schemas.microsoft.com/office/drawing/2014/main" id="{FA1FB1D1-0291-8647-BE4C-4AD4C1D6AE35}"/>
              </a:ext>
            </a:extLst>
          </p:cNvPr>
          <p:cNvGrpSpPr/>
          <p:nvPr userDrawn="1"/>
        </p:nvGrpSpPr>
        <p:grpSpPr>
          <a:xfrm>
            <a:off x="535727" y="1766562"/>
            <a:ext cx="1088423" cy="855316"/>
            <a:chOff x="11029911" y="248271"/>
            <a:chExt cx="876718" cy="688952"/>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03228" y="248271"/>
              <a:ext cx="688952" cy="688952"/>
            </a:xfrm>
            <a:prstGeom prst="rect">
              <a:avLst/>
            </a:prstGeom>
          </p:spPr>
        </p:pic>
      </p:grpSp>
      <p:grpSp>
        <p:nvGrpSpPr>
          <p:cNvPr id="60" name="Group 59">
            <a:extLst>
              <a:ext uri="{FF2B5EF4-FFF2-40B4-BE49-F238E27FC236}">
                <a16:creationId xmlns:a16="http://schemas.microsoft.com/office/drawing/2014/main" id="{904E5B77-DAB5-3C4F-A9D4-F2C61E7C21E3}"/>
              </a:ext>
            </a:extLst>
          </p:cNvPr>
          <p:cNvGrpSpPr/>
          <p:nvPr userDrawn="1"/>
        </p:nvGrpSpPr>
        <p:grpSpPr>
          <a:xfrm>
            <a:off x="535727" y="3419378"/>
            <a:ext cx="1090690" cy="803613"/>
            <a:chOff x="11029911" y="291263"/>
            <a:chExt cx="876718" cy="645960"/>
          </a:xfrm>
        </p:grpSpPr>
        <p:sp>
          <p:nvSpPr>
            <p:cNvPr id="61" name="Rounded Rectangle 60">
              <a:extLst>
                <a:ext uri="{FF2B5EF4-FFF2-40B4-BE49-F238E27FC236}">
                  <a16:creationId xmlns:a16="http://schemas.microsoft.com/office/drawing/2014/main" id="{8780F0D4-816C-794A-AF7B-F0B9463CA70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61844" y="307817"/>
              <a:ext cx="612851" cy="612851"/>
            </a:xfrm>
            <a:prstGeom prst="rect">
              <a:avLst/>
            </a:prstGeom>
          </p:spPr>
        </p:pic>
      </p:grpSp>
      <p:grpSp>
        <p:nvGrpSpPr>
          <p:cNvPr id="66" name="Group 65">
            <a:extLst>
              <a:ext uri="{FF2B5EF4-FFF2-40B4-BE49-F238E27FC236}">
                <a16:creationId xmlns:a16="http://schemas.microsoft.com/office/drawing/2014/main" id="{0E1597EE-C0D7-DD4C-B7FC-6911088317FD}"/>
              </a:ext>
            </a:extLst>
          </p:cNvPr>
          <p:cNvGrpSpPr/>
          <p:nvPr userDrawn="1"/>
        </p:nvGrpSpPr>
        <p:grpSpPr>
          <a:xfrm>
            <a:off x="533284" y="4934526"/>
            <a:ext cx="1084484" cy="852221"/>
            <a:chOff x="11029911" y="263900"/>
            <a:chExt cx="876718" cy="688952"/>
          </a:xfrm>
        </p:grpSpPr>
        <p:sp>
          <p:nvSpPr>
            <p:cNvPr id="67" name="Rounded Rectangle 66">
              <a:extLst>
                <a:ext uri="{FF2B5EF4-FFF2-40B4-BE49-F238E27FC236}">
                  <a16:creationId xmlns:a16="http://schemas.microsoft.com/office/drawing/2014/main" id="{2B542756-8695-A641-869E-FBF65E70328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11123794" y="263900"/>
              <a:ext cx="688952" cy="688952"/>
            </a:xfrm>
            <a:prstGeom prst="rect">
              <a:avLst/>
            </a:prstGeom>
          </p:spPr>
        </p:pic>
      </p:grpSp>
      <p:grpSp>
        <p:nvGrpSpPr>
          <p:cNvPr id="69" name="Group 68">
            <a:extLst>
              <a:ext uri="{FF2B5EF4-FFF2-40B4-BE49-F238E27FC236}">
                <a16:creationId xmlns:a16="http://schemas.microsoft.com/office/drawing/2014/main" id="{31B97AC7-85E0-A24D-A636-BD5539A36C97}"/>
              </a:ext>
            </a:extLst>
          </p:cNvPr>
          <p:cNvGrpSpPr/>
          <p:nvPr userDrawn="1"/>
        </p:nvGrpSpPr>
        <p:grpSpPr>
          <a:xfrm>
            <a:off x="5987529" y="1824638"/>
            <a:ext cx="1082040" cy="797240"/>
            <a:chOff x="11029911" y="291263"/>
            <a:chExt cx="876718" cy="64596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0AC7307B-7755-B649-B273-54E7764BCF8D}"/>
              </a:ext>
            </a:extLst>
          </p:cNvPr>
          <p:cNvGrpSpPr/>
          <p:nvPr userDrawn="1"/>
        </p:nvGrpSpPr>
        <p:grpSpPr>
          <a:xfrm>
            <a:off x="5987529" y="3419378"/>
            <a:ext cx="1082040" cy="808683"/>
            <a:chOff x="5987529" y="3378576"/>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378576"/>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35031" y="3378576"/>
              <a:ext cx="808683" cy="808683"/>
            </a:xfrm>
            <a:prstGeom prst="rect">
              <a:avLst/>
            </a:prstGeom>
          </p:spPr>
        </p:pic>
      </p:grpSp>
      <p:grpSp>
        <p:nvGrpSpPr>
          <p:cNvPr id="5" name="Group 4">
            <a:extLst>
              <a:ext uri="{FF2B5EF4-FFF2-40B4-BE49-F238E27FC236}">
                <a16:creationId xmlns:a16="http://schemas.microsoft.com/office/drawing/2014/main" id="{271DCA5B-00C0-A94D-B0E1-EE046A94E3F3}"/>
              </a:ext>
            </a:extLst>
          </p:cNvPr>
          <p:cNvGrpSpPr/>
          <p:nvPr userDrawn="1"/>
        </p:nvGrpSpPr>
        <p:grpSpPr>
          <a:xfrm>
            <a:off x="5963237" y="4947624"/>
            <a:ext cx="1082040" cy="811621"/>
            <a:chOff x="5986810" y="4947624"/>
            <a:chExt cx="1082040" cy="811621"/>
          </a:xfrm>
        </p:grpSpPr>
        <p:sp>
          <p:nvSpPr>
            <p:cNvPr id="81" name="Rounded Rectangle 80">
              <a:extLst>
                <a:ext uri="{FF2B5EF4-FFF2-40B4-BE49-F238E27FC236}">
                  <a16:creationId xmlns:a16="http://schemas.microsoft.com/office/drawing/2014/main" id="{5210066A-0160-F246-B372-A9820E1261CB}"/>
                </a:ext>
              </a:extLst>
            </p:cNvPr>
            <p:cNvSpPr/>
            <p:nvPr userDrawn="1"/>
          </p:nvSpPr>
          <p:spPr>
            <a:xfrm>
              <a:off x="5986810" y="4955025"/>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79282"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52748" y="4497925"/>
                <a:ext cx="687978" cy="687978"/>
              </a:xfrm>
              <a:prstGeom prst="rect">
                <a:avLst/>
              </a:prstGeom>
            </p:spPr>
          </p:pic>
        </p:grpSp>
      </p:grpSp>
    </p:spTree>
    <p:extLst>
      <p:ext uri="{BB962C8B-B14F-4D97-AF65-F5344CB8AC3E}">
        <p14:creationId xmlns:p14="http://schemas.microsoft.com/office/powerpoint/2010/main" val="344404939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0B505212-EC92-C749-B5A7-E0A08DB0280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07665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ED5DF781-CC6D-8CDB-2E41-D8388B92957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3601750F-6228-29D2-34DE-53ECA98C4E47}"/>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50069E27-9951-E335-D8AC-75BF1CD5C4B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051779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0B0BD4B5-A728-904E-8844-9FE76C45E667}"/>
              </a:ext>
            </a:extLst>
          </p:cNvPr>
          <p:cNvGrpSpPr/>
          <p:nvPr userDrawn="1"/>
        </p:nvGrpSpPr>
        <p:grpSpPr>
          <a:xfrm>
            <a:off x="11029911" y="263900"/>
            <a:ext cx="876718" cy="688952"/>
            <a:chOff x="11029911" y="26390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ounded Rectangle 10">
            <a:extLst>
              <a:ext uri="{FF2B5EF4-FFF2-40B4-BE49-F238E27FC236}">
                <a16:creationId xmlns:a16="http://schemas.microsoft.com/office/drawing/2014/main" id="{249282B3-EF9A-78D5-AD54-D743B7CDC6B7}"/>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4A64F3A9-AE45-D81B-3460-839B3300CBB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4" name="Rectangle: Rounded Corners 3">
            <a:extLst>
              <a:ext uri="{FF2B5EF4-FFF2-40B4-BE49-F238E27FC236}">
                <a16:creationId xmlns:a16="http://schemas.microsoft.com/office/drawing/2014/main" id="{16A9B2C8-E14A-6C48-4107-9E964FE106E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127319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sp>
        <p:nvSpPr>
          <p:cNvPr id="3" name="Rounded Rectangle 10">
            <a:extLst>
              <a:ext uri="{FF2B5EF4-FFF2-40B4-BE49-F238E27FC236}">
                <a16:creationId xmlns:a16="http://schemas.microsoft.com/office/drawing/2014/main" id="{4315A02F-CDE0-BB22-C43A-5E157CF9D8A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A6ABB6E-4D1D-5720-874D-2823C41607E7}"/>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84778502-02D4-E266-A1F0-D38B448E320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3088150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0B0BD4B5-A728-904E-8844-9FE76C45E667}"/>
              </a:ext>
            </a:extLst>
          </p:cNvPr>
          <p:cNvGrpSpPr/>
          <p:nvPr userDrawn="1"/>
        </p:nvGrpSpPr>
        <p:grpSpPr>
          <a:xfrm>
            <a:off x="11029911" y="263900"/>
            <a:ext cx="876718" cy="688952"/>
            <a:chOff x="11029911" y="26390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ounded Rectangle 10">
            <a:extLst>
              <a:ext uri="{FF2B5EF4-FFF2-40B4-BE49-F238E27FC236}">
                <a16:creationId xmlns:a16="http://schemas.microsoft.com/office/drawing/2014/main" id="{57BB74B4-2EDE-D2E2-BDD0-B4D831DBF7F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BB93A8B-7053-2DB5-0F66-EB548FB8071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5" name="Rectangle: Rounded Corners 4">
            <a:extLst>
              <a:ext uri="{FF2B5EF4-FFF2-40B4-BE49-F238E27FC236}">
                <a16:creationId xmlns:a16="http://schemas.microsoft.com/office/drawing/2014/main" id="{5A401F63-D06D-3FEB-F77A-3252F12F230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2594199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ounded Rectangle 10">
            <a:extLst>
              <a:ext uri="{FF2B5EF4-FFF2-40B4-BE49-F238E27FC236}">
                <a16:creationId xmlns:a16="http://schemas.microsoft.com/office/drawing/2014/main" id="{71154482-2203-08A0-D16E-40FBD3207E6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1360225-E422-D7B5-ADD6-FD3F9BBA2B67}"/>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A74979E5-FF56-1BC9-2A0F-DBF3E23FC0B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0105594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EB2E1B73-E7C1-E9E1-1C95-CC5403E7C2A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5232950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05622348-C9B8-F4CA-B866-F33E072E30D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1434321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sp>
        <p:nvSpPr>
          <p:cNvPr id="3" name="Rectangle: Rounded Corners 2">
            <a:extLst>
              <a:ext uri="{FF2B5EF4-FFF2-40B4-BE49-F238E27FC236}">
                <a16:creationId xmlns:a16="http://schemas.microsoft.com/office/drawing/2014/main" id="{8222EBC6-672B-7587-6765-C0917A47789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874106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D6D40935-43D4-9896-146B-09D10ACADE8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6789329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7E8D353A-C0B1-A048-B3A4-C2ADDF15B31A}"/>
              </a:ext>
            </a:extLst>
          </p:cNvPr>
          <p:cNvSpPr/>
          <p:nvPr userDrawn="1"/>
        </p:nvSpPr>
        <p:spPr>
          <a:xfrm>
            <a:off x="283765" y="2628206"/>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CD03C6BD-F5BD-CE4A-AE33-41E183AB7363}"/>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5254345-0EA9-9487-D3B8-1B5FE0CD6DEF}"/>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Rounded Corners 4">
            <a:extLst>
              <a:ext uri="{FF2B5EF4-FFF2-40B4-BE49-F238E27FC236}">
                <a16:creationId xmlns:a16="http://schemas.microsoft.com/office/drawing/2014/main" id="{D82A6CB8-5FF7-02C5-D039-F4B44267444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5290783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err="1">
                <a:solidFill>
                  <a:srgbClr val="0E1E42"/>
                </a:solidFill>
              </a:rPr>
              <a:t>www.literacyhub.edu.au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270433713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01A89BD7-04DD-87FD-FA0C-A36794D4AC9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712303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ounded Rectangle 10">
            <a:extLst>
              <a:ext uri="{FF2B5EF4-FFF2-40B4-BE49-F238E27FC236}">
                <a16:creationId xmlns:a16="http://schemas.microsoft.com/office/drawing/2014/main" id="{AA09A7BB-DB74-3CF9-1F62-2C583283D70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873180C-74B2-1361-627A-253EF6218A8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A768E333-8C80-B616-F117-8E80AE0D49F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439588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a:solidFill>
            <a:srgbClr val="D6EFEC"/>
          </a:solidFill>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3F2EE090-EBB9-E9D6-8D76-64BD2ED2820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B7318786-16DE-82E3-00F6-E3FD5A96C89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Rounded Corners 7">
            <a:extLst>
              <a:ext uri="{FF2B5EF4-FFF2-40B4-BE49-F238E27FC236}">
                <a16:creationId xmlns:a16="http://schemas.microsoft.com/office/drawing/2014/main" id="{FF6FC4D1-C133-A037-FDF6-3F0EB6E79EF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46862707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8A13605-2DDA-FC4D-BC05-C36EAA802FEC}"/>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grpSp>
        <p:nvGrpSpPr>
          <p:cNvPr id="13" name="Group 12">
            <a:extLst>
              <a:ext uri="{FF2B5EF4-FFF2-40B4-BE49-F238E27FC236}">
                <a16:creationId xmlns:a16="http://schemas.microsoft.com/office/drawing/2014/main" id="{7CBF56B5-E32A-554F-A190-6CE5EC1166FB}"/>
              </a:ext>
            </a:extLst>
          </p:cNvPr>
          <p:cNvGrpSpPr/>
          <p:nvPr userDrawn="1"/>
        </p:nvGrpSpPr>
        <p:grpSpPr>
          <a:xfrm>
            <a:off x="10048357" y="248271"/>
            <a:ext cx="876718" cy="688952"/>
            <a:chOff x="11029911" y="248271"/>
            <a:chExt cx="876718" cy="688952"/>
          </a:xfrm>
        </p:grpSpPr>
        <p:sp>
          <p:nvSpPr>
            <p:cNvPr id="16" name="Rounded Rectangle 15">
              <a:extLst>
                <a:ext uri="{FF2B5EF4-FFF2-40B4-BE49-F238E27FC236}">
                  <a16:creationId xmlns:a16="http://schemas.microsoft.com/office/drawing/2014/main" id="{E92B9333-CB00-9947-A713-6038868B2FA0}"/>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grpSp>
        <p:nvGrpSpPr>
          <p:cNvPr id="18" name="Group 17">
            <a:extLst>
              <a:ext uri="{FF2B5EF4-FFF2-40B4-BE49-F238E27FC236}">
                <a16:creationId xmlns:a16="http://schemas.microsoft.com/office/drawing/2014/main" id="{8536F304-FB15-DE43-9424-3692E7C70648}"/>
              </a:ext>
            </a:extLst>
          </p:cNvPr>
          <p:cNvGrpSpPr/>
          <p:nvPr userDrawn="1"/>
        </p:nvGrpSpPr>
        <p:grpSpPr>
          <a:xfrm>
            <a:off x="11029911" y="291262"/>
            <a:ext cx="876718" cy="655143"/>
            <a:chOff x="10048357" y="291262"/>
            <a:chExt cx="876718" cy="655143"/>
          </a:xfrm>
        </p:grpSpPr>
        <p:sp>
          <p:nvSpPr>
            <p:cNvPr id="19" name="Rounded Rectangle 18">
              <a:extLst>
                <a:ext uri="{FF2B5EF4-FFF2-40B4-BE49-F238E27FC236}">
                  <a16:creationId xmlns:a16="http://schemas.microsoft.com/office/drawing/2014/main" id="{7E3012B9-62C5-F544-8A10-6AD27166E277}"/>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2" name="Rectangle: Rounded Corners 1">
            <a:extLst>
              <a:ext uri="{FF2B5EF4-FFF2-40B4-BE49-F238E27FC236}">
                <a16:creationId xmlns:a16="http://schemas.microsoft.com/office/drawing/2014/main" id="{72493FF4-6446-F759-48AD-A94FDC3C118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2403556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27C8C587-CB5F-0E45-9B20-24E9B530757C}"/>
              </a:ext>
            </a:extLst>
          </p:cNvPr>
          <p:cNvGrpSpPr/>
          <p:nvPr userDrawn="1"/>
        </p:nvGrpSpPr>
        <p:grpSpPr>
          <a:xfrm>
            <a:off x="10048357" y="291262"/>
            <a:ext cx="876718" cy="645960"/>
            <a:chOff x="10048357" y="291262"/>
            <a:chExt cx="876718" cy="645960"/>
          </a:xfrm>
        </p:grpSpPr>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grpSp>
      <p:grpSp>
        <p:nvGrpSpPr>
          <p:cNvPr id="30" name="Group 29">
            <a:extLst>
              <a:ext uri="{FF2B5EF4-FFF2-40B4-BE49-F238E27FC236}">
                <a16:creationId xmlns:a16="http://schemas.microsoft.com/office/drawing/2014/main" id="{A99D7238-E3C4-3D46-80BB-425F4894ADC5}"/>
              </a:ext>
            </a:extLst>
          </p:cNvPr>
          <p:cNvGrpSpPr/>
          <p:nvPr userDrawn="1"/>
        </p:nvGrpSpPr>
        <p:grpSpPr>
          <a:xfrm>
            <a:off x="11029911" y="291262"/>
            <a:ext cx="876718" cy="655143"/>
            <a:chOff x="10048357" y="291262"/>
            <a:chExt cx="876718" cy="655143"/>
          </a:xfrm>
        </p:grpSpPr>
        <p:sp>
          <p:nvSpPr>
            <p:cNvPr id="31" name="Rounded Rectangle 30">
              <a:extLst>
                <a:ext uri="{FF2B5EF4-FFF2-40B4-BE49-F238E27FC236}">
                  <a16:creationId xmlns:a16="http://schemas.microsoft.com/office/drawing/2014/main" id="{6B7E4C82-1EAF-ED46-A849-5838C4D8DDFC}"/>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2" name="Rounded Rectangle 10">
            <a:extLst>
              <a:ext uri="{FF2B5EF4-FFF2-40B4-BE49-F238E27FC236}">
                <a16:creationId xmlns:a16="http://schemas.microsoft.com/office/drawing/2014/main" id="{DDB3852B-D11B-71B3-7AA4-F58DB70FF7BF}"/>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D328C449-9794-1AAF-A0CF-8CA127E46E5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01FD6F5A-66CF-B5D6-24F2-272866EEA52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60972109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9ACAA74A-28B1-9247-B09A-07E7E9E04A23}"/>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grpSp>
        <p:nvGrpSpPr>
          <p:cNvPr id="2" name="Group 1">
            <a:extLst>
              <a:ext uri="{FF2B5EF4-FFF2-40B4-BE49-F238E27FC236}">
                <a16:creationId xmlns:a16="http://schemas.microsoft.com/office/drawing/2014/main" id="{7E3FA068-2EAA-1D44-94D0-CBF260652643}"/>
              </a:ext>
            </a:extLst>
          </p:cNvPr>
          <p:cNvGrpSpPr/>
          <p:nvPr userDrawn="1"/>
        </p:nvGrpSpPr>
        <p:grpSpPr>
          <a:xfrm>
            <a:off x="11029911" y="291263"/>
            <a:ext cx="876718" cy="645960"/>
            <a:chOff x="11029911" y="291263"/>
            <a:chExt cx="876718" cy="645960"/>
          </a:xfrm>
        </p:grpSpPr>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grpSp>
        <p:nvGrpSpPr>
          <p:cNvPr id="28" name="Group 27">
            <a:extLst>
              <a:ext uri="{FF2B5EF4-FFF2-40B4-BE49-F238E27FC236}">
                <a16:creationId xmlns:a16="http://schemas.microsoft.com/office/drawing/2014/main" id="{B922156C-1546-4A42-8761-E51DFEC55B93}"/>
              </a:ext>
            </a:extLst>
          </p:cNvPr>
          <p:cNvGrpSpPr/>
          <p:nvPr userDrawn="1"/>
        </p:nvGrpSpPr>
        <p:grpSpPr>
          <a:xfrm>
            <a:off x="10048357" y="248271"/>
            <a:ext cx="876718" cy="688952"/>
            <a:chOff x="11029911" y="248271"/>
            <a:chExt cx="876718" cy="688952"/>
          </a:xfrm>
        </p:grpSpPr>
        <p:sp>
          <p:nvSpPr>
            <p:cNvPr id="29" name="Rounded Rectangle 28">
              <a:extLst>
                <a:ext uri="{FF2B5EF4-FFF2-40B4-BE49-F238E27FC236}">
                  <a16:creationId xmlns:a16="http://schemas.microsoft.com/office/drawing/2014/main" id="{16D7E0DC-F936-9640-BE6E-68AE8A6E6E15}"/>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008B1216-82C2-BDC7-5D87-EE6DC573EAC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11291173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0">
            <a:extLst>
              <a:ext uri="{FF2B5EF4-FFF2-40B4-BE49-F238E27FC236}">
                <a16:creationId xmlns:a16="http://schemas.microsoft.com/office/drawing/2014/main" id="{6EE4D2D3-8745-6A52-1C57-2B857205309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20E9F627-B819-7FBB-D657-00191469565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921F7A16-4543-CFCC-457A-782F9C486F6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1384EC92-2FAE-0FD1-B788-77E083E0ADCE}"/>
              </a:ext>
            </a:extLst>
          </p:cNvPr>
          <p:cNvGrpSpPr/>
          <p:nvPr userDrawn="1"/>
        </p:nvGrpSpPr>
        <p:grpSpPr>
          <a:xfrm>
            <a:off x="9020141" y="299356"/>
            <a:ext cx="876718" cy="645960"/>
            <a:chOff x="10048357" y="291262"/>
            <a:chExt cx="876718" cy="645960"/>
          </a:xfrm>
        </p:grpSpPr>
        <p:sp>
          <p:nvSpPr>
            <p:cNvPr id="10" name="Rounded Rectangle 28">
              <a:extLst>
                <a:ext uri="{FF2B5EF4-FFF2-40B4-BE49-F238E27FC236}">
                  <a16:creationId xmlns:a16="http://schemas.microsoft.com/office/drawing/2014/main" id="{8C563601-D739-FBAD-BBE6-E993FCF758A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Classroom outline">
              <a:extLst>
                <a:ext uri="{FF2B5EF4-FFF2-40B4-BE49-F238E27FC236}">
                  <a16:creationId xmlns:a16="http://schemas.microsoft.com/office/drawing/2014/main" id="{938B51C0-AD33-D7EA-A766-949CF76251E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grpSp>
      <p:grpSp>
        <p:nvGrpSpPr>
          <p:cNvPr id="12" name="Group 11">
            <a:extLst>
              <a:ext uri="{FF2B5EF4-FFF2-40B4-BE49-F238E27FC236}">
                <a16:creationId xmlns:a16="http://schemas.microsoft.com/office/drawing/2014/main" id="{91963421-6E69-F5A1-F313-9E1C6129F8D8}"/>
              </a:ext>
            </a:extLst>
          </p:cNvPr>
          <p:cNvGrpSpPr/>
          <p:nvPr userDrawn="1"/>
        </p:nvGrpSpPr>
        <p:grpSpPr>
          <a:xfrm>
            <a:off x="10051177" y="299356"/>
            <a:ext cx="876718" cy="645960"/>
            <a:chOff x="11029911" y="291263"/>
            <a:chExt cx="876718" cy="645960"/>
          </a:xfrm>
        </p:grpSpPr>
        <p:sp>
          <p:nvSpPr>
            <p:cNvPr id="13" name="Rounded Rectangle 31">
              <a:extLst>
                <a:ext uri="{FF2B5EF4-FFF2-40B4-BE49-F238E27FC236}">
                  <a16:creationId xmlns:a16="http://schemas.microsoft.com/office/drawing/2014/main" id="{2F828464-5EBB-0651-C9F5-D2B37987819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Pencil outline">
              <a:extLst>
                <a:ext uri="{FF2B5EF4-FFF2-40B4-BE49-F238E27FC236}">
                  <a16:creationId xmlns:a16="http://schemas.microsoft.com/office/drawing/2014/main" id="{B1233878-6A7F-2D94-14FD-B8B0B11978B7}"/>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grpSp>
      <p:grpSp>
        <p:nvGrpSpPr>
          <p:cNvPr id="15" name="Group 14">
            <a:extLst>
              <a:ext uri="{FF2B5EF4-FFF2-40B4-BE49-F238E27FC236}">
                <a16:creationId xmlns:a16="http://schemas.microsoft.com/office/drawing/2014/main" id="{E2831A30-8B92-61C0-D5D7-36BAD18D1838}"/>
              </a:ext>
            </a:extLst>
          </p:cNvPr>
          <p:cNvGrpSpPr/>
          <p:nvPr userDrawn="1"/>
        </p:nvGrpSpPr>
        <p:grpSpPr>
          <a:xfrm>
            <a:off x="11082213" y="278123"/>
            <a:ext cx="876718" cy="659100"/>
            <a:chOff x="11029911" y="284693"/>
            <a:chExt cx="876718" cy="659100"/>
          </a:xfrm>
        </p:grpSpPr>
        <p:sp>
          <p:nvSpPr>
            <p:cNvPr id="16" name="Rounded Rectangle 9">
              <a:extLst>
                <a:ext uri="{FF2B5EF4-FFF2-40B4-BE49-F238E27FC236}">
                  <a16:creationId xmlns:a16="http://schemas.microsoft.com/office/drawing/2014/main" id="{51999B01-39B7-ED41-CCAB-00047064E4A3}"/>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028947CE-406E-68FC-EC5F-29820AE269D6}"/>
                </a:ext>
              </a:extLst>
            </p:cNvPr>
            <p:cNvGrpSpPr/>
            <p:nvPr userDrawn="1"/>
          </p:nvGrpSpPr>
          <p:grpSpPr>
            <a:xfrm>
              <a:off x="11184229" y="284693"/>
              <a:ext cx="564546" cy="659100"/>
              <a:chOff x="1733006" y="4059633"/>
              <a:chExt cx="914400" cy="1126270"/>
            </a:xfrm>
            <a:solidFill>
              <a:srgbClr val="0E1F42"/>
            </a:solidFill>
          </p:grpSpPr>
          <p:pic>
            <p:nvPicPr>
              <p:cNvPr id="18" name="Graphic 17" descr="School boy outline">
                <a:extLst>
                  <a:ext uri="{FF2B5EF4-FFF2-40B4-BE49-F238E27FC236}">
                    <a16:creationId xmlns:a16="http://schemas.microsoft.com/office/drawing/2014/main" id="{C5365052-BE71-3B45-A380-C39B3D494C25}"/>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9" name="Graphic 18" descr="Blackboard with solid fill">
                <a:extLst>
                  <a:ext uri="{FF2B5EF4-FFF2-40B4-BE49-F238E27FC236}">
                    <a16:creationId xmlns:a16="http://schemas.microsoft.com/office/drawing/2014/main" id="{FEDF949B-8C3E-EDC3-D04B-07A13CC5216A}"/>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grpSp>
    </p:spTree>
    <p:custDataLst>
      <p:tags r:id="rId1"/>
    </p:custDataLst>
    <p:extLst>
      <p:ext uri="{BB962C8B-B14F-4D97-AF65-F5344CB8AC3E}">
        <p14:creationId xmlns:p14="http://schemas.microsoft.com/office/powerpoint/2010/main" val="147581678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a:solidFill>
            <a:srgbClr val="D6EFEC"/>
          </a:solidFill>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7E373BB-F675-A09D-5865-D132DD357E0A}"/>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9B86159E-CAC1-B1B1-8BC5-4F6CFB4D026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5434683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CBF16AD3-D024-E830-1714-A7999542B33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19" Type="http://schemas.openxmlformats.org/officeDocument/2006/relationships/theme" Target="../theme/theme2.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theme" Target="../theme/theme3.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18" Type="http://schemas.openxmlformats.org/officeDocument/2006/relationships/slideLayout" Target="../slideLayouts/slideLayout82.xml"/><Relationship Id="rId3" Type="http://schemas.openxmlformats.org/officeDocument/2006/relationships/slideLayout" Target="../slideLayouts/slideLayout67.xml"/><Relationship Id="rId21" Type="http://schemas.openxmlformats.org/officeDocument/2006/relationships/slideLayout" Target="../slideLayouts/slideLayout85.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0" Type="http://schemas.openxmlformats.org/officeDocument/2006/relationships/slideLayout" Target="../slideLayouts/slideLayout84.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10" Type="http://schemas.openxmlformats.org/officeDocument/2006/relationships/slideLayout" Target="../slideLayouts/slideLayout74.xml"/><Relationship Id="rId19" Type="http://schemas.openxmlformats.org/officeDocument/2006/relationships/slideLayout" Target="../slideLayouts/slideLayout83.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EAFEFE-4FD9-4CD9-8166-74DB9AB42BF5}" type="datetime1">
              <a:rPr lang="en-AU" smtClean="0"/>
              <a:t>16/12/2024</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1" r:id="rId2"/>
    <p:sldLayoutId id="2147483689" r:id="rId3"/>
    <p:sldLayoutId id="2147483672" r:id="rId4"/>
    <p:sldLayoutId id="2147483695" r:id="rId5"/>
    <p:sldLayoutId id="2147483697" r:id="rId6"/>
    <p:sldLayoutId id="2147483698" r:id="rId7"/>
    <p:sldLayoutId id="2147483696" r:id="rId8"/>
    <p:sldLayoutId id="2147483690" r:id="rId9"/>
    <p:sldLayoutId id="2147483699" r:id="rId10"/>
    <p:sldLayoutId id="2147483691" r:id="rId11"/>
    <p:sldLayoutId id="2147483692" r:id="rId12"/>
    <p:sldLayoutId id="2147483693" r:id="rId13"/>
    <p:sldLayoutId id="2147483694" r:id="rId14"/>
    <p:sldLayoutId id="2147483700" r:id="rId15"/>
    <p:sldLayoutId id="2147483701" r:id="rId16"/>
    <p:sldLayoutId id="2147483771" r:id="rId17"/>
    <p:sldLayoutId id="2147483702" r:id="rId18"/>
    <p:sldLayoutId id="2147483703" r:id="rId19"/>
    <p:sldLayoutId id="2147483704" r:id="rId20"/>
    <p:sldLayoutId id="2147483705" r:id="rId21"/>
    <p:sldLayoutId id="2147483772" r:id="rId22"/>
    <p:sldLayoutId id="2147483766" r:id="rId23"/>
    <p:sldLayoutId id="2147483767" r:id="rId24"/>
    <p:sldLayoutId id="2147483768" r:id="rId25"/>
    <p:sldLayoutId id="2147483774" r:id="rId26"/>
    <p:sldLayoutId id="2147483769" r:id="rId27"/>
    <p:sldLayoutId id="2147483770" r:id="rId28"/>
    <p:sldLayoutId id="2147483773" r:id="rId29"/>
    <p:sldLayoutId id="2147483775" r:id="rId3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88B5A3-0153-4832-864C-040C3C56146A}" type="datetime1">
              <a:rPr lang="en-AU" smtClean="0"/>
              <a:t>16/12/2024</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49C4FB-0F9C-4AE2-B562-269CF3A7385D}" type="datetime1">
              <a:rPr lang="en-AU" smtClean="0"/>
              <a:t>16/12/2024</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544152529"/>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FA3C3D-67CE-4140-9A94-D593B3E5C7BE}" type="datetime1">
              <a:rPr lang="en-AU" smtClean="0"/>
              <a:t>16/12/2024</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3494473365"/>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 id="2147483762" r:id="rId18"/>
    <p:sldLayoutId id="2147483763" r:id="rId19"/>
    <p:sldLayoutId id="2147483764" r:id="rId20"/>
    <p:sldLayoutId id="2147483765" r:id="rId2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7.xml"/><Relationship Id="rId1" Type="http://schemas.openxmlformats.org/officeDocument/2006/relationships/tags" Target="../tags/tag33.xml"/><Relationship Id="rId5" Type="http://schemas.openxmlformats.org/officeDocument/2006/relationships/image" Target="../media/image44.png"/><Relationship Id="rId4" Type="http://schemas.openxmlformats.org/officeDocument/2006/relationships/image" Target="../media/image4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8.xml"/><Relationship Id="rId1" Type="http://schemas.openxmlformats.org/officeDocument/2006/relationships/tags" Target="../tags/tag34.xml"/><Relationship Id="rId5" Type="http://schemas.openxmlformats.org/officeDocument/2006/relationships/image" Target="../media/image44.png"/><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3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3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8.png"/><Relationship Id="rId2" Type="http://schemas.openxmlformats.org/officeDocument/2006/relationships/slideLayout" Target="../slideLayouts/slideLayout5.xml"/><Relationship Id="rId1" Type="http://schemas.openxmlformats.org/officeDocument/2006/relationships/tags" Target="../tags/tag38.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39.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8.xml"/><Relationship Id="rId1" Type="http://schemas.openxmlformats.org/officeDocument/2006/relationships/tags" Target="../tags/tag4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8.xml"/><Relationship Id="rId1" Type="http://schemas.openxmlformats.org/officeDocument/2006/relationships/tags" Target="../tags/tag4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8.xml"/><Relationship Id="rId1" Type="http://schemas.openxmlformats.org/officeDocument/2006/relationships/tags" Target="../tags/tag4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3.xml"/><Relationship Id="rId1" Type="http://schemas.openxmlformats.org/officeDocument/2006/relationships/tags" Target="../tags/tag26.xml"/><Relationship Id="rId4" Type="http://schemas.openxmlformats.org/officeDocument/2006/relationships/image" Target="../media/image3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9.xml"/><Relationship Id="rId1" Type="http://schemas.openxmlformats.org/officeDocument/2006/relationships/tags" Target="../tags/tag4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9.xml"/><Relationship Id="rId1" Type="http://schemas.openxmlformats.org/officeDocument/2006/relationships/tags" Target="../tags/tag4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9.xml"/><Relationship Id="rId1" Type="http://schemas.openxmlformats.org/officeDocument/2006/relationships/tags" Target="../tags/tag4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0.xml"/><Relationship Id="rId1" Type="http://schemas.openxmlformats.org/officeDocument/2006/relationships/tags" Target="../tags/tag46.xml"/><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0.xml"/><Relationship Id="rId1" Type="http://schemas.openxmlformats.org/officeDocument/2006/relationships/tags" Target="../tags/tag47.xml"/><Relationship Id="rId5" Type="http://schemas.openxmlformats.org/officeDocument/2006/relationships/image" Target="../media/image53.png"/><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0.xml"/><Relationship Id="rId1" Type="http://schemas.openxmlformats.org/officeDocument/2006/relationships/tags" Target="../tags/tag48.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1.xml"/><Relationship Id="rId1" Type="http://schemas.openxmlformats.org/officeDocument/2006/relationships/tags" Target="../tags/tag49.xml"/><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1.xml"/><Relationship Id="rId1" Type="http://schemas.openxmlformats.org/officeDocument/2006/relationships/tags" Target="../tags/tag50.xml"/><Relationship Id="rId5" Type="http://schemas.openxmlformats.org/officeDocument/2006/relationships/image" Target="../media/image56.png"/><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1.xml"/><Relationship Id="rId1" Type="http://schemas.openxmlformats.org/officeDocument/2006/relationships/tags" Target="../tags/tag51.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5.xml"/><Relationship Id="rId1" Type="http://schemas.openxmlformats.org/officeDocument/2006/relationships/tags" Target="../tags/tag52.xml"/></Relationships>
</file>

<file path=ppt/slides/_rels/slide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notesSlide" Target="../notesSlides/notesSlide3.xml"/><Relationship Id="rId7" Type="http://schemas.openxmlformats.org/officeDocument/2006/relationships/image" Target="../media/image35.png"/><Relationship Id="rId2" Type="http://schemas.openxmlformats.org/officeDocument/2006/relationships/slideLayout" Target="../slideLayouts/slideLayout24.xml"/><Relationship Id="rId1" Type="http://schemas.openxmlformats.org/officeDocument/2006/relationships/tags" Target="../tags/tag2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3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4.xml"/><Relationship Id="rId1" Type="http://schemas.openxmlformats.org/officeDocument/2006/relationships/tags" Target="../tags/tag5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8.xml"/><Relationship Id="rId1" Type="http://schemas.openxmlformats.org/officeDocument/2006/relationships/tags" Target="../tags/tag5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6.xml"/><Relationship Id="rId1" Type="http://schemas.openxmlformats.org/officeDocument/2006/relationships/tags" Target="../tags/tag5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7.xml"/><Relationship Id="rId1" Type="http://schemas.openxmlformats.org/officeDocument/2006/relationships/tags" Target="../tags/tag56.xml"/><Relationship Id="rId5" Type="http://schemas.openxmlformats.org/officeDocument/2006/relationships/image" Target="../media/image39.svg"/><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4.xml"/><Relationship Id="rId1" Type="http://schemas.openxmlformats.org/officeDocument/2006/relationships/tags" Target="../tags/tag57.xml"/><Relationship Id="rId5" Type="http://schemas.openxmlformats.org/officeDocument/2006/relationships/image" Target="../media/image39.sv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notesSlide" Target="../notesSlides/notesSlide35.xml"/><Relationship Id="rId7" Type="http://schemas.openxmlformats.org/officeDocument/2006/relationships/image" Target="../media/image58.png"/><Relationship Id="rId12" Type="http://schemas.openxmlformats.org/officeDocument/2006/relationships/image" Target="../media/image15.svg"/><Relationship Id="rId2" Type="http://schemas.openxmlformats.org/officeDocument/2006/relationships/slideLayout" Target="../slideLayouts/slideLayout11.xml"/><Relationship Id="rId1" Type="http://schemas.openxmlformats.org/officeDocument/2006/relationships/tags" Target="../tags/tag58.xml"/><Relationship Id="rId6" Type="http://schemas.openxmlformats.org/officeDocument/2006/relationships/image" Target="../media/image55.png"/><Relationship Id="rId11" Type="http://schemas.openxmlformats.org/officeDocument/2006/relationships/image" Target="../media/image14.png"/><Relationship Id="rId5" Type="http://schemas.openxmlformats.org/officeDocument/2006/relationships/image" Target="../media/image52.png"/><Relationship Id="rId10" Type="http://schemas.openxmlformats.org/officeDocument/2006/relationships/image" Target="../media/image17.svg"/><Relationship Id="rId4" Type="http://schemas.openxmlformats.org/officeDocument/2006/relationships/image" Target="../media/image56.png"/><Relationship Id="rId9" Type="http://schemas.openxmlformats.org/officeDocument/2006/relationships/image" Target="../media/image1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ags" Target="../tags/tag59.xml"/><Relationship Id="rId4" Type="http://schemas.openxmlformats.org/officeDocument/2006/relationships/image" Target="../media/image60.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64.svg"/><Relationship Id="rId2" Type="http://schemas.openxmlformats.org/officeDocument/2006/relationships/slideLayout" Target="../slideLayouts/slideLayout7.xml"/><Relationship Id="rId1" Type="http://schemas.openxmlformats.org/officeDocument/2006/relationships/tags" Target="../tags/tag60.xml"/><Relationship Id="rId6" Type="http://schemas.openxmlformats.org/officeDocument/2006/relationships/image" Target="../media/image63.png"/><Relationship Id="rId5" Type="http://schemas.openxmlformats.org/officeDocument/2006/relationships/image" Target="../media/image62.svg"/><Relationship Id="rId4" Type="http://schemas.openxmlformats.org/officeDocument/2006/relationships/image" Target="../media/image61.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6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4.xml"/><Relationship Id="rId1" Type="http://schemas.openxmlformats.org/officeDocument/2006/relationships/tags" Target="../tags/tag2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0.xml"/><Relationship Id="rId1" Type="http://schemas.openxmlformats.org/officeDocument/2006/relationships/tags" Target="../tags/tag29.xml"/><Relationship Id="rId5" Type="http://schemas.openxmlformats.org/officeDocument/2006/relationships/image" Target="../media/image39.svg"/><Relationship Id="rId4" Type="http://schemas.openxmlformats.org/officeDocument/2006/relationships/image" Target="../media/image3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7.xml"/><Relationship Id="rId1" Type="http://schemas.openxmlformats.org/officeDocument/2006/relationships/tags" Target="../tags/tag3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2.xml"/><Relationship Id="rId1" Type="http://schemas.openxmlformats.org/officeDocument/2006/relationships/tags" Target="../tags/tag3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xml"/><Relationship Id="rId1" Type="http://schemas.openxmlformats.org/officeDocument/2006/relationships/tags" Target="../tags/tag3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a:xfrm>
            <a:off x="538554" y="2214587"/>
            <a:ext cx="5300385" cy="545929"/>
          </a:xfrm>
        </p:spPr>
        <p:txBody>
          <a:bodyPr/>
          <a:lstStyle/>
          <a:p>
            <a:r>
              <a:rPr lang="en-US" sz="3600" b="1" dirty="0"/>
              <a:t>Review</a:t>
            </a:r>
            <a:endParaRPr lang="en-US" dirty="0"/>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a:xfrm>
            <a:off x="6353063" y="2246703"/>
            <a:ext cx="5230844" cy="513813"/>
          </a:xfrm>
        </p:spPr>
        <p:txBody>
          <a:bodyPr/>
          <a:lstStyle/>
          <a:p>
            <a:r>
              <a:rPr lang="en-US" dirty="0"/>
              <a:t>Explicit teaching</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a:t>s</a:t>
            </a:r>
            <a:r>
              <a:rPr lang="en-US" sz="4000">
                <a:solidFill>
                  <a:srgbClr val="0E1E42"/>
                </a:solidFill>
              </a:rPr>
              <a:t>   a   t   p   </a:t>
            </a:r>
            <a:r>
              <a:rPr lang="en-US" sz="4000" err="1">
                <a:solidFill>
                  <a:srgbClr val="0E1E42"/>
                </a:solidFill>
              </a:rPr>
              <a:t>i</a:t>
            </a:r>
            <a:endParaRPr lang="en-US" sz="4000">
              <a:solidFill>
                <a:srgbClr val="0E1E42"/>
              </a:solidFill>
            </a:endParaRPr>
          </a:p>
          <a:p>
            <a:pPr algn="ctr"/>
            <a:r>
              <a:rPr lang="en-US" sz="3200"/>
              <a:t>Irregular words: I   a   is</a:t>
            </a:r>
            <a:endParaRPr lang="en-US" sz="3200">
              <a:solidFill>
                <a:srgbClr val="0E1E42"/>
              </a:solidFill>
            </a:endParaRP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lstStyle/>
          <a:p>
            <a:r>
              <a:rPr lang="en-US" sz="4800" b="1">
                <a:solidFill>
                  <a:srgbClr val="0E1E42"/>
                </a:solidFill>
              </a:rPr>
              <a:t>n says /</a:t>
            </a:r>
            <a:r>
              <a:rPr lang="en-US" sz="4800"/>
              <a:t>n</a:t>
            </a:r>
            <a:r>
              <a:rPr lang="en-US" sz="4800" b="1">
                <a:solidFill>
                  <a:srgbClr val="0E1E42"/>
                </a:solidFill>
              </a:rPr>
              <a:t>/</a:t>
            </a:r>
            <a:endParaRPr lang="en-AU" sz="48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85CB96E-1340-7935-4B4D-9EBFD41C72B7}"/>
              </a:ext>
            </a:extLst>
          </p:cNvPr>
          <p:cNvSpPr>
            <a:spLocks noGrp="1"/>
          </p:cNvSpPr>
          <p:nvPr>
            <p:ph type="title" idx="4294967295"/>
          </p:nvPr>
        </p:nvSpPr>
        <p:spPr>
          <a:xfrm>
            <a:off x="94488" y="-509915"/>
            <a:ext cx="4099560" cy="378587"/>
          </a:xfrm>
        </p:spPr>
        <p:txBody>
          <a:bodyPr>
            <a:normAutofit/>
          </a:bodyPr>
          <a:lstStyle/>
          <a:p>
            <a:r>
              <a:rPr lang="en-AU" sz="800" dirty="0">
                <a:solidFill>
                  <a:schemeClr val="bg2"/>
                </a:solidFill>
              </a:rPr>
              <a:t>Slide 10 Phonemic awareness </a:t>
            </a:r>
          </a:p>
        </p:txBody>
      </p:sp>
      <p:grpSp>
        <p:nvGrpSpPr>
          <p:cNvPr id="2" name="Group 1" descr="pound the sound">
            <a:extLst>
              <a:ext uri="{FF2B5EF4-FFF2-40B4-BE49-F238E27FC236}">
                <a16:creationId xmlns:a16="http://schemas.microsoft.com/office/drawing/2014/main" id="{20EAD375-D708-6EA8-7E0C-61CE64CFB88C}"/>
              </a:ext>
            </a:extLst>
          </p:cNvPr>
          <p:cNvGrpSpPr/>
          <p:nvPr/>
        </p:nvGrpSpPr>
        <p:grpSpPr>
          <a:xfrm>
            <a:off x="2350367" y="242522"/>
            <a:ext cx="7044788" cy="6372955"/>
            <a:chOff x="2350367" y="242522"/>
            <a:chExt cx="7044788" cy="6372955"/>
          </a:xfrm>
        </p:grpSpPr>
        <p:pic>
          <p:nvPicPr>
            <p:cNvPr id="3" name="Picture 2" descr="Bang Icon 1919535">
              <a:extLst>
                <a:ext uri="{FF2B5EF4-FFF2-40B4-BE49-F238E27FC236}">
                  <a16:creationId xmlns:a16="http://schemas.microsoft.com/office/drawing/2014/main" id="{E64B9E16-D4D7-B163-681B-4EB9F9F397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9460682">
              <a:off x="6228241" y="3512677"/>
              <a:ext cx="3166914" cy="298849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Fist Icon 6887912">
              <a:extLst>
                <a:ext uri="{FF2B5EF4-FFF2-40B4-BE49-F238E27FC236}">
                  <a16:creationId xmlns:a16="http://schemas.microsoft.com/office/drawing/2014/main" id="{9A472750-56A9-4706-DD98-3FAA270C79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536288" flipH="1">
              <a:off x="2592889" y="0"/>
              <a:ext cx="6372955" cy="6858000"/>
            </a:xfrm>
            <a:prstGeom prst="rect">
              <a:avLst/>
            </a:prstGeom>
            <a:noFill/>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1135391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220D64-90B7-3E3B-D9E3-4D68C14F61C2}"/>
              </a:ext>
            </a:extLst>
          </p:cNvPr>
          <p:cNvSpPr>
            <a:spLocks noGrp="1"/>
          </p:cNvSpPr>
          <p:nvPr>
            <p:ph type="title" idx="4294967295"/>
          </p:nvPr>
        </p:nvSpPr>
        <p:spPr>
          <a:xfrm>
            <a:off x="0" y="-509915"/>
            <a:ext cx="4843272" cy="390779"/>
          </a:xfrm>
        </p:spPr>
        <p:txBody>
          <a:bodyPr>
            <a:normAutofit/>
          </a:bodyPr>
          <a:lstStyle/>
          <a:p>
            <a:r>
              <a:rPr lang="en-AU" sz="800" dirty="0">
                <a:solidFill>
                  <a:schemeClr val="bg2"/>
                </a:solidFill>
              </a:rPr>
              <a:t>Slide 11</a:t>
            </a:r>
            <a:r>
              <a:rPr lang="en-AU" sz="800" baseline="0" dirty="0">
                <a:solidFill>
                  <a:schemeClr val="bg2"/>
                </a:solidFill>
              </a:rPr>
              <a:t> Phonemic awareness </a:t>
            </a:r>
            <a:endParaRPr lang="en-AU" sz="800" dirty="0">
              <a:solidFill>
                <a:schemeClr val="bg2"/>
              </a:solidFill>
            </a:endParaRPr>
          </a:p>
        </p:txBody>
      </p:sp>
      <p:grpSp>
        <p:nvGrpSpPr>
          <p:cNvPr id="2" name="Group 1" descr="pound the sound ">
            <a:extLst>
              <a:ext uri="{FF2B5EF4-FFF2-40B4-BE49-F238E27FC236}">
                <a16:creationId xmlns:a16="http://schemas.microsoft.com/office/drawing/2014/main" id="{3CE0ACC1-FFAE-505D-4E1B-213D64EB8F42}"/>
              </a:ext>
            </a:extLst>
          </p:cNvPr>
          <p:cNvGrpSpPr/>
          <p:nvPr/>
        </p:nvGrpSpPr>
        <p:grpSpPr>
          <a:xfrm>
            <a:off x="2350367" y="242522"/>
            <a:ext cx="7044788" cy="6372955"/>
            <a:chOff x="2350367" y="242522"/>
            <a:chExt cx="7044788" cy="6372955"/>
          </a:xfrm>
        </p:grpSpPr>
        <p:pic>
          <p:nvPicPr>
            <p:cNvPr id="3" name="Picture 2" descr="Bang Icon 1919535">
              <a:extLst>
                <a:ext uri="{FF2B5EF4-FFF2-40B4-BE49-F238E27FC236}">
                  <a16:creationId xmlns:a16="http://schemas.microsoft.com/office/drawing/2014/main" id="{5CCA455D-72FA-D785-6743-6706DBAC8C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9460682">
              <a:off x="6228241" y="3512677"/>
              <a:ext cx="3166914" cy="298849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Fist Icon 6887912">
              <a:extLst>
                <a:ext uri="{FF2B5EF4-FFF2-40B4-BE49-F238E27FC236}">
                  <a16:creationId xmlns:a16="http://schemas.microsoft.com/office/drawing/2014/main" id="{6DF67690-5AE7-0A38-553B-1378721D2E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536288" flipH="1">
              <a:off x="2592889" y="0"/>
              <a:ext cx="6372955" cy="6858000"/>
            </a:xfrm>
            <a:prstGeom prst="rect">
              <a:avLst/>
            </a:prstGeom>
            <a:noFill/>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1821817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dirty="0">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dirty="0">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9846110" cy="1122392"/>
          </a:xfrm>
        </p:spPr>
        <p:txBody>
          <a:bodyPr/>
          <a:lstStyle/>
          <a:p>
            <a:r>
              <a:rPr lang="en-US" dirty="0">
                <a:solidFill>
                  <a:srgbClr val="0E1E42"/>
                </a:solidFill>
                <a:ea typeface="+mj-lt"/>
                <a:cs typeface="+mj-lt"/>
              </a:rPr>
              <a:t>We are learning about letters and sounds so that we can read and spell words.</a:t>
            </a:r>
            <a:endParaRPr lang="en-US" dirty="0">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809580"/>
            <a:ext cx="8791300" cy="2706877"/>
          </a:xfrm>
        </p:spPr>
        <p:txBody>
          <a:bodyPr>
            <a:noAutofit/>
          </a:bodyPr>
          <a:lstStyle/>
          <a:p>
            <a:r>
              <a:rPr lang="en-US" dirty="0">
                <a:latin typeface="Calibri"/>
                <a:ea typeface="Verdana"/>
                <a:cs typeface="Calibri"/>
              </a:rPr>
              <a:t>I will know I have been successful if I can:</a:t>
            </a:r>
            <a:endParaRPr lang="en-US" dirty="0">
              <a:latin typeface="Calibri"/>
            </a:endParaRPr>
          </a:p>
          <a:p>
            <a:pPr marL="285750" indent="-285750">
              <a:buChar char="•"/>
            </a:pPr>
            <a:r>
              <a:rPr lang="en-US" dirty="0">
                <a:latin typeface="Calibri"/>
                <a:ea typeface="Verdana"/>
                <a:cs typeface="Calibri"/>
              </a:rPr>
              <a:t>form the letter n</a:t>
            </a:r>
            <a:endParaRPr lang="en-US" dirty="0"/>
          </a:p>
          <a:p>
            <a:pPr marL="285750" indent="-285750">
              <a:buChar char="•"/>
            </a:pPr>
            <a:r>
              <a:rPr lang="en-US" dirty="0">
                <a:latin typeface="Calibri"/>
                <a:ea typeface="Verdana"/>
                <a:cs typeface="Calibri"/>
              </a:rPr>
              <a:t>say the sound for n</a:t>
            </a:r>
            <a:endParaRPr lang="en-US" dirty="0"/>
          </a:p>
          <a:p>
            <a:pPr marL="285750" indent="-285750">
              <a:buChar char="•"/>
            </a:pPr>
            <a:r>
              <a:rPr lang="en-US" dirty="0">
                <a:latin typeface="Calibri"/>
                <a:ea typeface="Verdana"/>
                <a:cs typeface="Calibri"/>
              </a:rPr>
              <a:t>read a word with n</a:t>
            </a:r>
          </a:p>
          <a:p>
            <a:pPr marL="285750" indent="-285750">
              <a:buChar char="•"/>
            </a:pPr>
            <a:r>
              <a:rPr lang="en-US" dirty="0">
                <a:latin typeface="Calibri"/>
                <a:ea typeface="Verdana"/>
                <a:cs typeface="Calibri"/>
              </a:rPr>
              <a:t>spell a word with n.</a:t>
            </a:r>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6156B-92D3-AB69-F666-1D1EB78BB28A}"/>
              </a:ext>
            </a:extLst>
          </p:cNvPr>
          <p:cNvSpPr>
            <a:spLocks noGrp="1"/>
          </p:cNvSpPr>
          <p:nvPr>
            <p:ph type="title" idx="4294967295"/>
          </p:nvPr>
        </p:nvSpPr>
        <p:spPr>
          <a:xfrm>
            <a:off x="0" y="-524891"/>
            <a:ext cx="1951719" cy="378587"/>
          </a:xfrm>
        </p:spPr>
        <p:txBody>
          <a:bodyPr>
            <a:normAutofit/>
          </a:bodyPr>
          <a:lstStyle/>
          <a:p>
            <a:r>
              <a:rPr lang="en-AU" sz="800" dirty="0">
                <a:solidFill>
                  <a:schemeClr val="bg2"/>
                </a:solidFill>
              </a:rPr>
              <a:t>Slide 13</a:t>
            </a:r>
            <a:r>
              <a:rPr lang="en-AU" sz="800" baseline="0" dirty="0">
                <a:solidFill>
                  <a:schemeClr val="bg2"/>
                </a:solidFill>
              </a:rPr>
              <a:t> I do </a:t>
            </a:r>
            <a:endParaRPr lang="en-AU" sz="800" dirty="0">
              <a:solidFill>
                <a:schemeClr val="bg2"/>
              </a:solidFill>
            </a:endParaRPr>
          </a:p>
        </p:txBody>
      </p:sp>
      <p:sp>
        <p:nvSpPr>
          <p:cNvPr id="11" name="Content Placeholder 2" descr="letter n with green and red dots marking the start and finish of the pen ">
            <a:extLst>
              <a:ext uri="{FF2B5EF4-FFF2-40B4-BE49-F238E27FC236}">
                <a16:creationId xmlns:a16="http://schemas.microsoft.com/office/drawing/2014/main" id="{B7918130-89B9-834B-849E-74EEB7E489B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n</a:t>
            </a:r>
            <a:endParaRPr lang="en-AU" sz="21000" dirty="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n</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n</a:t>
            </a:r>
            <a:endParaRPr lang="en-AU" sz="21000">
              <a:solidFill>
                <a:srgbClr val="4557AD"/>
              </a:solidFill>
              <a:latin typeface="Tenorite" pitchFamily="2" charset="0"/>
              <a:cs typeface="Arial"/>
            </a:endParaRPr>
          </a:p>
        </p:txBody>
      </p:sp>
      <p:sp>
        <p:nvSpPr>
          <p:cNvPr id="5" name="Oval 4">
            <a:extLst>
              <a:ext uri="{FF2B5EF4-FFF2-40B4-BE49-F238E27FC236}">
                <a16:creationId xmlns:a16="http://schemas.microsoft.com/office/drawing/2014/main" id="{51C0D139-EEA8-E4F8-728A-9B58B7BC5842}"/>
              </a:ext>
              <a:ext uri="{C183D7F6-B498-43B3-948B-1728B52AA6E4}">
                <adec:decorative xmlns:adec="http://schemas.microsoft.com/office/drawing/2017/decorative" val="1"/>
              </a:ext>
            </a:extLst>
          </p:cNvPr>
          <p:cNvSpPr/>
          <p:nvPr/>
        </p:nvSpPr>
        <p:spPr>
          <a:xfrm>
            <a:off x="1709752" y="2858017"/>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Oval 5">
            <a:extLst>
              <a:ext uri="{FF2B5EF4-FFF2-40B4-BE49-F238E27FC236}">
                <a16:creationId xmlns:a16="http://schemas.microsoft.com/office/drawing/2014/main" id="{8215BA58-5B9B-4D54-D197-D6A17F97E2F4}"/>
              </a:ext>
              <a:ext uri="{C183D7F6-B498-43B3-948B-1728B52AA6E4}">
                <adec:decorative xmlns:adec="http://schemas.microsoft.com/office/drawing/2017/decorative" val="1"/>
              </a:ext>
            </a:extLst>
          </p:cNvPr>
          <p:cNvSpPr/>
          <p:nvPr/>
        </p:nvSpPr>
        <p:spPr>
          <a:xfrm>
            <a:off x="2573350" y="4066752"/>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05BB6-9E94-8443-AA21-03A06704FD58}"/>
              </a:ext>
            </a:extLst>
          </p:cNvPr>
          <p:cNvSpPr>
            <a:spLocks noGrp="1"/>
          </p:cNvSpPr>
          <p:nvPr>
            <p:ph type="title" idx="4294967295"/>
          </p:nvPr>
        </p:nvSpPr>
        <p:spPr>
          <a:xfrm>
            <a:off x="48753" y="-427355"/>
            <a:ext cx="2746248" cy="244475"/>
          </a:xfrm>
        </p:spPr>
        <p:txBody>
          <a:bodyPr>
            <a:normAutofit/>
          </a:bodyPr>
          <a:lstStyle/>
          <a:p>
            <a:r>
              <a:rPr lang="en-AU" sz="800" dirty="0">
                <a:solidFill>
                  <a:schemeClr val="bg2"/>
                </a:solidFill>
              </a:rPr>
              <a:t>Slide 14 We do </a:t>
            </a:r>
          </a:p>
        </p:txBody>
      </p:sp>
      <p:sp>
        <p:nvSpPr>
          <p:cNvPr id="4" name="Content Placeholder 2" descr="letter n with green and red dots marking the start and finish of the pen ">
            <a:extLst>
              <a:ext uri="{FF2B5EF4-FFF2-40B4-BE49-F238E27FC236}">
                <a16:creationId xmlns:a16="http://schemas.microsoft.com/office/drawing/2014/main" id="{73A7B356-7B12-86A4-6E51-C05366937A9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n</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802B29EC-3885-B023-F707-1AE27AF86F2D}"/>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n</a:t>
            </a:r>
            <a:endParaRPr lang="en-AU" sz="2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7FEA21B0-3C15-795E-D92C-7F694B45B04F}"/>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n</a:t>
            </a:r>
            <a:endParaRPr lang="en-AU" sz="21000">
              <a:solidFill>
                <a:srgbClr val="4557AD"/>
              </a:solidFill>
              <a:latin typeface="Tenorite" pitchFamily="2" charset="0"/>
              <a:cs typeface="Arial"/>
            </a:endParaRPr>
          </a:p>
        </p:txBody>
      </p:sp>
      <p:sp>
        <p:nvSpPr>
          <p:cNvPr id="7" name="Oval 6">
            <a:extLst>
              <a:ext uri="{FF2B5EF4-FFF2-40B4-BE49-F238E27FC236}">
                <a16:creationId xmlns:a16="http://schemas.microsoft.com/office/drawing/2014/main" id="{D5C09D25-5F49-8C76-AB63-80E7851E0FDB}"/>
              </a:ext>
              <a:ext uri="{C183D7F6-B498-43B3-948B-1728B52AA6E4}">
                <adec:decorative xmlns:adec="http://schemas.microsoft.com/office/drawing/2017/decorative" val="1"/>
              </a:ext>
            </a:extLst>
          </p:cNvPr>
          <p:cNvSpPr/>
          <p:nvPr/>
        </p:nvSpPr>
        <p:spPr>
          <a:xfrm>
            <a:off x="1709752" y="2858017"/>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Oval 7">
            <a:extLst>
              <a:ext uri="{FF2B5EF4-FFF2-40B4-BE49-F238E27FC236}">
                <a16:creationId xmlns:a16="http://schemas.microsoft.com/office/drawing/2014/main" id="{5A9C426B-B38D-E2C7-8EDB-79751A213119}"/>
              </a:ext>
              <a:ext uri="{C183D7F6-B498-43B3-948B-1728B52AA6E4}">
                <adec:decorative xmlns:adec="http://schemas.microsoft.com/office/drawing/2017/decorative" val="1"/>
              </a:ext>
            </a:extLst>
          </p:cNvPr>
          <p:cNvSpPr/>
          <p:nvPr/>
        </p:nvSpPr>
        <p:spPr>
          <a:xfrm>
            <a:off x="2573350" y="4066752"/>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00815-A6C6-453A-2A97-27DE958632FA}"/>
              </a:ext>
            </a:extLst>
          </p:cNvPr>
          <p:cNvSpPr>
            <a:spLocks noGrp="1"/>
          </p:cNvSpPr>
          <p:nvPr>
            <p:ph type="title" idx="4294967295"/>
          </p:nvPr>
        </p:nvSpPr>
        <p:spPr>
          <a:xfrm>
            <a:off x="0" y="-402971"/>
            <a:ext cx="3636264" cy="305435"/>
          </a:xfrm>
        </p:spPr>
        <p:txBody>
          <a:bodyPr>
            <a:normAutofit/>
          </a:bodyPr>
          <a:lstStyle/>
          <a:p>
            <a:r>
              <a:rPr lang="en-AU" sz="800" dirty="0">
                <a:solidFill>
                  <a:schemeClr val="bg2"/>
                </a:solidFill>
              </a:rPr>
              <a:t>Slide 15 I do </a:t>
            </a:r>
          </a:p>
        </p:txBody>
      </p:sp>
      <p:pic>
        <p:nvPicPr>
          <p:cNvPr id="3" name="Picture 2" descr="net">
            <a:extLst>
              <a:ext uri="{FF2B5EF4-FFF2-40B4-BE49-F238E27FC236}">
                <a16:creationId xmlns:a16="http://schemas.microsoft.com/office/drawing/2014/main" id="{10595AE8-17EB-AED4-D3B7-BBC6AD52BD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162" y="2186930"/>
            <a:ext cx="2730906" cy="2730906"/>
          </a:xfrm>
          <a:prstGeom prst="rect">
            <a:avLst/>
          </a:prstGeom>
        </p:spPr>
      </p:pic>
      <p:pic>
        <p:nvPicPr>
          <p:cNvPr id="7" name="Graphic 6" descr="bell">
            <a:extLst>
              <a:ext uri="{FF2B5EF4-FFF2-40B4-BE49-F238E27FC236}">
                <a16:creationId xmlns:a16="http://schemas.microsoft.com/office/drawing/2014/main" id="{72D7DDB4-6D8C-92C3-2647-0D008EFD659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44575" y="1994062"/>
            <a:ext cx="2730906" cy="2730906"/>
          </a:xfrm>
          <a:prstGeom prst="rect">
            <a:avLst/>
          </a:prstGeom>
        </p:spPr>
      </p:pic>
      <p:pic>
        <p:nvPicPr>
          <p:cNvPr id="11" name="Picture 10" descr="nest">
            <a:extLst>
              <a:ext uri="{FF2B5EF4-FFF2-40B4-BE49-F238E27FC236}">
                <a16:creationId xmlns:a16="http://schemas.microsoft.com/office/drawing/2014/main" id="{C502F74C-A36B-F227-9D93-543ACEDFCF3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53643" y="1940164"/>
            <a:ext cx="2952194" cy="2952194"/>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CDCFD-4E22-518D-8D15-5B639A55D1C7}"/>
              </a:ext>
            </a:extLst>
          </p:cNvPr>
          <p:cNvSpPr>
            <a:spLocks noGrp="1"/>
          </p:cNvSpPr>
          <p:nvPr>
            <p:ph type="title" idx="4294967295"/>
          </p:nvPr>
        </p:nvSpPr>
        <p:spPr>
          <a:xfrm>
            <a:off x="94754" y="-512699"/>
            <a:ext cx="4575048" cy="305435"/>
          </a:xfrm>
        </p:spPr>
        <p:txBody>
          <a:bodyPr>
            <a:normAutofit/>
          </a:bodyPr>
          <a:lstStyle/>
          <a:p>
            <a:r>
              <a:rPr lang="en-AU" sz="800" dirty="0">
                <a:solidFill>
                  <a:schemeClr val="bg2"/>
                </a:solidFill>
              </a:rPr>
              <a:t>Slide 16</a:t>
            </a:r>
            <a:r>
              <a:rPr lang="en-AU" sz="800" baseline="0" dirty="0">
                <a:solidFill>
                  <a:schemeClr val="bg2"/>
                </a:solidFill>
              </a:rPr>
              <a:t> We do </a:t>
            </a:r>
            <a:endParaRPr lang="en-AU" sz="800" dirty="0">
              <a:solidFill>
                <a:schemeClr val="bg2"/>
              </a:solidFill>
            </a:endParaRPr>
          </a:p>
        </p:txBody>
      </p:sp>
      <p:pic>
        <p:nvPicPr>
          <p:cNvPr id="6" name="Picture 5" descr="dog">
            <a:extLst>
              <a:ext uri="{FF2B5EF4-FFF2-40B4-BE49-F238E27FC236}">
                <a16:creationId xmlns:a16="http://schemas.microsoft.com/office/drawing/2014/main" id="{6A28F4F4-0CAE-E8CA-2FE1-FA28581B55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175" y="1418896"/>
            <a:ext cx="4020207" cy="4020207"/>
          </a:xfrm>
          <a:prstGeom prst="rect">
            <a:avLst/>
          </a:prstGeom>
        </p:spPr>
      </p:pic>
      <p:pic>
        <p:nvPicPr>
          <p:cNvPr id="3" name="Picture 2" descr="nail">
            <a:extLst>
              <a:ext uri="{FF2B5EF4-FFF2-40B4-BE49-F238E27FC236}">
                <a16:creationId xmlns:a16="http://schemas.microsoft.com/office/drawing/2014/main" id="{F3E1341C-25E9-71AD-5387-30E079A011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90524" y="2169074"/>
            <a:ext cx="2839989" cy="2839989"/>
          </a:xfrm>
          <a:prstGeom prst="rect">
            <a:avLst/>
          </a:prstGeom>
        </p:spPr>
      </p:pic>
      <p:pic>
        <p:nvPicPr>
          <p:cNvPr id="12" name="Picture 11" descr="notes">
            <a:extLst>
              <a:ext uri="{FF2B5EF4-FFF2-40B4-BE49-F238E27FC236}">
                <a16:creationId xmlns:a16="http://schemas.microsoft.com/office/drawing/2014/main" id="{C6377986-117C-A213-8C5E-6B2A21F8708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32201" y="1735189"/>
            <a:ext cx="3387623" cy="3387623"/>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E984DE-E1DC-DE3E-8AF5-70A8E1BE9157}"/>
              </a:ext>
            </a:extLst>
          </p:cNvPr>
          <p:cNvSpPr>
            <a:spLocks noGrp="1"/>
          </p:cNvSpPr>
          <p:nvPr>
            <p:ph type="title" idx="4294967295"/>
          </p:nvPr>
        </p:nvSpPr>
        <p:spPr>
          <a:xfrm>
            <a:off x="263716" y="-378587"/>
            <a:ext cx="4514088" cy="244475"/>
          </a:xfrm>
        </p:spPr>
        <p:txBody>
          <a:bodyPr>
            <a:normAutofit/>
          </a:bodyPr>
          <a:lstStyle/>
          <a:p>
            <a:r>
              <a:rPr lang="en-AU" sz="800" dirty="0">
                <a:solidFill>
                  <a:schemeClr val="bg2"/>
                </a:solidFill>
              </a:rPr>
              <a:t>Slide</a:t>
            </a:r>
            <a:r>
              <a:rPr lang="en-AU" sz="800" baseline="0" dirty="0">
                <a:solidFill>
                  <a:schemeClr val="bg2"/>
                </a:solidFill>
              </a:rPr>
              <a:t> 17 I do </a:t>
            </a:r>
            <a:endParaRPr lang="en-AU" sz="800" dirty="0">
              <a:solidFill>
                <a:schemeClr val="bg2"/>
              </a:solidFill>
            </a:endParaRPr>
          </a:p>
        </p:txBody>
      </p:sp>
      <p:sp>
        <p:nvSpPr>
          <p:cNvPr id="2" name="Content Placeholder 2">
            <a:extLst>
              <a:ext uri="{FF2B5EF4-FFF2-40B4-BE49-F238E27FC236}">
                <a16:creationId xmlns:a16="http://schemas.microsoft.com/office/drawing/2014/main" id="{6B90B1CC-2A7A-C5F2-2468-A45BE0A9B3C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nit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E4FB4-3FDD-572B-70F8-9C3A67B50F5A}"/>
              </a:ext>
            </a:extLst>
          </p:cNvPr>
          <p:cNvSpPr>
            <a:spLocks noGrp="1"/>
          </p:cNvSpPr>
          <p:nvPr>
            <p:ph type="title" idx="4294967295"/>
          </p:nvPr>
        </p:nvSpPr>
        <p:spPr>
          <a:xfrm>
            <a:off x="167640" y="-317627"/>
            <a:ext cx="4160520" cy="159131"/>
          </a:xfrm>
        </p:spPr>
        <p:txBody>
          <a:bodyPr>
            <a:normAutofit fontScale="90000"/>
          </a:bodyPr>
          <a:lstStyle/>
          <a:p>
            <a:r>
              <a:rPr lang="en-AU" sz="800" dirty="0">
                <a:solidFill>
                  <a:schemeClr val="bg2"/>
                </a:solidFill>
              </a:rPr>
              <a:t>Slide 18 I do </a:t>
            </a:r>
          </a:p>
        </p:txBody>
      </p:sp>
      <p:sp>
        <p:nvSpPr>
          <p:cNvPr id="4" name="Content Placeholder 2">
            <a:extLst>
              <a:ext uri="{FF2B5EF4-FFF2-40B4-BE49-F238E27FC236}">
                <a16:creationId xmlns:a16="http://schemas.microsoft.com/office/drawing/2014/main" id="{8F69DE0A-3654-ED36-C539-56D16D9E5C5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nit    in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B04C98-096B-B2AA-D1DF-DD9459A4F064}"/>
              </a:ext>
            </a:extLst>
          </p:cNvPr>
          <p:cNvSpPr>
            <a:spLocks noGrp="1"/>
          </p:cNvSpPr>
          <p:nvPr>
            <p:ph type="title" idx="4294967295"/>
          </p:nvPr>
        </p:nvSpPr>
        <p:spPr>
          <a:xfrm>
            <a:off x="167640" y="-329819"/>
            <a:ext cx="4379976" cy="329819"/>
          </a:xfrm>
        </p:spPr>
        <p:txBody>
          <a:bodyPr>
            <a:normAutofit/>
          </a:bodyPr>
          <a:lstStyle/>
          <a:p>
            <a:r>
              <a:rPr lang="en-AU" sz="800" dirty="0">
                <a:solidFill>
                  <a:schemeClr val="bg2"/>
                </a:solidFill>
              </a:rPr>
              <a:t>Slide 19 I do </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nit    in    nan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E31A4B-1916-DBD3-223B-2E2AE2EBD715}"/>
              </a:ext>
            </a:extLst>
          </p:cNvPr>
          <p:cNvSpPr>
            <a:spLocks noGrp="1"/>
          </p:cNvSpPr>
          <p:nvPr>
            <p:ph type="title" idx="4294967295"/>
          </p:nvPr>
        </p:nvSpPr>
        <p:spPr>
          <a:xfrm>
            <a:off x="0" y="-390779"/>
            <a:ext cx="1624584" cy="244475"/>
          </a:xfrm>
        </p:spPr>
        <p:txBody>
          <a:bodyPr>
            <a:normAutofit fontScale="90000"/>
          </a:bodyPr>
          <a:lstStyle/>
          <a:p>
            <a:r>
              <a:rPr lang="en-AU" sz="800" dirty="0">
                <a:solidFill>
                  <a:schemeClr val="bg2"/>
                </a:solidFill>
              </a:rPr>
              <a:t>Slide 2 Phonemic</a:t>
            </a:r>
            <a:r>
              <a:rPr lang="en-AU" sz="800" baseline="0" dirty="0">
                <a:solidFill>
                  <a:schemeClr val="bg2"/>
                </a:solidFill>
              </a:rPr>
              <a:t> awareness review </a:t>
            </a:r>
            <a:endParaRPr lang="en-AU" sz="800" dirty="0">
              <a:solidFill>
                <a:schemeClr val="bg2"/>
              </a:solidFill>
            </a:endParaRPr>
          </a:p>
        </p:txBody>
      </p:sp>
      <p:pic>
        <p:nvPicPr>
          <p:cNvPr id="2" name="Picture 2" descr="hand with three fingers up ">
            <a:extLst>
              <a:ext uri="{FF2B5EF4-FFF2-40B4-BE49-F238E27FC236}">
                <a16:creationId xmlns:a16="http://schemas.microsoft.com/office/drawing/2014/main" id="{FC915A4B-A703-AA6B-6F19-1DF8F8847C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2813398" y="444817"/>
            <a:ext cx="6565203" cy="596836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890044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64BD1-DB6F-6334-1C18-75D1B551D840}"/>
              </a:ext>
            </a:extLst>
          </p:cNvPr>
          <p:cNvSpPr>
            <a:spLocks noGrp="1"/>
          </p:cNvSpPr>
          <p:nvPr>
            <p:ph type="title" idx="4294967295"/>
          </p:nvPr>
        </p:nvSpPr>
        <p:spPr>
          <a:xfrm>
            <a:off x="0" y="-390779"/>
            <a:ext cx="2904744" cy="281051"/>
          </a:xfrm>
        </p:spPr>
        <p:txBody>
          <a:bodyPr>
            <a:normAutofit/>
          </a:bodyPr>
          <a:lstStyle/>
          <a:p>
            <a:r>
              <a:rPr lang="en-AU" sz="800" dirty="0">
                <a:solidFill>
                  <a:schemeClr val="bg2"/>
                </a:solidFill>
              </a:rPr>
              <a:t>Slide 20 We do </a:t>
            </a:r>
          </a:p>
        </p:txBody>
      </p:sp>
      <p:sp>
        <p:nvSpPr>
          <p:cNvPr id="3" name="Content Placeholder 2">
            <a:extLst>
              <a:ext uri="{FF2B5EF4-FFF2-40B4-BE49-F238E27FC236}">
                <a16:creationId xmlns:a16="http://schemas.microsoft.com/office/drawing/2014/main" id="{4DD35386-8236-6E13-675D-53B12020E32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nip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3F446-141F-BFB4-6F9A-A0B09955B479}"/>
              </a:ext>
            </a:extLst>
          </p:cNvPr>
          <p:cNvSpPr>
            <a:spLocks noGrp="1"/>
          </p:cNvSpPr>
          <p:nvPr>
            <p:ph type="title" idx="4294967295"/>
          </p:nvPr>
        </p:nvSpPr>
        <p:spPr>
          <a:xfrm>
            <a:off x="155448" y="-488315"/>
            <a:ext cx="4038600" cy="342011"/>
          </a:xfrm>
        </p:spPr>
        <p:txBody>
          <a:bodyPr>
            <a:normAutofit/>
          </a:bodyPr>
          <a:lstStyle/>
          <a:p>
            <a:r>
              <a:rPr lang="en-AU" sz="800" dirty="0">
                <a:solidFill>
                  <a:schemeClr val="bg2"/>
                </a:solidFill>
              </a:rPr>
              <a:t>Slide 21 We</a:t>
            </a:r>
            <a:r>
              <a:rPr lang="en-AU" sz="800" baseline="0" dirty="0">
                <a:solidFill>
                  <a:schemeClr val="bg2"/>
                </a:solidFill>
              </a:rPr>
              <a:t> do </a:t>
            </a:r>
            <a:endParaRPr lang="en-AU" sz="800" dirty="0">
              <a:solidFill>
                <a:schemeClr val="bg2"/>
              </a:solidFill>
            </a:endParaRPr>
          </a:p>
        </p:txBody>
      </p:sp>
      <p:sp>
        <p:nvSpPr>
          <p:cNvPr id="3" name="Content Placeholder 2">
            <a:extLst>
              <a:ext uri="{FF2B5EF4-FFF2-40B4-BE49-F238E27FC236}">
                <a16:creationId xmlns:a16="http://schemas.microsoft.com/office/drawing/2014/main" id="{250E8189-123F-4377-44CD-19D3DA19416B}"/>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nip   nap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C19EF6-9C7D-625C-7DDE-CCF15AE7D4E0}"/>
              </a:ext>
            </a:extLst>
          </p:cNvPr>
          <p:cNvSpPr>
            <a:spLocks noGrp="1"/>
          </p:cNvSpPr>
          <p:nvPr>
            <p:ph type="title" idx="4294967295"/>
          </p:nvPr>
        </p:nvSpPr>
        <p:spPr>
          <a:xfrm>
            <a:off x="263716" y="-366395"/>
            <a:ext cx="3172968" cy="268859"/>
          </a:xfrm>
        </p:spPr>
        <p:txBody>
          <a:bodyPr>
            <a:normAutofit/>
          </a:bodyPr>
          <a:lstStyle/>
          <a:p>
            <a:r>
              <a:rPr lang="en-AU" sz="800" dirty="0">
                <a:solidFill>
                  <a:schemeClr val="bg2"/>
                </a:solidFill>
              </a:rPr>
              <a:t>Slide 22 We do </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nip   nap   tin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87BF3F-6655-3833-6284-61DA5A42A3DE}"/>
              </a:ext>
            </a:extLst>
          </p:cNvPr>
          <p:cNvSpPr>
            <a:spLocks noGrp="1"/>
          </p:cNvSpPr>
          <p:nvPr>
            <p:ph type="title" idx="4294967295"/>
          </p:nvPr>
        </p:nvSpPr>
        <p:spPr>
          <a:xfrm>
            <a:off x="179832" y="-427355"/>
            <a:ext cx="5074920" cy="342011"/>
          </a:xfrm>
        </p:spPr>
        <p:txBody>
          <a:bodyPr>
            <a:normAutofit/>
          </a:bodyPr>
          <a:lstStyle/>
          <a:p>
            <a:r>
              <a:rPr lang="en-AU" sz="800" dirty="0">
                <a:solidFill>
                  <a:schemeClr val="bg2"/>
                </a:solidFill>
              </a:rPr>
              <a:t>Slide 23 I do </a:t>
            </a:r>
          </a:p>
        </p:txBody>
      </p:sp>
      <p:pic>
        <p:nvPicPr>
          <p:cNvPr id="9" name="Picture 8" descr="nan">
            <a:extLst>
              <a:ext uri="{FF2B5EF4-FFF2-40B4-BE49-F238E27FC236}">
                <a16:creationId xmlns:a16="http://schemas.microsoft.com/office/drawing/2014/main" id="{9933FA2E-228E-2F1F-F0B2-7C0EB1EDB5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743" y="2036989"/>
            <a:ext cx="2784022" cy="2784022"/>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E255C17-B6D5-EA19-A9E9-693D61881FA6}"/>
              </a:ext>
            </a:extLst>
          </p:cNvPr>
          <p:cNvSpPr>
            <a:spLocks noGrp="1"/>
          </p:cNvSpPr>
          <p:nvPr>
            <p:ph type="title" idx="4294967295"/>
          </p:nvPr>
        </p:nvSpPr>
        <p:spPr>
          <a:xfrm>
            <a:off x="118872" y="-476123"/>
            <a:ext cx="6525768" cy="329819"/>
          </a:xfrm>
        </p:spPr>
        <p:txBody>
          <a:bodyPr>
            <a:normAutofit/>
          </a:bodyPr>
          <a:lstStyle/>
          <a:p>
            <a:r>
              <a:rPr lang="en-AU" sz="800" dirty="0">
                <a:solidFill>
                  <a:schemeClr val="bg2"/>
                </a:solidFill>
              </a:rPr>
              <a:t>Slide 24 I do </a:t>
            </a:r>
          </a:p>
        </p:txBody>
      </p:sp>
      <p:pic>
        <p:nvPicPr>
          <p:cNvPr id="2" name="Picture 1" descr="nan">
            <a:extLst>
              <a:ext uri="{FF2B5EF4-FFF2-40B4-BE49-F238E27FC236}">
                <a16:creationId xmlns:a16="http://schemas.microsoft.com/office/drawing/2014/main" id="{8A799694-7710-33D2-8E29-EC0D0B9986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743" y="2036989"/>
            <a:ext cx="2784022" cy="2784022"/>
          </a:xfrm>
          <a:prstGeom prst="rect">
            <a:avLst/>
          </a:prstGeom>
        </p:spPr>
      </p:pic>
      <p:pic>
        <p:nvPicPr>
          <p:cNvPr id="5" name="Picture 4" descr="nap">
            <a:extLst>
              <a:ext uri="{FF2B5EF4-FFF2-40B4-BE49-F238E27FC236}">
                <a16:creationId xmlns:a16="http://schemas.microsoft.com/office/drawing/2014/main" id="{7A400FF0-1BDB-434E-F5DF-3A5DFF72F3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0419" y="1989850"/>
            <a:ext cx="2831161" cy="2831161"/>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2604418-B24D-B21D-6E29-2700765C2986}"/>
              </a:ext>
            </a:extLst>
          </p:cNvPr>
          <p:cNvSpPr>
            <a:spLocks noGrp="1"/>
          </p:cNvSpPr>
          <p:nvPr>
            <p:ph type="title" idx="4294967295"/>
          </p:nvPr>
        </p:nvSpPr>
        <p:spPr>
          <a:xfrm>
            <a:off x="192024" y="-317627"/>
            <a:ext cx="5257800" cy="195707"/>
          </a:xfrm>
        </p:spPr>
        <p:txBody>
          <a:bodyPr>
            <a:normAutofit fontScale="90000"/>
          </a:bodyPr>
          <a:lstStyle/>
          <a:p>
            <a:r>
              <a:rPr lang="en-AU" sz="800" dirty="0">
                <a:solidFill>
                  <a:schemeClr val="bg2"/>
                </a:solidFill>
              </a:rPr>
              <a:t>Slide 25 I do </a:t>
            </a:r>
          </a:p>
        </p:txBody>
      </p:sp>
      <p:pic>
        <p:nvPicPr>
          <p:cNvPr id="3" name="Picture 2" descr="nan">
            <a:extLst>
              <a:ext uri="{FF2B5EF4-FFF2-40B4-BE49-F238E27FC236}">
                <a16:creationId xmlns:a16="http://schemas.microsoft.com/office/drawing/2014/main" id="{0C531870-D097-6064-8696-A07617605D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743" y="2036989"/>
            <a:ext cx="2784022" cy="2784022"/>
          </a:xfrm>
          <a:prstGeom prst="rect">
            <a:avLst/>
          </a:prstGeom>
        </p:spPr>
      </p:pic>
      <p:pic>
        <p:nvPicPr>
          <p:cNvPr id="2" name="Picture 1" descr="nap">
            <a:extLst>
              <a:ext uri="{FF2B5EF4-FFF2-40B4-BE49-F238E27FC236}">
                <a16:creationId xmlns:a16="http://schemas.microsoft.com/office/drawing/2014/main" id="{F89630E2-BC4A-DC3D-523D-B352EA3D98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0419" y="1989850"/>
            <a:ext cx="2831161" cy="2831161"/>
          </a:xfrm>
          <a:prstGeom prst="rect">
            <a:avLst/>
          </a:prstGeom>
        </p:spPr>
      </p:pic>
      <p:pic>
        <p:nvPicPr>
          <p:cNvPr id="8" name="Picture 7" descr="tin">
            <a:extLst>
              <a:ext uri="{FF2B5EF4-FFF2-40B4-BE49-F238E27FC236}">
                <a16:creationId xmlns:a16="http://schemas.microsoft.com/office/drawing/2014/main" id="{5B694860-5B3F-6462-DD40-09AC2212C0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53234" y="2381500"/>
            <a:ext cx="2903731" cy="2903731"/>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28C55A0-E72F-D095-99BD-A7E8FCBFFE53}"/>
              </a:ext>
            </a:extLst>
          </p:cNvPr>
          <p:cNvSpPr>
            <a:spLocks noGrp="1"/>
          </p:cNvSpPr>
          <p:nvPr>
            <p:ph type="title" idx="4294967295"/>
          </p:nvPr>
        </p:nvSpPr>
        <p:spPr>
          <a:xfrm>
            <a:off x="118872" y="-500507"/>
            <a:ext cx="6464808" cy="378587"/>
          </a:xfrm>
        </p:spPr>
        <p:txBody>
          <a:bodyPr>
            <a:normAutofit/>
          </a:bodyPr>
          <a:lstStyle/>
          <a:p>
            <a:r>
              <a:rPr lang="en-AU" sz="800" dirty="0">
                <a:solidFill>
                  <a:schemeClr val="bg2"/>
                </a:solidFill>
              </a:rPr>
              <a:t>Slide 26 We do </a:t>
            </a:r>
          </a:p>
        </p:txBody>
      </p:sp>
      <p:pic>
        <p:nvPicPr>
          <p:cNvPr id="2" name="Picture 1" descr="pan">
            <a:extLst>
              <a:ext uri="{FF2B5EF4-FFF2-40B4-BE49-F238E27FC236}">
                <a16:creationId xmlns:a16="http://schemas.microsoft.com/office/drawing/2014/main" id="{8190B7D8-127C-98FA-EE90-C36E37E0FE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614" y="1964871"/>
            <a:ext cx="3353458" cy="3353458"/>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D1630A-4FD4-61C3-27F0-9D6E1822941D}"/>
              </a:ext>
            </a:extLst>
          </p:cNvPr>
          <p:cNvSpPr>
            <a:spLocks noGrp="1"/>
          </p:cNvSpPr>
          <p:nvPr>
            <p:ph type="title" idx="4294967295"/>
          </p:nvPr>
        </p:nvSpPr>
        <p:spPr>
          <a:xfrm>
            <a:off x="240792" y="-390779"/>
            <a:ext cx="6720840" cy="293243"/>
          </a:xfrm>
        </p:spPr>
        <p:txBody>
          <a:bodyPr>
            <a:normAutofit/>
          </a:bodyPr>
          <a:lstStyle/>
          <a:p>
            <a:r>
              <a:rPr lang="en-AU" sz="800" dirty="0">
                <a:solidFill>
                  <a:schemeClr val="bg2"/>
                </a:solidFill>
              </a:rPr>
              <a:t>Slide</a:t>
            </a:r>
            <a:r>
              <a:rPr lang="en-AU" sz="800" baseline="0" dirty="0">
                <a:solidFill>
                  <a:schemeClr val="bg2"/>
                </a:solidFill>
              </a:rPr>
              <a:t> 27 We do </a:t>
            </a:r>
            <a:endParaRPr lang="en-AU" sz="800" dirty="0">
              <a:solidFill>
                <a:schemeClr val="bg2"/>
              </a:solidFill>
            </a:endParaRPr>
          </a:p>
        </p:txBody>
      </p:sp>
      <p:pic>
        <p:nvPicPr>
          <p:cNvPr id="2" name="Picture 1" descr="pan">
            <a:extLst>
              <a:ext uri="{FF2B5EF4-FFF2-40B4-BE49-F238E27FC236}">
                <a16:creationId xmlns:a16="http://schemas.microsoft.com/office/drawing/2014/main" id="{6F32BC36-44F5-B136-84C5-D148B1282C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614" y="1964871"/>
            <a:ext cx="3353458" cy="3353458"/>
          </a:xfrm>
          <a:prstGeom prst="rect">
            <a:avLst/>
          </a:prstGeom>
        </p:spPr>
      </p:pic>
      <p:pic>
        <p:nvPicPr>
          <p:cNvPr id="3" name="Picture 2" descr="nip">
            <a:extLst>
              <a:ext uri="{FF2B5EF4-FFF2-40B4-BE49-F238E27FC236}">
                <a16:creationId xmlns:a16="http://schemas.microsoft.com/office/drawing/2014/main" id="{423F95FD-35C3-588B-FEA6-ED503BE29A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7207" y="1988144"/>
            <a:ext cx="3117585" cy="3117585"/>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D4868F-E506-ACD3-827C-B5A7817CB022}"/>
              </a:ext>
            </a:extLst>
          </p:cNvPr>
          <p:cNvSpPr>
            <a:spLocks noGrp="1"/>
          </p:cNvSpPr>
          <p:nvPr>
            <p:ph type="title" idx="4294967295"/>
          </p:nvPr>
        </p:nvSpPr>
        <p:spPr>
          <a:xfrm>
            <a:off x="274579" y="-390779"/>
            <a:ext cx="8525256" cy="390779"/>
          </a:xfrm>
        </p:spPr>
        <p:txBody>
          <a:bodyPr>
            <a:normAutofit/>
          </a:bodyPr>
          <a:lstStyle/>
          <a:p>
            <a:r>
              <a:rPr lang="en-AU" sz="800" dirty="0">
                <a:solidFill>
                  <a:schemeClr val="bg2"/>
                </a:solidFill>
              </a:rPr>
              <a:t>Slide 28 We do </a:t>
            </a:r>
          </a:p>
        </p:txBody>
      </p:sp>
      <p:pic>
        <p:nvPicPr>
          <p:cNvPr id="2" name="Picture 1" descr="pan">
            <a:extLst>
              <a:ext uri="{FF2B5EF4-FFF2-40B4-BE49-F238E27FC236}">
                <a16:creationId xmlns:a16="http://schemas.microsoft.com/office/drawing/2014/main" id="{E186A2E8-6347-75C6-3CD2-5C91DC3791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614" y="1964871"/>
            <a:ext cx="3353458" cy="3353458"/>
          </a:xfrm>
          <a:prstGeom prst="rect">
            <a:avLst/>
          </a:prstGeom>
        </p:spPr>
      </p:pic>
      <p:pic>
        <p:nvPicPr>
          <p:cNvPr id="4" name="Picture 3" descr="nip">
            <a:extLst>
              <a:ext uri="{FF2B5EF4-FFF2-40B4-BE49-F238E27FC236}">
                <a16:creationId xmlns:a16="http://schemas.microsoft.com/office/drawing/2014/main" id="{8819D0A7-D6A8-6C2D-C8AB-28366052C4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7207" y="1988144"/>
            <a:ext cx="3117585" cy="3117585"/>
          </a:xfrm>
          <a:prstGeom prst="rect">
            <a:avLst/>
          </a:prstGeom>
        </p:spPr>
      </p:pic>
      <p:pic>
        <p:nvPicPr>
          <p:cNvPr id="8" name="Picture 7" descr="ant">
            <a:extLst>
              <a:ext uri="{FF2B5EF4-FFF2-40B4-BE49-F238E27FC236}">
                <a16:creationId xmlns:a16="http://schemas.microsoft.com/office/drawing/2014/main" id="{807E6854-5ECC-060D-F316-466B424880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12457" y="2150926"/>
            <a:ext cx="2718929" cy="2718929"/>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6CC4A-0FDB-34A6-1DF8-590ACC52DD86}"/>
              </a:ext>
            </a:extLst>
          </p:cNvPr>
          <p:cNvSpPr>
            <a:spLocks noGrp="1"/>
          </p:cNvSpPr>
          <p:nvPr>
            <p:ph type="title" idx="4294967295"/>
          </p:nvPr>
        </p:nvSpPr>
        <p:spPr>
          <a:xfrm>
            <a:off x="143256" y="-439547"/>
            <a:ext cx="7123176" cy="354203"/>
          </a:xfrm>
        </p:spPr>
        <p:txBody>
          <a:bodyPr>
            <a:normAutofit/>
          </a:bodyPr>
          <a:lstStyle/>
          <a:p>
            <a:r>
              <a:rPr lang="en-AU" sz="800" dirty="0">
                <a:solidFill>
                  <a:schemeClr val="bg2"/>
                </a:solidFill>
              </a:rPr>
              <a:t>Slide 29 I do </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the     </a:t>
            </a:r>
            <a:r>
              <a:rPr lang="en-US" sz="12000" err="1">
                <a:solidFill>
                  <a:srgbClr val="4557AD"/>
                </a:solidFill>
                <a:latin typeface="Tenorite" pitchFamily="2" charset="0"/>
                <a:ea typeface="Verdana" panose="020B0604030504040204" pitchFamily="34" charset="0"/>
                <a:cs typeface="Verdana" panose="020B0604030504040204" pitchFamily="34" charset="0"/>
              </a:rPr>
              <a:t>the</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the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A1970-4D88-4F34-C708-6DB110534103}"/>
              </a:ext>
            </a:extLst>
          </p:cNvPr>
          <p:cNvSpPr>
            <a:spLocks noGrp="1"/>
          </p:cNvSpPr>
          <p:nvPr>
            <p:ph type="title" idx="4294967295"/>
          </p:nvPr>
        </p:nvSpPr>
        <p:spPr>
          <a:xfrm>
            <a:off x="0" y="-390779"/>
            <a:ext cx="1990626" cy="390779"/>
          </a:xfrm>
        </p:spPr>
        <p:txBody>
          <a:bodyPr>
            <a:normAutofit/>
          </a:bodyPr>
          <a:lstStyle/>
          <a:p>
            <a:r>
              <a:rPr lang="en-AU" sz="800" dirty="0">
                <a:solidFill>
                  <a:schemeClr val="bg2"/>
                </a:solidFill>
              </a:rPr>
              <a:t>Slide 3 Review </a:t>
            </a:r>
          </a:p>
        </p:txBody>
      </p:sp>
      <p:pic>
        <p:nvPicPr>
          <p:cNvPr id="7" name="Picture 6" descr="sun">
            <a:extLst>
              <a:ext uri="{FF2B5EF4-FFF2-40B4-BE49-F238E27FC236}">
                <a16:creationId xmlns:a16="http://schemas.microsoft.com/office/drawing/2014/main" id="{A64B0C65-A19D-066C-DB08-FA27A527CCD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817943" y="1459809"/>
            <a:ext cx="1990626" cy="1990626"/>
          </a:xfrm>
          <a:prstGeom prst="rect">
            <a:avLst/>
          </a:prstGeom>
        </p:spPr>
      </p:pic>
      <p:pic>
        <p:nvPicPr>
          <p:cNvPr id="4" name="Picture 3" descr="in">
            <a:extLst>
              <a:ext uri="{FF2B5EF4-FFF2-40B4-BE49-F238E27FC236}">
                <a16:creationId xmlns:a16="http://schemas.microsoft.com/office/drawing/2014/main" id="{F6F4AC52-9048-9E31-2F08-A81C4A3BB8D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03110" y="1259120"/>
            <a:ext cx="2385780" cy="2385780"/>
          </a:xfrm>
          <a:prstGeom prst="rect">
            <a:avLst/>
          </a:prstGeom>
        </p:spPr>
      </p:pic>
      <p:pic>
        <p:nvPicPr>
          <p:cNvPr id="8" name="Picture 7" descr="pizza">
            <a:extLst>
              <a:ext uri="{FF2B5EF4-FFF2-40B4-BE49-F238E27FC236}">
                <a16:creationId xmlns:a16="http://schemas.microsoft.com/office/drawing/2014/main" id="{3F343257-FD48-7D7E-CD2F-075FAF970DA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83431" y="1577221"/>
            <a:ext cx="1749578" cy="1749578"/>
          </a:xfrm>
          <a:prstGeom prst="rect">
            <a:avLst/>
          </a:prstGeom>
        </p:spPr>
      </p:pic>
      <p:pic>
        <p:nvPicPr>
          <p:cNvPr id="6" name="Picture 5" descr="axe">
            <a:extLst>
              <a:ext uri="{FF2B5EF4-FFF2-40B4-BE49-F238E27FC236}">
                <a16:creationId xmlns:a16="http://schemas.microsoft.com/office/drawing/2014/main" id="{C14C2C5D-3184-CEEA-886C-3B2423A125C8}"/>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817943" y="3919513"/>
            <a:ext cx="1990626" cy="1990626"/>
          </a:xfrm>
          <a:prstGeom prst="rect">
            <a:avLst/>
          </a:prstGeom>
        </p:spPr>
      </p:pic>
      <p:pic>
        <p:nvPicPr>
          <p:cNvPr id="3" name="Picture 2" descr="teddy">
            <a:extLst>
              <a:ext uri="{FF2B5EF4-FFF2-40B4-BE49-F238E27FC236}">
                <a16:creationId xmlns:a16="http://schemas.microsoft.com/office/drawing/2014/main" id="{4E309EB7-57AC-BB22-8702-64AC483D4016}"/>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5341735" y="4040037"/>
            <a:ext cx="1749578" cy="1749578"/>
          </a:xfrm>
          <a:prstGeom prst="rect">
            <a:avLst/>
          </a:prstGeom>
        </p:spPr>
      </p:pic>
      <p:pic>
        <p:nvPicPr>
          <p:cNvPr id="5" name="Picture 4" descr="pot">
            <a:extLst>
              <a:ext uri="{FF2B5EF4-FFF2-40B4-BE49-F238E27FC236}">
                <a16:creationId xmlns:a16="http://schemas.microsoft.com/office/drawing/2014/main" id="{F50DD972-69C8-7179-6147-5196010005B8}"/>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8624479" y="4040037"/>
            <a:ext cx="1749578" cy="1749578"/>
          </a:xfrm>
          <a:prstGeom prst="rect">
            <a:avLst/>
          </a:prstGeom>
        </p:spPr>
      </p:pic>
    </p:spTree>
    <p:custDataLst>
      <p:tags r:id="rId1"/>
    </p:custDataLst>
    <p:extLst>
      <p:ext uri="{BB962C8B-B14F-4D97-AF65-F5344CB8AC3E}">
        <p14:creationId xmlns:p14="http://schemas.microsoft.com/office/powerpoint/2010/main" val="22444772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099461-7AF5-531C-4840-C546C8383BBC}"/>
              </a:ext>
            </a:extLst>
          </p:cNvPr>
          <p:cNvSpPr>
            <a:spLocks noGrp="1"/>
          </p:cNvSpPr>
          <p:nvPr>
            <p:ph type="title" idx="4294967295"/>
          </p:nvPr>
        </p:nvSpPr>
        <p:spPr>
          <a:xfrm>
            <a:off x="106680" y="-463931"/>
            <a:ext cx="5623560" cy="329819"/>
          </a:xfrm>
        </p:spPr>
        <p:txBody>
          <a:bodyPr>
            <a:normAutofit/>
          </a:bodyPr>
          <a:lstStyle/>
          <a:p>
            <a:r>
              <a:rPr lang="en-AU" sz="800" dirty="0">
                <a:solidFill>
                  <a:schemeClr val="bg2"/>
                </a:solidFill>
              </a:rPr>
              <a:t>Slide 30 We do </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000">
                <a:solidFill>
                  <a:srgbClr val="4557AD"/>
                </a:solidFill>
                <a:latin typeface="Tenorite" pitchFamily="2" charset="0"/>
                <a:ea typeface="Verdana" panose="020B0604030504040204" pitchFamily="34" charset="0"/>
                <a:cs typeface="Verdana" panose="020B0604030504040204" pitchFamily="34" charset="0"/>
              </a:rPr>
              <a:t>the</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a:solidFill>
                  <a:srgbClr val="4557AD"/>
                </a:solidFill>
                <a:latin typeface="Tenorite" pitchFamily="2" charset="0"/>
                <a:ea typeface="Verdana" panose="020B0604030504040204" pitchFamily="34" charset="0"/>
                <a:cs typeface="Verdana" panose="020B0604030504040204" pitchFamily="34" charset="0"/>
              </a:rPr>
              <a:t>the</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a:solidFill>
                  <a:srgbClr val="4557AD"/>
                </a:solidFill>
                <a:latin typeface="Tenorite" pitchFamily="2" charset="0"/>
                <a:ea typeface="Verdana" panose="020B0604030504040204" pitchFamily="34" charset="0"/>
                <a:cs typeface="Verdana" panose="020B0604030504040204" pitchFamily="34" charset="0"/>
              </a:rPr>
              <a:t>the</a:t>
            </a:r>
            <a:endParaRPr kumimoji="0" lang="en-AU"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5597634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DE3967-95E6-7E50-7F5C-C691AD8B618A}"/>
              </a:ext>
            </a:extLst>
          </p:cNvPr>
          <p:cNvSpPr>
            <a:spLocks noGrp="1"/>
          </p:cNvSpPr>
          <p:nvPr>
            <p:ph type="title" idx="4294967295"/>
          </p:nvPr>
        </p:nvSpPr>
        <p:spPr>
          <a:xfrm>
            <a:off x="216408" y="-554365"/>
            <a:ext cx="5879592" cy="329819"/>
          </a:xfrm>
        </p:spPr>
        <p:txBody>
          <a:bodyPr>
            <a:normAutofit/>
          </a:bodyPr>
          <a:lstStyle/>
          <a:p>
            <a:r>
              <a:rPr lang="en-AU" sz="800" dirty="0">
                <a:solidFill>
                  <a:schemeClr val="bg2"/>
                </a:solidFill>
              </a:rPr>
              <a:t>Slide 31 I do </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Pin in a pan.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295B84-B2AC-4D7E-5E24-D597652471C6}"/>
              </a:ext>
            </a:extLst>
          </p:cNvPr>
          <p:cNvSpPr>
            <a:spLocks noGrp="1"/>
          </p:cNvSpPr>
          <p:nvPr>
            <p:ph type="title" idx="4294967295"/>
          </p:nvPr>
        </p:nvSpPr>
        <p:spPr>
          <a:xfrm>
            <a:off x="94488" y="-427355"/>
            <a:ext cx="6379464" cy="244475"/>
          </a:xfrm>
        </p:spPr>
        <p:txBody>
          <a:bodyPr>
            <a:normAutofit/>
          </a:bodyPr>
          <a:lstStyle/>
          <a:p>
            <a:r>
              <a:rPr lang="en-AU" sz="800" dirty="0">
                <a:solidFill>
                  <a:schemeClr val="bg2"/>
                </a:solidFill>
              </a:rPr>
              <a:t>Slide 32 We do </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Nan is it.</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1C685-F91D-42F6-D863-1D3B4FA652B1}"/>
              </a:ext>
            </a:extLst>
          </p:cNvPr>
          <p:cNvSpPr>
            <a:spLocks noGrp="1"/>
          </p:cNvSpPr>
          <p:nvPr>
            <p:ph type="title" idx="4294967295"/>
          </p:nvPr>
        </p:nvSpPr>
        <p:spPr>
          <a:xfrm>
            <a:off x="131064" y="-427355"/>
            <a:ext cx="5038344" cy="329819"/>
          </a:xfrm>
        </p:spPr>
        <p:txBody>
          <a:bodyPr>
            <a:normAutofit/>
          </a:bodyPr>
          <a:lstStyle/>
          <a:p>
            <a:r>
              <a:rPr lang="en-AU" sz="800" dirty="0">
                <a:solidFill>
                  <a:schemeClr val="bg2"/>
                </a:solidFill>
              </a:rPr>
              <a:t>Slide 33 I do </a:t>
            </a:r>
          </a:p>
        </p:txBody>
      </p:sp>
      <p:pic>
        <p:nvPicPr>
          <p:cNvPr id="3" name="Graphic 2" descr="pencil">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DB11E-BE02-2DA6-3717-C2123CDBA58F}"/>
              </a:ext>
            </a:extLst>
          </p:cNvPr>
          <p:cNvSpPr>
            <a:spLocks noGrp="1"/>
          </p:cNvSpPr>
          <p:nvPr>
            <p:ph type="title" idx="4294967295"/>
          </p:nvPr>
        </p:nvSpPr>
        <p:spPr>
          <a:xfrm>
            <a:off x="192024" y="-500507"/>
            <a:ext cx="5757672" cy="402971"/>
          </a:xfrm>
        </p:spPr>
        <p:txBody>
          <a:bodyPr>
            <a:normAutofit/>
          </a:bodyPr>
          <a:lstStyle/>
          <a:p>
            <a:r>
              <a:rPr lang="en-AU" sz="800" dirty="0">
                <a:solidFill>
                  <a:schemeClr val="bg2"/>
                </a:solidFill>
              </a:rPr>
              <a:t>Slide 34 We do </a:t>
            </a:r>
          </a:p>
        </p:txBody>
      </p:sp>
      <p:pic>
        <p:nvPicPr>
          <p:cNvPr id="3" name="Graphic 2" descr="pencil">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634E4-57FF-881D-5F5F-6C83027B181E}"/>
              </a:ext>
            </a:extLst>
          </p:cNvPr>
          <p:cNvSpPr>
            <a:spLocks noGrp="1"/>
          </p:cNvSpPr>
          <p:nvPr>
            <p:ph type="title" idx="4294967295"/>
          </p:nvPr>
        </p:nvSpPr>
        <p:spPr>
          <a:xfrm>
            <a:off x="204216" y="-429929"/>
            <a:ext cx="5111496" cy="341734"/>
          </a:xfrm>
        </p:spPr>
        <p:txBody>
          <a:bodyPr>
            <a:normAutofit/>
          </a:bodyPr>
          <a:lstStyle/>
          <a:p>
            <a:r>
              <a:rPr lang="en-AU" sz="800" dirty="0">
                <a:solidFill>
                  <a:schemeClr val="bg2"/>
                </a:solidFill>
              </a:rPr>
              <a:t>Slide 35 Check for understanding </a:t>
            </a:r>
          </a:p>
        </p:txBody>
      </p:sp>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2800" b="0">
                <a:solidFill>
                  <a:srgbClr val="0E1E42"/>
                </a:solidFill>
                <a:latin typeface="Calibri" panose="020F0502020204030204" pitchFamily="34" charset="0"/>
                <a:ea typeface="Verdana" panose="020B0604030504040204" pitchFamily="34" charset="0"/>
              </a:rPr>
              <a:t>f</a:t>
            </a:r>
            <a:r>
              <a:rPr kumimoji="0" lang="en-US" sz="2800" b="0" i="0" u="none" strike="noStrike" kern="1200" cap="none" spc="0" normalizeH="0" baseline="0" noProof="0" err="1">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orm</a:t>
            </a: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593153" y="3350568"/>
            <a:ext cx="990977"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0">
                <a:solidFill>
                  <a:srgbClr val="4857A6"/>
                </a:solidFill>
                <a:latin typeface="Tenorite" pitchFamily="2" charset="0"/>
                <a:ea typeface="Verdana" panose="020B0604030504040204" pitchFamily="34" charset="0"/>
              </a:rPr>
              <a:t>n</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nit</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in</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tin</a:t>
            </a:r>
          </a:p>
        </p:txBody>
      </p:sp>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pic>
        <p:nvPicPr>
          <p:cNvPr id="9" name="Picture 8" descr="nip">
            <a:extLst>
              <a:ext uri="{FF2B5EF4-FFF2-40B4-BE49-F238E27FC236}">
                <a16:creationId xmlns:a16="http://schemas.microsoft.com/office/drawing/2014/main" id="{D3A2CCD4-6843-AED9-8871-897F266957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49990" y="3350568"/>
            <a:ext cx="999460" cy="999460"/>
          </a:xfrm>
          <a:prstGeom prst="rect">
            <a:avLst/>
          </a:prstGeom>
        </p:spPr>
      </p:pic>
      <p:pic>
        <p:nvPicPr>
          <p:cNvPr id="11" name="Picture 10" descr="nan">
            <a:extLst>
              <a:ext uri="{FF2B5EF4-FFF2-40B4-BE49-F238E27FC236}">
                <a16:creationId xmlns:a16="http://schemas.microsoft.com/office/drawing/2014/main" id="{AD2444AF-78D6-D088-21DB-4A2B19E507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28390" y="4529913"/>
            <a:ext cx="676859" cy="676859"/>
          </a:xfrm>
          <a:prstGeom prst="rect">
            <a:avLst/>
          </a:prstGeom>
        </p:spPr>
      </p:pic>
      <p:pic>
        <p:nvPicPr>
          <p:cNvPr id="12" name="Picture 11" descr="pan">
            <a:extLst>
              <a:ext uri="{FF2B5EF4-FFF2-40B4-BE49-F238E27FC236}">
                <a16:creationId xmlns:a16="http://schemas.microsoft.com/office/drawing/2014/main" id="{673F7FEF-EBC1-6F9F-A455-C9A72C505D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9060" y="5092699"/>
            <a:ext cx="999460" cy="999460"/>
          </a:xfrm>
          <a:prstGeom prst="rect">
            <a:avLst/>
          </a:prstGeom>
        </p:spPr>
      </p:pic>
      <p:pic>
        <p:nvPicPr>
          <p:cNvPr id="13" name="Graphic 12">
            <a:extLst>
              <a:ext uri="{FF2B5EF4-FFF2-40B4-BE49-F238E27FC236}">
                <a16:creationId xmlns:a16="http://schemas.microsoft.com/office/drawing/2014/main" id="{1ECB83B1-15EA-5D52-724A-394F20CA344E}"/>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flipH="1">
            <a:off x="-418788" y="1134428"/>
            <a:ext cx="4588192" cy="4588192"/>
          </a:xfrm>
          <a:prstGeom prst="rect">
            <a:avLst/>
          </a:prstGeom>
        </p:spPr>
      </p:pic>
      <p:grpSp>
        <p:nvGrpSpPr>
          <p:cNvPr id="26" name="Group 25">
            <a:extLst>
              <a:ext uri="{FF2B5EF4-FFF2-40B4-BE49-F238E27FC236}">
                <a16:creationId xmlns:a16="http://schemas.microsoft.com/office/drawing/2014/main" id="{1DC22B20-A14A-E0A8-9275-672EEFB4CABC}"/>
              </a:ext>
              <a:ext uri="{C183D7F6-B498-43B3-948B-1728B52AA6E4}">
                <adec:decorative xmlns:adec="http://schemas.microsoft.com/office/drawing/2017/decorative" val="1"/>
              </a:ext>
            </a:extLst>
          </p:cNvPr>
          <p:cNvGrpSpPr/>
          <p:nvPr/>
        </p:nvGrpSpPr>
        <p:grpSpPr>
          <a:xfrm>
            <a:off x="7423608" y="1964946"/>
            <a:ext cx="839827" cy="590024"/>
            <a:chOff x="5987529" y="3378576"/>
            <a:chExt cx="1082040" cy="808683"/>
          </a:xfrm>
        </p:grpSpPr>
        <p:sp>
          <p:nvSpPr>
            <p:cNvPr id="27" name="Rounded Rectangle 72">
              <a:extLst>
                <a:ext uri="{FF2B5EF4-FFF2-40B4-BE49-F238E27FC236}">
                  <a16:creationId xmlns:a16="http://schemas.microsoft.com/office/drawing/2014/main" id="{936B7364-513D-3D8C-B843-FF04AED36847}"/>
                </a:ext>
              </a:extLst>
            </p:cNvPr>
            <p:cNvSpPr/>
            <p:nvPr userDrawn="1"/>
          </p:nvSpPr>
          <p:spPr>
            <a:xfrm>
              <a:off x="5987529" y="3378576"/>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Glasses outline">
              <a:extLst>
                <a:ext uri="{FF2B5EF4-FFF2-40B4-BE49-F238E27FC236}">
                  <a16:creationId xmlns:a16="http://schemas.microsoft.com/office/drawing/2014/main" id="{3CF1B34A-57B9-12B8-639A-D7E23476AA5C}"/>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135031" y="3378576"/>
              <a:ext cx="808683" cy="808683"/>
            </a:xfrm>
            <a:prstGeom prst="rect">
              <a:avLst/>
            </a:prstGeom>
          </p:spPr>
        </p:pic>
      </p:grpSp>
      <p:grpSp>
        <p:nvGrpSpPr>
          <p:cNvPr id="29" name="Group 28">
            <a:extLst>
              <a:ext uri="{FF2B5EF4-FFF2-40B4-BE49-F238E27FC236}">
                <a16:creationId xmlns:a16="http://schemas.microsoft.com/office/drawing/2014/main" id="{3007EA38-B73F-C7C0-6673-48BB61E64E10}"/>
              </a:ext>
              <a:ext uri="{C183D7F6-B498-43B3-948B-1728B52AA6E4}">
                <adec:decorative xmlns:adec="http://schemas.microsoft.com/office/drawing/2017/decorative" val="1"/>
              </a:ext>
            </a:extLst>
          </p:cNvPr>
          <p:cNvGrpSpPr/>
          <p:nvPr/>
        </p:nvGrpSpPr>
        <p:grpSpPr>
          <a:xfrm>
            <a:off x="10028390" y="1950277"/>
            <a:ext cx="800799" cy="590023"/>
            <a:chOff x="11029911" y="291263"/>
            <a:chExt cx="876718" cy="645960"/>
          </a:xfrm>
        </p:grpSpPr>
        <p:sp>
          <p:nvSpPr>
            <p:cNvPr id="30" name="Rounded Rectangle 69">
              <a:extLst>
                <a:ext uri="{FF2B5EF4-FFF2-40B4-BE49-F238E27FC236}">
                  <a16:creationId xmlns:a16="http://schemas.microsoft.com/office/drawing/2014/main" id="{9390D6BB-FA42-E9DB-587A-01C7B6FF1A5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descr="Pencil outline">
              <a:extLst>
                <a:ext uri="{FF2B5EF4-FFF2-40B4-BE49-F238E27FC236}">
                  <a16:creationId xmlns:a16="http://schemas.microsoft.com/office/drawing/2014/main" id="{0CD15AD4-1658-E044-D725-BACD96EEA581}"/>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222679" y="362244"/>
              <a:ext cx="490017" cy="490017"/>
            </a:xfrm>
            <a:prstGeom prst="rect">
              <a:avLst/>
            </a:prstGeom>
          </p:spPr>
        </p:pic>
      </p:grpSp>
    </p:spTree>
    <p:custDataLst>
      <p:tags r:id="rId1"/>
    </p:custDataLst>
    <p:extLst>
      <p:ext uri="{BB962C8B-B14F-4D97-AF65-F5344CB8AC3E}">
        <p14:creationId xmlns:p14="http://schemas.microsoft.com/office/powerpoint/2010/main" val="2401140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825C2BD-668D-1B47-A307-4478F57E8F9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0428" y="427232"/>
            <a:ext cx="4091941" cy="5758082"/>
          </a:xfrm>
          <a:prstGeom prst="rect">
            <a:avLst/>
          </a:prstGeom>
          <a:effectLst>
            <a:outerShdw blurRad="63500" sx="102000" sy="102000" algn="ctr" rotWithShape="0">
              <a:prstClr val="black">
                <a:alpha val="40000"/>
              </a:prstClr>
            </a:outerShdw>
          </a:effectLst>
        </p:spPr>
      </p:pic>
      <p:sp>
        <p:nvSpPr>
          <p:cNvPr id="2" name="Title 1">
            <a:extLst>
              <a:ext uri="{FF2B5EF4-FFF2-40B4-BE49-F238E27FC236}">
                <a16:creationId xmlns:a16="http://schemas.microsoft.com/office/drawing/2014/main" id="{7D733AA4-590C-E555-05C9-6474D7425851}"/>
              </a:ext>
            </a:extLst>
          </p:cNvPr>
          <p:cNvSpPr>
            <a:spLocks noGrp="1"/>
          </p:cNvSpPr>
          <p:nvPr>
            <p:ph type="title" idx="4294967295"/>
          </p:nvPr>
        </p:nvSpPr>
        <p:spPr>
          <a:xfrm>
            <a:off x="301752" y="-524891"/>
            <a:ext cx="6184392" cy="427355"/>
          </a:xfrm>
        </p:spPr>
        <p:txBody>
          <a:bodyPr>
            <a:normAutofit/>
          </a:bodyPr>
          <a:lstStyle/>
          <a:p>
            <a:r>
              <a:rPr lang="en-AU" sz="800" dirty="0">
                <a:solidFill>
                  <a:schemeClr val="bg2"/>
                </a:solidFill>
              </a:rPr>
              <a:t>Slide 36 Check for understanding</a:t>
            </a:r>
          </a:p>
        </p:txBody>
      </p:sp>
    </p:spTree>
    <p:custDataLst>
      <p:tags r:id="rId1"/>
    </p:custDataLst>
    <p:extLst>
      <p:ext uri="{BB962C8B-B14F-4D97-AF65-F5344CB8AC3E}">
        <p14:creationId xmlns:p14="http://schemas.microsoft.com/office/powerpoint/2010/main" val="41505492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96A3942-2F49-F138-94EE-F0C274740AC8}"/>
              </a:ext>
            </a:extLst>
          </p:cNvPr>
          <p:cNvSpPr>
            <a:spLocks noGrp="1"/>
          </p:cNvSpPr>
          <p:nvPr>
            <p:ph type="title" idx="4294967295"/>
          </p:nvPr>
        </p:nvSpPr>
        <p:spPr>
          <a:xfrm>
            <a:off x="192024" y="-390779"/>
            <a:ext cx="5379720" cy="232283"/>
          </a:xfrm>
        </p:spPr>
        <p:txBody>
          <a:bodyPr>
            <a:normAutofit/>
          </a:bodyPr>
          <a:lstStyle/>
          <a:p>
            <a:r>
              <a:rPr lang="en-AU" sz="800" dirty="0">
                <a:solidFill>
                  <a:schemeClr val="bg2"/>
                </a:solidFill>
              </a:rPr>
              <a:t>Slide 37 You</a:t>
            </a:r>
            <a:r>
              <a:rPr lang="en-AU" sz="800" baseline="0" dirty="0">
                <a:solidFill>
                  <a:schemeClr val="bg2"/>
                </a:solidFill>
              </a:rPr>
              <a:t> do </a:t>
            </a:r>
            <a:endParaRPr lang="en-AU" sz="800" dirty="0">
              <a:solidFill>
                <a:schemeClr val="bg2"/>
              </a:solidFill>
            </a:endParaRPr>
          </a:p>
        </p:txBody>
      </p:sp>
      <p:pic>
        <p:nvPicPr>
          <p:cNvPr id="2" name="Graphic 7" descr="Social network">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book">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E7B91-B4A7-D3E9-F966-ECC6379A014E}"/>
              </a:ext>
            </a:extLst>
          </p:cNvPr>
          <p:cNvSpPr>
            <a:spLocks noGrp="1"/>
          </p:cNvSpPr>
          <p:nvPr>
            <p:ph type="title" idx="4294967295"/>
          </p:nvPr>
        </p:nvSpPr>
        <p:spPr>
          <a:xfrm>
            <a:off x="131064" y="-427355"/>
            <a:ext cx="4184904" cy="268859"/>
          </a:xfrm>
        </p:spPr>
        <p:txBody>
          <a:bodyPr>
            <a:normAutofit/>
          </a:bodyPr>
          <a:lstStyle/>
          <a:p>
            <a:r>
              <a:rPr lang="en-AU" sz="800" dirty="0">
                <a:solidFill>
                  <a:schemeClr val="bg2"/>
                </a:solidFill>
              </a:rPr>
              <a:t>Slide 38 Literacy Hub </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77E0C7-44AE-BC37-A713-13F24C24FB40}"/>
              </a:ext>
            </a:extLst>
          </p:cNvPr>
          <p:cNvSpPr>
            <a:spLocks noGrp="1"/>
          </p:cNvSpPr>
          <p:nvPr>
            <p:ph type="title" idx="4294967295"/>
          </p:nvPr>
        </p:nvSpPr>
        <p:spPr>
          <a:xfrm>
            <a:off x="44705" y="-427355"/>
            <a:ext cx="2295144" cy="274165"/>
          </a:xfrm>
        </p:spPr>
        <p:txBody>
          <a:bodyPr>
            <a:normAutofit/>
          </a:bodyPr>
          <a:lstStyle/>
          <a:p>
            <a:r>
              <a:rPr lang="en-AU" sz="800" dirty="0">
                <a:solidFill>
                  <a:schemeClr val="bg2"/>
                </a:solidFill>
              </a:rPr>
              <a:t>Slide 4 Review </a:t>
            </a:r>
          </a:p>
        </p:txBody>
      </p:sp>
      <p:sp>
        <p:nvSpPr>
          <p:cNvPr id="10" name="Content Placeholder 2">
            <a:extLst>
              <a:ext uri="{FF2B5EF4-FFF2-40B4-BE49-F238E27FC236}">
                <a16:creationId xmlns:a16="http://schemas.microsoft.com/office/drawing/2014/main" id="{881794C1-328A-CCC4-7401-E00FDE3164C4}"/>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i</a:t>
            </a:r>
            <a:endParaRPr lang="en-AU" sz="17500">
              <a:solidFill>
                <a:srgbClr val="4557AD"/>
              </a:solidFill>
              <a:latin typeface="Tenorite" pitchFamily="2" charset="0"/>
              <a:cs typeface="Arial"/>
            </a:endParaRPr>
          </a:p>
        </p:txBody>
      </p:sp>
      <p:sp>
        <p:nvSpPr>
          <p:cNvPr id="15" name="Content Placeholder 2">
            <a:extLst>
              <a:ext uri="{FF2B5EF4-FFF2-40B4-BE49-F238E27FC236}">
                <a16:creationId xmlns:a16="http://schemas.microsoft.com/office/drawing/2014/main" id="{4AF618D4-93C5-C9E3-DD74-2CAEF554E6CA}"/>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p</a:t>
            </a:r>
            <a:endParaRPr lang="en-AU" sz="1750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8A9FE555-A02A-0DB3-BFFC-E36CF7BE82D3}"/>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a</a:t>
            </a:r>
            <a:endParaRPr lang="en-AU" sz="17500">
              <a:solidFill>
                <a:srgbClr val="4557AD"/>
              </a:solidFill>
              <a:latin typeface="Tenorite" pitchFamily="2" charset="0"/>
              <a:cs typeface="Arial"/>
            </a:endParaRPr>
          </a:p>
        </p:txBody>
      </p:sp>
      <p:sp>
        <p:nvSpPr>
          <p:cNvPr id="14" name="Content Placeholder 2">
            <a:extLst>
              <a:ext uri="{FF2B5EF4-FFF2-40B4-BE49-F238E27FC236}">
                <a16:creationId xmlns:a16="http://schemas.microsoft.com/office/drawing/2014/main" id="{E15F263B-BBE5-75D8-3D33-692E09AF684F}"/>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t</a:t>
            </a:r>
            <a:endParaRPr lang="en-AU" sz="25200">
              <a:solidFill>
                <a:srgbClr val="4557AD"/>
              </a:solidFill>
              <a:latin typeface="Tenorite" pitchFamily="2" charset="0"/>
              <a:cs typeface="Arial"/>
            </a:endParaRPr>
          </a:p>
        </p:txBody>
      </p:sp>
      <p:sp>
        <p:nvSpPr>
          <p:cNvPr id="11" name="Content Placeholder 2">
            <a:extLst>
              <a:ext uri="{FF2B5EF4-FFF2-40B4-BE49-F238E27FC236}">
                <a16:creationId xmlns:a16="http://schemas.microsoft.com/office/drawing/2014/main" id="{AF781E86-7D9F-F0B5-5358-0CB02B663662}"/>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i</a:t>
            </a:r>
            <a:endParaRPr lang="en-AU" sz="17500">
              <a:solidFill>
                <a:srgbClr val="4557AD"/>
              </a:solidFill>
              <a:latin typeface="Tenorite" pitchFamily="2" charset="0"/>
              <a:cs typeface="Arial"/>
            </a:endParaRPr>
          </a:p>
        </p:txBody>
      </p:sp>
      <p:sp>
        <p:nvSpPr>
          <p:cNvPr id="13" name="Content Placeholder 2">
            <a:extLst>
              <a:ext uri="{FF2B5EF4-FFF2-40B4-BE49-F238E27FC236}">
                <a16:creationId xmlns:a16="http://schemas.microsoft.com/office/drawing/2014/main" id="{41184107-AF33-8E98-02EF-AD56B7E02D9F}"/>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s</a:t>
            </a:r>
            <a:endParaRPr lang="en-AU" sz="175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202392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5FF17-9682-A496-7A76-687111D431E0}"/>
              </a:ext>
            </a:extLst>
          </p:cNvPr>
          <p:cNvSpPr>
            <a:spLocks noGrp="1"/>
          </p:cNvSpPr>
          <p:nvPr>
            <p:ph type="title" idx="4294967295"/>
          </p:nvPr>
        </p:nvSpPr>
        <p:spPr>
          <a:xfrm>
            <a:off x="277368" y="-500507"/>
            <a:ext cx="1880616" cy="354203"/>
          </a:xfrm>
        </p:spPr>
        <p:txBody>
          <a:bodyPr>
            <a:normAutofit/>
          </a:bodyPr>
          <a:lstStyle/>
          <a:p>
            <a:r>
              <a:rPr lang="en-AU" sz="800" dirty="0">
                <a:solidFill>
                  <a:schemeClr val="bg2"/>
                </a:solidFill>
              </a:rPr>
              <a:t>Slide 5 Review </a:t>
            </a:r>
          </a:p>
        </p:txBody>
      </p:sp>
      <p:pic>
        <p:nvPicPr>
          <p:cNvPr id="6" name="Graphic 5" descr="pencil">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335887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125CFC-0EDB-BA28-8404-FDAA7C843895}"/>
              </a:ext>
            </a:extLst>
          </p:cNvPr>
          <p:cNvSpPr>
            <a:spLocks noGrp="1"/>
          </p:cNvSpPr>
          <p:nvPr>
            <p:ph type="title" idx="4294967295"/>
          </p:nvPr>
        </p:nvSpPr>
        <p:spPr>
          <a:xfrm>
            <a:off x="131064" y="-598043"/>
            <a:ext cx="3672840" cy="415163"/>
          </a:xfrm>
        </p:spPr>
        <p:txBody>
          <a:bodyPr>
            <a:normAutofit/>
          </a:bodyPr>
          <a:lstStyle/>
          <a:p>
            <a:r>
              <a:rPr lang="en-AU" sz="800" dirty="0">
                <a:solidFill>
                  <a:schemeClr val="bg2"/>
                </a:solidFill>
              </a:rPr>
              <a:t>Slide 6 Review </a:t>
            </a:r>
          </a:p>
        </p:txBody>
      </p:sp>
      <p:sp>
        <p:nvSpPr>
          <p:cNvPr id="2" name="Content Placeholder 2">
            <a:extLst>
              <a:ext uri="{FF2B5EF4-FFF2-40B4-BE49-F238E27FC236}">
                <a16:creationId xmlns:a16="http://schemas.microsoft.com/office/drawing/2014/main" id="{0F5C4F91-97A8-F760-0C27-9F60BEA61E22}"/>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sat   pit   sap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65219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EF950-5AAF-AF9B-A056-0829EAB82223}"/>
              </a:ext>
            </a:extLst>
          </p:cNvPr>
          <p:cNvSpPr>
            <a:spLocks noGrp="1"/>
          </p:cNvSpPr>
          <p:nvPr>
            <p:ph type="title" idx="4294967295"/>
          </p:nvPr>
        </p:nvSpPr>
        <p:spPr>
          <a:xfrm>
            <a:off x="0" y="-549275"/>
            <a:ext cx="3117585" cy="415163"/>
          </a:xfrm>
        </p:spPr>
        <p:txBody>
          <a:bodyPr>
            <a:normAutofit/>
          </a:bodyPr>
          <a:lstStyle/>
          <a:p>
            <a:r>
              <a:rPr lang="en-AU" sz="800" dirty="0">
                <a:solidFill>
                  <a:schemeClr val="bg2"/>
                </a:solidFill>
              </a:rPr>
              <a:t>Slide 7 Review </a:t>
            </a:r>
          </a:p>
        </p:txBody>
      </p:sp>
      <p:pic>
        <p:nvPicPr>
          <p:cNvPr id="3" name="Picture 2" descr="sip">
            <a:extLst>
              <a:ext uri="{FF2B5EF4-FFF2-40B4-BE49-F238E27FC236}">
                <a16:creationId xmlns:a16="http://schemas.microsoft.com/office/drawing/2014/main" id="{35DE704B-5399-98CB-E0D5-1EB59837F97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6487" y="2106080"/>
            <a:ext cx="3117585" cy="3117585"/>
          </a:xfrm>
          <a:prstGeom prst="rect">
            <a:avLst/>
          </a:prstGeom>
        </p:spPr>
      </p:pic>
      <p:pic>
        <p:nvPicPr>
          <p:cNvPr id="4" name="Picture 3" descr="sit">
            <a:extLst>
              <a:ext uri="{FF2B5EF4-FFF2-40B4-BE49-F238E27FC236}">
                <a16:creationId xmlns:a16="http://schemas.microsoft.com/office/drawing/2014/main" id="{BA758480-4C7B-E564-77C5-3343C1BEB6A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37207" y="2106080"/>
            <a:ext cx="3117585" cy="3117585"/>
          </a:xfrm>
          <a:prstGeom prst="rect">
            <a:avLst/>
          </a:prstGeom>
        </p:spPr>
      </p:pic>
      <p:pic>
        <p:nvPicPr>
          <p:cNvPr id="5" name="Picture 4" descr="pat">
            <a:extLst>
              <a:ext uri="{FF2B5EF4-FFF2-40B4-BE49-F238E27FC236}">
                <a16:creationId xmlns:a16="http://schemas.microsoft.com/office/drawing/2014/main" id="{B039FE14-8BFD-FBEE-D317-5CD5F352476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277927" y="2200744"/>
            <a:ext cx="3117585" cy="3117585"/>
          </a:xfrm>
          <a:prstGeom prst="rect">
            <a:avLst/>
          </a:prstGeom>
        </p:spPr>
      </p:pic>
    </p:spTree>
    <p:custDataLst>
      <p:tags r:id="rId1"/>
    </p:custDataLst>
    <p:extLst>
      <p:ext uri="{BB962C8B-B14F-4D97-AF65-F5344CB8AC3E}">
        <p14:creationId xmlns:p14="http://schemas.microsoft.com/office/powerpoint/2010/main" val="41226697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idx="4294967295"/>
          </p:nvPr>
        </p:nvSpPr>
        <p:spPr>
          <a:xfrm>
            <a:off x="263716" y="-537083"/>
            <a:ext cx="3429000" cy="390779"/>
          </a:xfrm>
        </p:spPr>
        <p:txBody>
          <a:bodyPr>
            <a:normAutofit/>
          </a:bodyPr>
          <a:lstStyle/>
          <a:p>
            <a:r>
              <a:rPr lang="en-AU" sz="800" dirty="0">
                <a:solidFill>
                  <a:schemeClr val="bg2"/>
                </a:solidFill>
              </a:rPr>
              <a:t>Slide 8 Review </a:t>
            </a:r>
          </a:p>
        </p:txBody>
      </p:sp>
      <p:sp>
        <p:nvSpPr>
          <p:cNvPr id="9" name="Content Placeholder 2">
            <a:extLst>
              <a:ext uri="{FF2B5EF4-FFF2-40B4-BE49-F238E27FC236}">
                <a16:creationId xmlns:a16="http://schemas.microsoft.com/office/drawing/2014/main" id="{67C2A57C-C3CB-6FD0-0FE9-BE242E7D3747}"/>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I       is       a</a:t>
            </a:r>
            <a:endParaRPr kumimoji="0" lang="en-AU"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68473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DBAEC-FC34-1B1A-5F94-C5DDFBE4BD0F}"/>
              </a:ext>
            </a:extLst>
          </p:cNvPr>
          <p:cNvSpPr>
            <a:spLocks noGrp="1"/>
          </p:cNvSpPr>
          <p:nvPr>
            <p:ph type="title"/>
          </p:nvPr>
        </p:nvSpPr>
        <p:spPr/>
        <p:txBody>
          <a:bodyPr/>
          <a:lstStyle/>
          <a:p>
            <a:r>
              <a:rPr lang="en-US" dirty="0"/>
              <a:t>End of review</a:t>
            </a:r>
            <a:endParaRPr lang="en-AU" dirty="0"/>
          </a:p>
        </p:txBody>
      </p:sp>
      <p:sp>
        <p:nvSpPr>
          <p:cNvPr id="3" name="Text Placeholder 2">
            <a:extLst>
              <a:ext uri="{FF2B5EF4-FFF2-40B4-BE49-F238E27FC236}">
                <a16:creationId xmlns:a16="http://schemas.microsoft.com/office/drawing/2014/main" id="{463D31DC-EAA0-1E5D-3E99-B4BD416B44F0}"/>
              </a:ext>
            </a:extLst>
          </p:cNvPr>
          <p:cNvSpPr>
            <a:spLocks noGrp="1"/>
          </p:cNvSpPr>
          <p:nvPr>
            <p:ph type="body" idx="1"/>
          </p:nvPr>
        </p:nvSpPr>
        <p:spPr/>
        <p:txBody>
          <a:bodyPr/>
          <a:lstStyle/>
          <a:p>
            <a:r>
              <a:rPr lang="en-US" dirty="0"/>
              <a:t>Start of </a:t>
            </a:r>
            <a:r>
              <a:rPr lang="en-US"/>
              <a:t>SSP lesson</a:t>
            </a:r>
            <a:endParaRPr lang="en-AU" dirty="0"/>
          </a:p>
        </p:txBody>
      </p:sp>
    </p:spTree>
    <p:extLst>
      <p:ext uri="{BB962C8B-B14F-4D97-AF65-F5344CB8AC3E}">
        <p14:creationId xmlns:p14="http://schemas.microsoft.com/office/powerpoint/2010/main" val="23261521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purl.org/dc/elements/1.1/"/>
    <ds:schemaRef ds:uri="http://schemas.microsoft.com/office/infopath/2007/PartnerControls"/>
    <ds:schemaRef ds:uri="http://purl.org/dc/dcmitype/"/>
    <ds:schemaRef ds:uri="http://schemas.microsoft.com/office/2006/documentManagement/types"/>
    <ds:schemaRef ds:uri="http://purl.org/dc/terms/"/>
    <ds:schemaRef ds:uri="http://www.w3.org/XML/1998/namespace"/>
    <ds:schemaRef ds:uri="http://schemas.microsoft.com/office/2006/metadata/properties"/>
    <ds:schemaRef ds:uri="64eff3df-e3d6-48ed-978f-45ff25640900"/>
    <ds:schemaRef ds:uri="http://schemas.openxmlformats.org/package/2006/metadata/core-properties"/>
    <ds:schemaRef ds:uri="ff236c08-9611-4854-a4bb-16d44b7327b6"/>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115</TotalTime>
  <Words>3909</Words>
  <Application>Microsoft Office PowerPoint</Application>
  <PresentationFormat>Widescreen</PresentationFormat>
  <Paragraphs>551</Paragraphs>
  <Slides>38</Slides>
  <Notes>37</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38</vt:i4>
      </vt:variant>
    </vt:vector>
  </HeadingPairs>
  <TitlesOfParts>
    <vt:vector size="50" baseType="lpstr">
      <vt:lpstr>Aptos</vt:lpstr>
      <vt:lpstr>Arial</vt:lpstr>
      <vt:lpstr>Calibri</vt:lpstr>
      <vt:lpstr>Calibri Light</vt:lpstr>
      <vt:lpstr>Symbol</vt:lpstr>
      <vt:lpstr>Tenorite</vt:lpstr>
      <vt:lpstr>Times New Roman</vt:lpstr>
      <vt:lpstr>Verdana</vt:lpstr>
      <vt:lpstr>Office Theme</vt:lpstr>
      <vt:lpstr>1_Office Theme</vt:lpstr>
      <vt:lpstr>2_Office Theme</vt:lpstr>
      <vt:lpstr>3_Office Theme</vt:lpstr>
      <vt:lpstr>Review</vt:lpstr>
      <vt:lpstr>Slide 2 Phonemic awareness review </vt:lpstr>
      <vt:lpstr>Slide 3 Review </vt:lpstr>
      <vt:lpstr>Slide 4 Review </vt:lpstr>
      <vt:lpstr>Slide 5 Review </vt:lpstr>
      <vt:lpstr>Slide 6 Review </vt:lpstr>
      <vt:lpstr>Slide 7 Review </vt:lpstr>
      <vt:lpstr>Slide 8 Review </vt:lpstr>
      <vt:lpstr>End of review</vt:lpstr>
      <vt:lpstr>Slide 10 Phonemic awareness </vt:lpstr>
      <vt:lpstr>Slide 11 Phonemic awareness </vt:lpstr>
      <vt:lpstr>Learning intention</vt:lpstr>
      <vt:lpstr>Slide 13 I do </vt:lpstr>
      <vt:lpstr>Slide 14 We do </vt:lpstr>
      <vt:lpstr>Slide 15 I do </vt:lpstr>
      <vt:lpstr>Slide 16 We do </vt:lpstr>
      <vt:lpstr>Slide 17 I do </vt:lpstr>
      <vt:lpstr>Slide 18 I do </vt:lpstr>
      <vt:lpstr>Slide 19 I do </vt:lpstr>
      <vt:lpstr>Slide 20 We do </vt:lpstr>
      <vt:lpstr>Slide 21 We do </vt:lpstr>
      <vt:lpstr>Slide 22 We do </vt:lpstr>
      <vt:lpstr>Slide 23 I do </vt:lpstr>
      <vt:lpstr>Slide 24 I do </vt:lpstr>
      <vt:lpstr>Slide 25 I do </vt:lpstr>
      <vt:lpstr>Slide 26 We do </vt:lpstr>
      <vt:lpstr>Slide 27 We do </vt:lpstr>
      <vt:lpstr>Slide 28 We do </vt:lpstr>
      <vt:lpstr>Slide 29 I do </vt:lpstr>
      <vt:lpstr>Slide 30 We do </vt:lpstr>
      <vt:lpstr>Slide 31 I do </vt:lpstr>
      <vt:lpstr>Slide 32 We do </vt:lpstr>
      <vt:lpstr>Slide 33 I do </vt:lpstr>
      <vt:lpstr>Slide 34 We do </vt:lpstr>
      <vt:lpstr>Slide 35 Check for understanding </vt:lpstr>
      <vt:lpstr>Slide 36 Check for understanding</vt:lpstr>
      <vt:lpstr>Slide 37 You do </vt:lpstr>
      <vt:lpstr>Slide 38 Literacy Hub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2024-12-16T01:08:55Z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