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418" r:id="rId5"/>
    <p:sldId id="451" r:id="rId6"/>
    <p:sldId id="450" r:id="rId7"/>
    <p:sldId id="441" r:id="rId8"/>
    <p:sldId id="442" r:id="rId9"/>
    <p:sldId id="443" r:id="rId10"/>
    <p:sldId id="444" r:id="rId11"/>
    <p:sldId id="445" r:id="rId12"/>
    <p:sldId id="449" r:id="rId13"/>
    <p:sldId id="437" r:id="rId14"/>
    <p:sldId id="446" r:id="rId15"/>
    <p:sldId id="448" r:id="rId16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1D3DF46B-767A-D2D4-E3CA-B591AC581DB4}" name="Rebecca McEwan" initials="RM" userId="S::rebecca.mcewan@esa.edu.au::ff810c5d-fc8a-4cb6-9b96-8b31b958f764" providerId="AD"/>
  <p188:author id="{6DCFF56C-C452-04AB-1CC8-788A250198E2}" name="Rebecca McEwan" initials="RM" userId="S::Rebecca.McEwan@esa.edu.au::ff810c5d-fc8a-4cb6-9b96-8b31b958f764" providerId="AD"/>
  <p188:author id="{4BCA3691-0497-F841-5840-330C7100EA01}" name="Emma Durbridge" initials="ED" userId="S::emma.durbridge@esa.edu.au::fa194594-074f-43bd-8de7-d322108f10cf" providerId="AD"/>
  <p188:author id="{31FB519C-E53A-3E7D-97B3-82C01CED1935}" name="Kerrie Shanahan" initials="KS" userId="S::Kerrie.Shanahan@esa.edu.au::ae473d9f-76e9-476f-892f-2674ea963afc" providerId="AD"/>
  <p188:author id="{AC1A14C9-5C87-F7A0-98A6-59A8A750B5A3}" name="Liz Heynes" initials="LH" userId="S::Liz.Heynes@esa.edu.au::e5ff50d5-f39a-42f6-9e9f-e790bcc8c38d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3"/>
    <a:srgbClr val="D9ECE5"/>
    <a:srgbClr val="FFFFFF"/>
    <a:srgbClr val="0E1E42"/>
    <a:srgbClr val="0E1D42"/>
    <a:srgbClr val="4857A6"/>
    <a:srgbClr val="0E1F42"/>
    <a:srgbClr val="D6EFEC"/>
    <a:srgbClr val="4557AD"/>
    <a:srgbClr val="DFEC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444" autoAdjust="0"/>
    <p:restoredTop sz="86199" autoAdjust="0"/>
  </p:normalViewPr>
  <p:slideViewPr>
    <p:cSldViewPr snapToGrid="0">
      <p:cViewPr varScale="1">
        <p:scale>
          <a:sx n="95" d="100"/>
          <a:sy n="95" d="100"/>
        </p:scale>
        <p:origin x="59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-24"/>
    </p:cViewPr>
  </p:notesTextViewPr>
  <p:notesViewPr>
    <p:cSldViewPr snapToGrid="0">
      <p:cViewPr>
        <p:scale>
          <a:sx n="1" d="2"/>
          <a:sy n="1" d="2"/>
        </p:scale>
        <p:origin x="4632" y="105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z Heynes" userId="e5ff50d5-f39a-42f6-9e9f-e790bcc8c38d" providerId="ADAL" clId="{03ED8FAE-2CEB-45A5-86DB-D840F53238C5}"/>
    <pc:docChg chg="custSel modSld modMainMaster">
      <pc:chgData name="Liz Heynes" userId="e5ff50d5-f39a-42f6-9e9f-e790bcc8c38d" providerId="ADAL" clId="{03ED8FAE-2CEB-45A5-86DB-D840F53238C5}" dt="2024-12-16T00:46:18.842" v="99" actId="20577"/>
      <pc:docMkLst>
        <pc:docMk/>
      </pc:docMkLst>
      <pc:sldChg chg="modNotesTx">
        <pc:chgData name="Liz Heynes" userId="e5ff50d5-f39a-42f6-9e9f-e790bcc8c38d" providerId="ADAL" clId="{03ED8FAE-2CEB-45A5-86DB-D840F53238C5}" dt="2024-12-16T00:46:18.842" v="99" actId="20577"/>
        <pc:sldMkLst>
          <pc:docMk/>
          <pc:sldMk cId="4263359036" sldId="418"/>
        </pc:sldMkLst>
      </pc:sldChg>
      <pc:sldMasterChg chg="modSldLayout">
        <pc:chgData name="Liz Heynes" userId="e5ff50d5-f39a-42f6-9e9f-e790bcc8c38d" providerId="ADAL" clId="{03ED8FAE-2CEB-45A5-86DB-D840F53238C5}" dt="2024-12-16T00:45:54.624" v="90" actId="1038"/>
        <pc:sldMasterMkLst>
          <pc:docMk/>
          <pc:sldMasterMk cId="1034081160" sldId="2147483648"/>
        </pc:sldMasterMkLst>
        <pc:sldLayoutChg chg="modSp mod">
          <pc:chgData name="Liz Heynes" userId="e5ff50d5-f39a-42f6-9e9f-e790bcc8c38d" providerId="ADAL" clId="{03ED8FAE-2CEB-45A5-86DB-D840F53238C5}" dt="2024-12-16T00:45:54.624" v="90" actId="1038"/>
          <pc:sldLayoutMkLst>
            <pc:docMk/>
            <pc:sldMasterMk cId="1034081160" sldId="2147483648"/>
            <pc:sldLayoutMk cId="2132320762" sldId="2147483649"/>
          </pc:sldLayoutMkLst>
          <pc:spChg chg="mod">
            <ac:chgData name="Liz Heynes" userId="e5ff50d5-f39a-42f6-9e9f-e790bcc8c38d" providerId="ADAL" clId="{03ED8FAE-2CEB-45A5-86DB-D840F53238C5}" dt="2024-12-16T00:41:24.396" v="36" actId="20577"/>
            <ac:spMkLst>
              <pc:docMk/>
              <pc:sldMasterMk cId="1034081160" sldId="2147483648"/>
              <pc:sldLayoutMk cId="2132320762" sldId="2147483649"/>
              <ac:spMk id="14" creationId="{64A5F4B4-521E-4231-B1DE-C9B4B43C838A}"/>
            </ac:spMkLst>
          </pc:spChg>
          <pc:spChg chg="mod">
            <ac:chgData name="Liz Heynes" userId="e5ff50d5-f39a-42f6-9e9f-e790bcc8c38d" providerId="ADAL" clId="{03ED8FAE-2CEB-45A5-86DB-D840F53238C5}" dt="2024-12-16T00:33:32.672" v="26" actId="1036"/>
            <ac:spMkLst>
              <pc:docMk/>
              <pc:sldMasterMk cId="1034081160" sldId="2147483648"/>
              <pc:sldLayoutMk cId="2132320762" sldId="2147483649"/>
              <ac:spMk id="24" creationId="{F1FB7EF2-1696-FC48-8ED0-970106984075}"/>
            </ac:spMkLst>
          </pc:spChg>
          <pc:picChg chg="mod">
            <ac:chgData name="Liz Heynes" userId="e5ff50d5-f39a-42f6-9e9f-e790bcc8c38d" providerId="ADAL" clId="{03ED8FAE-2CEB-45A5-86DB-D840F53238C5}" dt="2024-12-16T00:45:54.624" v="90" actId="1038"/>
            <ac:picMkLst>
              <pc:docMk/>
              <pc:sldMasterMk cId="1034081160" sldId="2147483648"/>
              <pc:sldLayoutMk cId="2132320762" sldId="2147483649"/>
              <ac:picMk id="15" creationId="{66633677-FE32-44C6-A1E2-C13936A5D692}"/>
            </ac:picMkLst>
          </pc:picChg>
        </pc:sldLayoutChg>
      </pc:sldMasterChg>
    </pc:docChg>
  </pc:docChgLst>
  <pc:docChgLst>
    <pc:chgData name="Nora Monday" userId="f9fce3f3-ea5a-4bf2-9c87-84b96f517122" providerId="ADAL" clId="{E45E570C-D2DB-4763-8FC7-C67C1D261246}"/>
    <pc:docChg chg="undo custSel modSld modMainMaster">
      <pc:chgData name="Nora Monday" userId="f9fce3f3-ea5a-4bf2-9c87-84b96f517122" providerId="ADAL" clId="{E45E570C-D2DB-4763-8FC7-C67C1D261246}" dt="2024-11-28T05:12:58.424" v="1442"/>
      <pc:docMkLst>
        <pc:docMk/>
      </pc:docMkLst>
      <pc:sldChg chg="addSp delSp modSp mod">
        <pc:chgData name="Nora Monday" userId="f9fce3f3-ea5a-4bf2-9c87-84b96f517122" providerId="ADAL" clId="{E45E570C-D2DB-4763-8FC7-C67C1D261246}" dt="2024-11-27T00:29:25.666" v="1053" actId="962"/>
        <pc:sldMkLst>
          <pc:docMk/>
          <pc:sldMk cId="4263359036" sldId="418"/>
        </pc:sldMkLst>
        <pc:spChg chg="mod">
          <ac:chgData name="Nora Monday" userId="f9fce3f3-ea5a-4bf2-9c87-84b96f517122" providerId="ADAL" clId="{E45E570C-D2DB-4763-8FC7-C67C1D261246}" dt="2024-11-27T00:29:25.666" v="1053" actId="962"/>
          <ac:spMkLst>
            <pc:docMk/>
            <pc:sldMk cId="4263359036" sldId="418"/>
            <ac:spMk id="2" creationId="{DC7BFAC9-1DB9-9448-AF0E-671E72C0C7C4}"/>
          </ac:spMkLst>
        </pc:spChg>
      </pc:sldChg>
      <pc:sldChg chg="addSp modSp mod">
        <pc:chgData name="Nora Monday" userId="f9fce3f3-ea5a-4bf2-9c87-84b96f517122" providerId="ADAL" clId="{E45E570C-D2DB-4763-8FC7-C67C1D261246}" dt="2024-11-27T04:10:36.396" v="1408" actId="962"/>
        <pc:sldMkLst>
          <pc:docMk/>
          <pc:sldMk cId="4150549256" sldId="437"/>
        </pc:sldMkLst>
        <pc:spChg chg="add mod">
          <ac:chgData name="Nora Monday" userId="f9fce3f3-ea5a-4bf2-9c87-84b96f517122" providerId="ADAL" clId="{E45E570C-D2DB-4763-8FC7-C67C1D261246}" dt="2024-11-26T23:56:15.218" v="938" actId="20577"/>
          <ac:spMkLst>
            <pc:docMk/>
            <pc:sldMk cId="4150549256" sldId="437"/>
            <ac:spMk id="2" creationId="{C2E789EB-88A5-D058-9495-176A9D5BB791}"/>
          </ac:spMkLst>
        </pc:spChg>
        <pc:picChg chg="mod">
          <ac:chgData name="Nora Monday" userId="f9fce3f3-ea5a-4bf2-9c87-84b96f517122" providerId="ADAL" clId="{E45E570C-D2DB-4763-8FC7-C67C1D261246}" dt="2024-11-27T04:10:36.396" v="1408" actId="962"/>
          <ac:picMkLst>
            <pc:docMk/>
            <pc:sldMk cId="4150549256" sldId="437"/>
            <ac:picMk id="3" creationId="{1825C2BD-668D-1B47-A307-4478F57E8F9E}"/>
          </ac:picMkLst>
        </pc:picChg>
      </pc:sldChg>
      <pc:sldChg chg="addSp delSp modSp mod">
        <pc:chgData name="Nora Monday" userId="f9fce3f3-ea5a-4bf2-9c87-84b96f517122" providerId="ADAL" clId="{E45E570C-D2DB-4763-8FC7-C67C1D261246}" dt="2024-11-27T03:45:41.231" v="1125" actId="20577"/>
        <pc:sldMkLst>
          <pc:docMk/>
          <pc:sldMk cId="3662316055" sldId="441"/>
        </pc:sldMkLst>
        <pc:spChg chg="mod ord">
          <ac:chgData name="Nora Monday" userId="f9fce3f3-ea5a-4bf2-9c87-84b96f517122" providerId="ADAL" clId="{E45E570C-D2DB-4763-8FC7-C67C1D261246}" dt="2024-11-27T03:41:26.472" v="1095" actId="20577"/>
          <ac:spMkLst>
            <pc:docMk/>
            <pc:sldMk cId="3662316055" sldId="441"/>
            <ac:spMk id="4" creationId="{DFA8163B-DA64-924A-B4D9-41EA437843E9}"/>
          </ac:spMkLst>
        </pc:spChg>
        <pc:spChg chg="add mod ord">
          <ac:chgData name="Nora Monday" userId="f9fce3f3-ea5a-4bf2-9c87-84b96f517122" providerId="ADAL" clId="{E45E570C-D2DB-4763-8FC7-C67C1D261246}" dt="2024-11-27T03:38:30.374" v="1086" actId="1076"/>
          <ac:spMkLst>
            <pc:docMk/>
            <pc:sldMk cId="3662316055" sldId="441"/>
            <ac:spMk id="7" creationId="{C53811AA-1C4C-3D6B-49F3-66E79361F415}"/>
          </ac:spMkLst>
        </pc:spChg>
      </pc:sldChg>
      <pc:sldChg chg="addSp modSp mod">
        <pc:chgData name="Nora Monday" userId="f9fce3f3-ea5a-4bf2-9c87-84b96f517122" providerId="ADAL" clId="{E45E570C-D2DB-4763-8FC7-C67C1D261246}" dt="2024-11-26T23:52:48.946" v="783" actId="207"/>
        <pc:sldMkLst>
          <pc:docMk/>
          <pc:sldMk cId="3790191868" sldId="442"/>
        </pc:sldMkLst>
        <pc:spChg chg="mod ord">
          <ac:chgData name="Nora Monday" userId="f9fce3f3-ea5a-4bf2-9c87-84b96f517122" providerId="ADAL" clId="{E45E570C-D2DB-4763-8FC7-C67C1D261246}" dt="2024-11-26T03:02:24.215" v="712" actId="13244"/>
          <ac:spMkLst>
            <pc:docMk/>
            <pc:sldMk cId="3790191868" sldId="442"/>
            <ac:spMk id="3" creationId="{D3E077B2-8F16-08C7-1EE6-E8FDF9B95A1B}"/>
          </ac:spMkLst>
        </pc:spChg>
        <pc:spChg chg="mod ord">
          <ac:chgData name="Nora Monday" userId="f9fce3f3-ea5a-4bf2-9c87-84b96f517122" providerId="ADAL" clId="{E45E570C-D2DB-4763-8FC7-C67C1D261246}" dt="2024-11-26T03:02:26.061" v="713" actId="13244"/>
          <ac:spMkLst>
            <pc:docMk/>
            <pc:sldMk cId="3790191868" sldId="442"/>
            <ac:spMk id="4" creationId="{FCF79334-3FCE-4EA5-B0D8-8BA389A3E18A}"/>
          </ac:spMkLst>
        </pc:spChg>
        <pc:spChg chg="add mod ord">
          <ac:chgData name="Nora Monday" userId="f9fce3f3-ea5a-4bf2-9c87-84b96f517122" providerId="ADAL" clId="{E45E570C-D2DB-4763-8FC7-C67C1D261246}" dt="2024-11-26T23:52:48.946" v="783" actId="207"/>
          <ac:spMkLst>
            <pc:docMk/>
            <pc:sldMk cId="3790191868" sldId="442"/>
            <ac:spMk id="5" creationId="{B0825D52-20FA-B50B-147B-949494DA1AD2}"/>
          </ac:spMkLst>
        </pc:spChg>
        <pc:spChg chg="ord">
          <ac:chgData name="Nora Monday" userId="f9fce3f3-ea5a-4bf2-9c87-84b96f517122" providerId="ADAL" clId="{E45E570C-D2DB-4763-8FC7-C67C1D261246}" dt="2024-11-26T03:02:21.781" v="711" actId="13244"/>
          <ac:spMkLst>
            <pc:docMk/>
            <pc:sldMk cId="3790191868" sldId="442"/>
            <ac:spMk id="11" creationId="{B7918130-89B9-834B-849E-74EEB7E489BC}"/>
          </ac:spMkLst>
        </pc:spChg>
      </pc:sldChg>
      <pc:sldChg chg="addSp modSp mod">
        <pc:chgData name="Nora Monday" userId="f9fce3f3-ea5a-4bf2-9c87-84b96f517122" providerId="ADAL" clId="{E45E570C-D2DB-4763-8FC7-C67C1D261246}" dt="2024-11-26T23:54:32.077" v="843" actId="207"/>
        <pc:sldMkLst>
          <pc:docMk/>
          <pc:sldMk cId="1548968196" sldId="443"/>
        </pc:sldMkLst>
        <pc:spChg chg="add mod ord">
          <ac:chgData name="Nora Monday" userId="f9fce3f3-ea5a-4bf2-9c87-84b96f517122" providerId="ADAL" clId="{E45E570C-D2DB-4763-8FC7-C67C1D261246}" dt="2024-11-26T23:54:32.077" v="843" actId="207"/>
          <ac:spMkLst>
            <pc:docMk/>
            <pc:sldMk cId="1548968196" sldId="443"/>
            <ac:spMk id="3" creationId="{FC7DDE67-EE7F-AD0E-AE8D-84675E29F9F6}"/>
          </ac:spMkLst>
        </pc:spChg>
      </pc:sldChg>
      <pc:sldChg chg="addSp modSp mod">
        <pc:chgData name="Nora Monday" userId="f9fce3f3-ea5a-4bf2-9c87-84b96f517122" providerId="ADAL" clId="{E45E570C-D2DB-4763-8FC7-C67C1D261246}" dt="2024-11-26T23:55:23.557" v="857" actId="207"/>
        <pc:sldMkLst>
          <pc:docMk/>
          <pc:sldMk cId="1550106778" sldId="444"/>
        </pc:sldMkLst>
        <pc:spChg chg="add mod ord">
          <ac:chgData name="Nora Monday" userId="f9fce3f3-ea5a-4bf2-9c87-84b96f517122" providerId="ADAL" clId="{E45E570C-D2DB-4763-8FC7-C67C1D261246}" dt="2024-11-26T23:55:23.557" v="857" actId="207"/>
          <ac:spMkLst>
            <pc:docMk/>
            <pc:sldMk cId="1550106778" sldId="444"/>
            <ac:spMk id="6" creationId="{4A50BFD6-4350-AC71-11C8-45FA0661ACF5}"/>
          </ac:spMkLst>
        </pc:spChg>
        <pc:picChg chg="mod">
          <ac:chgData name="Nora Monday" userId="f9fce3f3-ea5a-4bf2-9c87-84b96f517122" providerId="ADAL" clId="{E45E570C-D2DB-4763-8FC7-C67C1D261246}" dt="2024-11-26T02:44:41.595" v="591" actId="962"/>
          <ac:picMkLst>
            <pc:docMk/>
            <pc:sldMk cId="1550106778" sldId="444"/>
            <ac:picMk id="2" creationId="{F0F732F6-7E15-B64F-B868-DE183B9CD333}"/>
          </ac:picMkLst>
        </pc:picChg>
        <pc:picChg chg="mod">
          <ac:chgData name="Nora Monday" userId="f9fce3f3-ea5a-4bf2-9c87-84b96f517122" providerId="ADAL" clId="{E45E570C-D2DB-4763-8FC7-C67C1D261246}" dt="2024-11-26T02:44:44.338" v="593" actId="962"/>
          <ac:picMkLst>
            <pc:docMk/>
            <pc:sldMk cId="1550106778" sldId="444"/>
            <ac:picMk id="3" creationId="{FF2AA174-CE84-8643-9979-196EEDC4BE7F}"/>
          </ac:picMkLst>
        </pc:picChg>
        <pc:picChg chg="mod">
          <ac:chgData name="Nora Monday" userId="f9fce3f3-ea5a-4bf2-9c87-84b96f517122" providerId="ADAL" clId="{E45E570C-D2DB-4763-8FC7-C67C1D261246}" dt="2024-11-26T02:45:03.173" v="607" actId="962"/>
          <ac:picMkLst>
            <pc:docMk/>
            <pc:sldMk cId="1550106778" sldId="444"/>
            <ac:picMk id="4" creationId="{307BD4F4-4812-EF49-BCD6-FEC250234F44}"/>
          </ac:picMkLst>
        </pc:picChg>
      </pc:sldChg>
      <pc:sldChg chg="addSp modSp mod">
        <pc:chgData name="Nora Monday" userId="f9fce3f3-ea5a-4bf2-9c87-84b96f517122" providerId="ADAL" clId="{E45E570C-D2DB-4763-8FC7-C67C1D261246}" dt="2024-11-26T23:55:43.872" v="872" actId="207"/>
        <pc:sldMkLst>
          <pc:docMk/>
          <pc:sldMk cId="2708634835" sldId="445"/>
        </pc:sldMkLst>
        <pc:spChg chg="add mod ord">
          <ac:chgData name="Nora Monday" userId="f9fce3f3-ea5a-4bf2-9c87-84b96f517122" providerId="ADAL" clId="{E45E570C-D2DB-4763-8FC7-C67C1D261246}" dt="2024-11-26T23:55:43.872" v="872" actId="207"/>
          <ac:spMkLst>
            <pc:docMk/>
            <pc:sldMk cId="2708634835" sldId="445"/>
            <ac:spMk id="6" creationId="{3592DBA7-2683-E31A-9EF3-0981B78DCD0B}"/>
          </ac:spMkLst>
        </pc:spChg>
        <pc:picChg chg="mod">
          <ac:chgData name="Nora Monday" userId="f9fce3f3-ea5a-4bf2-9c87-84b96f517122" providerId="ADAL" clId="{E45E570C-D2DB-4763-8FC7-C67C1D261246}" dt="2024-11-26T02:45:08.486" v="613" actId="962"/>
          <ac:picMkLst>
            <pc:docMk/>
            <pc:sldMk cId="2708634835" sldId="445"/>
            <ac:picMk id="2" creationId="{074FCCBB-7896-C944-9092-0E531A150C0A}"/>
          </ac:picMkLst>
        </pc:picChg>
        <pc:picChg chg="mod">
          <ac:chgData name="Nora Monday" userId="f9fce3f3-ea5a-4bf2-9c87-84b96f517122" providerId="ADAL" clId="{E45E570C-D2DB-4763-8FC7-C67C1D261246}" dt="2024-11-26T02:45:16.954" v="625" actId="962"/>
          <ac:picMkLst>
            <pc:docMk/>
            <pc:sldMk cId="2708634835" sldId="445"/>
            <ac:picMk id="3" creationId="{AB8E358D-A28A-1C4A-9CCC-3DAF937DFDAC}"/>
          </ac:picMkLst>
        </pc:picChg>
        <pc:picChg chg="mod ord">
          <ac:chgData name="Nora Monday" userId="f9fce3f3-ea5a-4bf2-9c87-84b96f517122" providerId="ADAL" clId="{E45E570C-D2DB-4763-8FC7-C67C1D261246}" dt="2024-11-26T02:59:56.852" v="700" actId="13244"/>
          <ac:picMkLst>
            <pc:docMk/>
            <pc:sldMk cId="2708634835" sldId="445"/>
            <ac:picMk id="4" creationId="{E09FF513-B7CB-F24A-9516-9B412166C5A4}"/>
          </ac:picMkLst>
        </pc:picChg>
      </pc:sldChg>
      <pc:sldChg chg="addSp modSp mod">
        <pc:chgData name="Nora Monday" userId="f9fce3f3-ea5a-4bf2-9c87-84b96f517122" providerId="ADAL" clId="{E45E570C-D2DB-4763-8FC7-C67C1D261246}" dt="2024-11-27T04:11:12.465" v="1440" actId="962"/>
        <pc:sldMkLst>
          <pc:docMk/>
          <pc:sldMk cId="349643366" sldId="446"/>
        </pc:sldMkLst>
        <pc:spChg chg="ord">
          <ac:chgData name="Nora Monday" userId="f9fce3f3-ea5a-4bf2-9c87-84b96f517122" providerId="ADAL" clId="{E45E570C-D2DB-4763-8FC7-C67C1D261246}" dt="2024-11-26T03:01:59.151" v="709" actId="13244"/>
          <ac:spMkLst>
            <pc:docMk/>
            <pc:sldMk cId="349643366" sldId="446"/>
            <ac:spMk id="4" creationId="{DA3D3666-F224-9147-BD4A-2407C6B422EA}"/>
          </ac:spMkLst>
        </pc:spChg>
        <pc:spChg chg="add mod ord">
          <ac:chgData name="Nora Monday" userId="f9fce3f3-ea5a-4bf2-9c87-84b96f517122" providerId="ADAL" clId="{E45E570C-D2DB-4763-8FC7-C67C1D261246}" dt="2024-11-26T23:56:24.288" v="953" actId="20577"/>
          <ac:spMkLst>
            <pc:docMk/>
            <pc:sldMk cId="349643366" sldId="446"/>
            <ac:spMk id="6" creationId="{D3615C79-F710-C0B4-5416-AAE09D84B808}"/>
          </ac:spMkLst>
        </pc:spChg>
        <pc:picChg chg="mod">
          <ac:chgData name="Nora Monday" userId="f9fce3f3-ea5a-4bf2-9c87-84b96f517122" providerId="ADAL" clId="{E45E570C-D2DB-4763-8FC7-C67C1D261246}" dt="2024-11-27T04:11:07.427" v="1432" actId="962"/>
          <ac:picMkLst>
            <pc:docMk/>
            <pc:sldMk cId="349643366" sldId="446"/>
            <ac:picMk id="2" creationId="{32F9E39C-FFA8-9449-A9FD-F679C262BCF1}"/>
          </ac:picMkLst>
        </pc:picChg>
        <pc:picChg chg="mod">
          <ac:chgData name="Nora Monday" userId="f9fce3f3-ea5a-4bf2-9c87-84b96f517122" providerId="ADAL" clId="{E45E570C-D2DB-4763-8FC7-C67C1D261246}" dt="2024-11-27T04:11:12.465" v="1440" actId="962"/>
          <ac:picMkLst>
            <pc:docMk/>
            <pc:sldMk cId="349643366" sldId="446"/>
            <ac:picMk id="3" creationId="{A0CAD030-AEF6-2849-9D32-3E77910D8F1C}"/>
          </ac:picMkLst>
        </pc:picChg>
      </pc:sldChg>
      <pc:sldChg chg="addSp modSp mod">
        <pc:chgData name="Nora Monday" userId="f9fce3f3-ea5a-4bf2-9c87-84b96f517122" providerId="ADAL" clId="{E45E570C-D2DB-4763-8FC7-C67C1D261246}" dt="2024-11-26T23:56:32.311" v="974" actId="20577"/>
        <pc:sldMkLst>
          <pc:docMk/>
          <pc:sldMk cId="3837448520" sldId="448"/>
        </pc:sldMkLst>
        <pc:spChg chg="add mod">
          <ac:chgData name="Nora Monday" userId="f9fce3f3-ea5a-4bf2-9c87-84b96f517122" providerId="ADAL" clId="{E45E570C-D2DB-4763-8FC7-C67C1D261246}" dt="2024-11-26T23:56:32.311" v="974" actId="20577"/>
          <ac:spMkLst>
            <pc:docMk/>
            <pc:sldMk cId="3837448520" sldId="448"/>
            <ac:spMk id="2" creationId="{FBEE19ED-475E-ED5C-13E8-604C89DAF447}"/>
          </ac:spMkLst>
        </pc:spChg>
      </pc:sldChg>
      <pc:sldChg chg="addSp modSp mod">
        <pc:chgData name="Nora Monday" userId="f9fce3f3-ea5a-4bf2-9c87-84b96f517122" providerId="ADAL" clId="{E45E570C-D2DB-4763-8FC7-C67C1D261246}" dt="2024-11-27T04:10:09.918" v="1289" actId="962"/>
        <pc:sldMkLst>
          <pc:docMk/>
          <pc:sldMk cId="240114052" sldId="449"/>
        </pc:sldMkLst>
        <pc:spChg chg="ord">
          <ac:chgData name="Nora Monday" userId="f9fce3f3-ea5a-4bf2-9c87-84b96f517122" providerId="ADAL" clId="{E45E570C-D2DB-4763-8FC7-C67C1D261246}" dt="2024-11-26T03:00:54.306" v="705" actId="13244"/>
          <ac:spMkLst>
            <pc:docMk/>
            <pc:sldMk cId="240114052" sldId="449"/>
            <ac:spMk id="4" creationId="{5DA474B8-90E8-BA49-A9BD-A50B8ED5FB26}"/>
          </ac:spMkLst>
        </pc:spChg>
        <pc:spChg chg="mod ord">
          <ac:chgData name="Nora Monday" userId="f9fce3f3-ea5a-4bf2-9c87-84b96f517122" providerId="ADAL" clId="{E45E570C-D2DB-4763-8FC7-C67C1D261246}" dt="2024-11-27T04:09:43.220" v="1143" actId="962"/>
          <ac:spMkLst>
            <pc:docMk/>
            <pc:sldMk cId="240114052" sldId="449"/>
            <ac:spMk id="10" creationId="{61D9BBD6-117F-F84E-8012-63EE0CF9CB35}"/>
          </ac:spMkLst>
        </pc:spChg>
        <pc:spChg chg="mod ord">
          <ac:chgData name="Nora Monday" userId="f9fce3f3-ea5a-4bf2-9c87-84b96f517122" providerId="ADAL" clId="{E45E570C-D2DB-4763-8FC7-C67C1D261246}" dt="2024-11-27T04:09:50.586" v="1173" actId="962"/>
          <ac:spMkLst>
            <pc:docMk/>
            <pc:sldMk cId="240114052" sldId="449"/>
            <ac:spMk id="11" creationId="{13570D16-12C5-0048-8870-7285D656E7BA}"/>
          </ac:spMkLst>
        </pc:spChg>
        <pc:spChg chg="add mod ord">
          <ac:chgData name="Nora Monday" userId="f9fce3f3-ea5a-4bf2-9c87-84b96f517122" providerId="ADAL" clId="{E45E570C-D2DB-4763-8FC7-C67C1D261246}" dt="2024-11-26T23:55:59.791" v="906" actId="207"/>
          <ac:spMkLst>
            <pc:docMk/>
            <pc:sldMk cId="240114052" sldId="449"/>
            <ac:spMk id="12" creationId="{78F97715-4588-E465-4A96-A23B534D9C7D}"/>
          </ac:spMkLst>
        </pc:spChg>
        <pc:picChg chg="mod ord">
          <ac:chgData name="Nora Monday" userId="f9fce3f3-ea5a-4bf2-9c87-84b96f517122" providerId="ADAL" clId="{E45E570C-D2DB-4763-8FC7-C67C1D261246}" dt="2024-11-27T04:10:09.918" v="1289" actId="962"/>
          <ac:picMkLst>
            <pc:docMk/>
            <pc:sldMk cId="240114052" sldId="449"/>
            <ac:picMk id="3" creationId="{7121C993-3D24-8140-AAFD-BD2F6BCD5EF9}"/>
          </ac:picMkLst>
        </pc:picChg>
        <pc:picChg chg="mod">
          <ac:chgData name="Nora Monday" userId="f9fce3f3-ea5a-4bf2-9c87-84b96f517122" providerId="ADAL" clId="{E45E570C-D2DB-4763-8FC7-C67C1D261246}" dt="2024-11-26T02:45:50.693" v="651" actId="962"/>
          <ac:picMkLst>
            <pc:docMk/>
            <pc:sldMk cId="240114052" sldId="449"/>
            <ac:picMk id="7" creationId="{1BB99C80-DABD-4040-AC33-EA86C1254A95}"/>
          </ac:picMkLst>
        </pc:picChg>
        <pc:picChg chg="mod">
          <ac:chgData name="Nora Monday" userId="f9fce3f3-ea5a-4bf2-9c87-84b96f517122" providerId="ADAL" clId="{E45E570C-D2DB-4763-8FC7-C67C1D261246}" dt="2024-11-26T02:45:53.395" v="653" actId="962"/>
          <ac:picMkLst>
            <pc:docMk/>
            <pc:sldMk cId="240114052" sldId="449"/>
            <ac:picMk id="8" creationId="{AFB6DB37-80EE-EB41-9F9E-20F911C2353D}"/>
          </ac:picMkLst>
        </pc:picChg>
        <pc:picChg chg="mod">
          <ac:chgData name="Nora Monday" userId="f9fce3f3-ea5a-4bf2-9c87-84b96f517122" providerId="ADAL" clId="{E45E570C-D2DB-4763-8FC7-C67C1D261246}" dt="2024-11-26T02:45:56.249" v="655" actId="962"/>
          <ac:picMkLst>
            <pc:docMk/>
            <pc:sldMk cId="240114052" sldId="449"/>
            <ac:picMk id="9" creationId="{CA535933-2A52-3E42-822C-C7EBAB31B6AF}"/>
          </ac:picMkLst>
        </pc:picChg>
      </pc:sldChg>
      <pc:sldChg chg="addSp modSp mod">
        <pc:chgData name="Nora Monday" userId="f9fce3f3-ea5a-4bf2-9c87-84b96f517122" providerId="ADAL" clId="{E45E570C-D2DB-4763-8FC7-C67C1D261246}" dt="2024-11-26T23:51:28.487" v="759" actId="207"/>
        <pc:sldMkLst>
          <pc:docMk/>
          <pc:sldMk cId="1821817766" sldId="450"/>
        </pc:sldMkLst>
        <pc:spChg chg="add mod ord">
          <ac:chgData name="Nora Monday" userId="f9fce3f3-ea5a-4bf2-9c87-84b96f517122" providerId="ADAL" clId="{E45E570C-D2DB-4763-8FC7-C67C1D261246}" dt="2024-11-26T23:51:28.487" v="759" actId="207"/>
          <ac:spMkLst>
            <pc:docMk/>
            <pc:sldMk cId="1821817766" sldId="450"/>
            <ac:spMk id="3" creationId="{E27D2108-7D84-6959-5E0B-B84A7AC3D111}"/>
          </ac:spMkLst>
        </pc:spChg>
        <pc:picChg chg="mod ord">
          <ac:chgData name="Nora Monday" userId="f9fce3f3-ea5a-4bf2-9c87-84b96f517122" providerId="ADAL" clId="{E45E570C-D2DB-4763-8FC7-C67C1D261246}" dt="2024-11-26T02:48:55.711" v="686"/>
          <ac:picMkLst>
            <pc:docMk/>
            <pc:sldMk cId="1821817766" sldId="450"/>
            <ac:picMk id="2" creationId="{9EB08FDD-A0E7-223E-8A50-04869BDE6A6B}"/>
          </ac:picMkLst>
        </pc:picChg>
      </pc:sldChg>
      <pc:sldChg chg="addSp modSp mod">
        <pc:chgData name="Nora Monday" userId="f9fce3f3-ea5a-4bf2-9c87-84b96f517122" providerId="ADAL" clId="{E45E570C-D2DB-4763-8FC7-C67C1D261246}" dt="2024-11-26T23:51:05.644" v="731" actId="207"/>
        <pc:sldMkLst>
          <pc:docMk/>
          <pc:sldMk cId="3089004442" sldId="451"/>
        </pc:sldMkLst>
        <pc:spChg chg="add mod ord">
          <ac:chgData name="Nora Monday" userId="f9fce3f3-ea5a-4bf2-9c87-84b96f517122" providerId="ADAL" clId="{E45E570C-D2DB-4763-8FC7-C67C1D261246}" dt="2024-11-26T23:51:05.644" v="731" actId="207"/>
          <ac:spMkLst>
            <pc:docMk/>
            <pc:sldMk cId="3089004442" sldId="451"/>
            <ac:spMk id="3" creationId="{7DE4CF5C-7C75-F7AF-E8CB-C0ADBF6B86CB}"/>
          </ac:spMkLst>
        </pc:spChg>
        <pc:picChg chg="mod">
          <ac:chgData name="Nora Monday" userId="f9fce3f3-ea5a-4bf2-9c87-84b96f517122" providerId="ADAL" clId="{E45E570C-D2DB-4763-8FC7-C67C1D261246}" dt="2024-11-26T02:43:46.793" v="471" actId="962"/>
          <ac:picMkLst>
            <pc:docMk/>
            <pc:sldMk cId="3089004442" sldId="451"/>
            <ac:picMk id="2" creationId="{603E474A-5232-A483-A098-A301A24B9BE8}"/>
          </ac:picMkLst>
        </pc:picChg>
      </pc:sldChg>
      <pc:sldMasterChg chg="modSldLayout">
        <pc:chgData name="Nora Monday" userId="f9fce3f3-ea5a-4bf2-9c87-84b96f517122" providerId="ADAL" clId="{E45E570C-D2DB-4763-8FC7-C67C1D261246}" dt="2024-11-28T05:12:58.424" v="1442"/>
        <pc:sldMasterMkLst>
          <pc:docMk/>
          <pc:sldMasterMk cId="1034081160" sldId="2147483648"/>
        </pc:sldMasterMkLst>
        <pc:sldLayoutChg chg="addSp delSp modSp mod">
          <pc:chgData name="Nora Monday" userId="f9fce3f3-ea5a-4bf2-9c87-84b96f517122" providerId="ADAL" clId="{E45E570C-D2DB-4763-8FC7-C67C1D261246}" dt="2024-11-28T05:12:58.424" v="1442"/>
          <pc:sldLayoutMkLst>
            <pc:docMk/>
            <pc:sldMasterMk cId="1034081160" sldId="2147483648"/>
            <pc:sldLayoutMk cId="488055856" sldId="2147483694"/>
          </pc:sldLayoutMkLst>
          <pc:spChg chg="add mod">
            <ac:chgData name="Nora Monday" userId="f9fce3f3-ea5a-4bf2-9c87-84b96f517122" providerId="ADAL" clId="{E45E570C-D2DB-4763-8FC7-C67C1D261246}" dt="2024-11-28T05:12:58.424" v="1442"/>
            <ac:spMkLst>
              <pc:docMk/>
              <pc:sldMasterMk cId="1034081160" sldId="2147483648"/>
              <pc:sldLayoutMk cId="488055856" sldId="2147483694"/>
              <ac:spMk id="2" creationId="{E250C647-CFC5-198C-4A87-16D5F5FAD338}"/>
            </ac:spMkLst>
          </pc:spChg>
        </pc:sldLayoutChg>
      </pc:sldMasterChg>
    </pc:docChg>
  </pc:docChgLst>
  <pc:docChgLst>
    <pc:chgData name="Liz Heynes" userId="e5ff50d5-f39a-42f6-9e9f-e790bcc8c38d" providerId="ADAL" clId="{6FAB027E-F165-4C2F-864F-9F00AE43DBFD}"/>
    <pc:docChg chg="modMainMaster">
      <pc:chgData name="Liz Heynes" userId="e5ff50d5-f39a-42f6-9e9f-e790bcc8c38d" providerId="ADAL" clId="{6FAB027E-F165-4C2F-864F-9F00AE43DBFD}" dt="2024-11-28T04:51:36.798" v="17" actId="20577"/>
      <pc:docMkLst>
        <pc:docMk/>
      </pc:docMkLst>
      <pc:sldMasterChg chg="modSldLayout">
        <pc:chgData name="Liz Heynes" userId="e5ff50d5-f39a-42f6-9e9f-e790bcc8c38d" providerId="ADAL" clId="{6FAB027E-F165-4C2F-864F-9F00AE43DBFD}" dt="2024-11-28T04:51:36.798" v="17" actId="20577"/>
        <pc:sldMasterMkLst>
          <pc:docMk/>
          <pc:sldMasterMk cId="1034081160" sldId="2147483648"/>
        </pc:sldMasterMkLst>
        <pc:sldLayoutChg chg="modSp mod">
          <pc:chgData name="Liz Heynes" userId="e5ff50d5-f39a-42f6-9e9f-e790bcc8c38d" providerId="ADAL" clId="{6FAB027E-F165-4C2F-864F-9F00AE43DBFD}" dt="2024-11-28T04:51:36.798" v="17" actId="20577"/>
          <pc:sldLayoutMkLst>
            <pc:docMk/>
            <pc:sldMasterMk cId="1034081160" sldId="2147483648"/>
            <pc:sldLayoutMk cId="2132320762" sldId="2147483649"/>
          </pc:sldLayoutMkLst>
          <pc:spChg chg="mod">
            <ac:chgData name="Liz Heynes" userId="e5ff50d5-f39a-42f6-9e9f-e790bcc8c38d" providerId="ADAL" clId="{6FAB027E-F165-4C2F-864F-9F00AE43DBFD}" dt="2024-11-28T04:51:36.798" v="17" actId="20577"/>
            <ac:spMkLst>
              <pc:docMk/>
              <pc:sldMasterMk cId="1034081160" sldId="2147483648"/>
              <pc:sldLayoutMk cId="2132320762" sldId="2147483649"/>
              <ac:spMk id="14" creationId="{64A5F4B4-521E-4231-B1DE-C9B4B43C838A}"/>
            </ac:spMkLst>
          </pc:spChg>
        </pc:sldLayoutChg>
      </pc:sldMasterChg>
    </pc:docChg>
  </pc:docChgLst>
  <pc:docChgLst>
    <pc:chgData name="Rebecca McEwan" userId="S::rebecca.mcewan@esa.edu.au::ff810c5d-fc8a-4cb6-9b96-8b31b958f764" providerId="AD" clId="Web-{372E97ED-7683-E7B7-C825-4354FAA858B6}"/>
    <pc:docChg chg="mod">
      <pc:chgData name="Rebecca McEwan" userId="S::rebecca.mcewan@esa.edu.au::ff810c5d-fc8a-4cb6-9b96-8b31b958f764" providerId="AD" clId="Web-{372E97ED-7683-E7B7-C825-4354FAA858B6}" dt="2024-10-20T22:28:46.841" v="0"/>
      <pc:docMkLst>
        <pc:docMk/>
      </pc:docMkLst>
    </pc:docChg>
  </pc:docChgLst>
  <pc:docChgLst>
    <pc:chgData name="Kerrie Shanahan" userId="ae473d9f-76e9-476f-892f-2674ea963afc" providerId="ADAL" clId="{9E1941AE-8718-46EE-8021-89EE7483B115}"/>
    <pc:docChg chg="undo custSel modSld">
      <pc:chgData name="Kerrie Shanahan" userId="ae473d9f-76e9-476f-892f-2674ea963afc" providerId="ADAL" clId="{9E1941AE-8718-46EE-8021-89EE7483B115}" dt="2024-11-27T05:29:09.789" v="96" actId="13244"/>
      <pc:docMkLst>
        <pc:docMk/>
      </pc:docMkLst>
      <pc:sldChg chg="addSp delSp modSp mod modNotesTx">
        <pc:chgData name="Kerrie Shanahan" userId="ae473d9f-76e9-476f-892f-2674ea963afc" providerId="ADAL" clId="{9E1941AE-8718-46EE-8021-89EE7483B115}" dt="2024-11-27T05:28:37.244" v="95" actId="33553"/>
        <pc:sldMkLst>
          <pc:docMk/>
          <pc:sldMk cId="4263359036" sldId="418"/>
        </pc:sldMkLst>
        <pc:spChg chg="mod">
          <ac:chgData name="Kerrie Shanahan" userId="ae473d9f-76e9-476f-892f-2674ea963afc" providerId="ADAL" clId="{9E1941AE-8718-46EE-8021-89EE7483B115}" dt="2024-11-27T05:28:37.244" v="95" actId="33553"/>
          <ac:spMkLst>
            <pc:docMk/>
            <pc:sldMk cId="4263359036" sldId="418"/>
            <ac:spMk id="2" creationId="{DC7BFAC9-1DB9-9448-AF0E-671E72C0C7C4}"/>
          </ac:spMkLst>
        </pc:spChg>
      </pc:sldChg>
      <pc:sldChg chg="modSp mod modNotesTx">
        <pc:chgData name="Kerrie Shanahan" userId="ae473d9f-76e9-476f-892f-2674ea963afc" providerId="ADAL" clId="{9E1941AE-8718-46EE-8021-89EE7483B115}" dt="2024-11-27T05:23:14.925" v="83" actId="13244"/>
        <pc:sldMkLst>
          <pc:docMk/>
          <pc:sldMk cId="4150549256" sldId="437"/>
        </pc:sldMkLst>
        <pc:spChg chg="ord">
          <ac:chgData name="Kerrie Shanahan" userId="ae473d9f-76e9-476f-892f-2674ea963afc" providerId="ADAL" clId="{9E1941AE-8718-46EE-8021-89EE7483B115}" dt="2024-11-27T05:23:14.925" v="83" actId="13244"/>
          <ac:spMkLst>
            <pc:docMk/>
            <pc:sldMk cId="4150549256" sldId="437"/>
            <ac:spMk id="2" creationId="{C2E789EB-88A5-D058-9495-176A9D5BB791}"/>
          </ac:spMkLst>
        </pc:spChg>
      </pc:sldChg>
      <pc:sldChg chg="addSp delSp modSp mod">
        <pc:chgData name="Kerrie Shanahan" userId="ae473d9f-76e9-476f-892f-2674ea963afc" providerId="ADAL" clId="{9E1941AE-8718-46EE-8021-89EE7483B115}" dt="2024-11-27T05:29:09.789" v="96" actId="13244"/>
        <pc:sldMkLst>
          <pc:docMk/>
          <pc:sldMk cId="3662316055" sldId="441"/>
        </pc:sldMkLst>
        <pc:spChg chg="mod ord">
          <ac:chgData name="Kerrie Shanahan" userId="ae473d9f-76e9-476f-892f-2674ea963afc" providerId="ADAL" clId="{9E1941AE-8718-46EE-8021-89EE7483B115}" dt="2024-11-27T05:29:09.789" v="96" actId="13244"/>
          <ac:spMkLst>
            <pc:docMk/>
            <pc:sldMk cId="3662316055" sldId="441"/>
            <ac:spMk id="3" creationId="{08C71E8F-868B-F248-BC52-8AE045F1A487}"/>
          </ac:spMkLst>
        </pc:spChg>
        <pc:spChg chg="ord">
          <ac:chgData name="Kerrie Shanahan" userId="ae473d9f-76e9-476f-892f-2674ea963afc" providerId="ADAL" clId="{9E1941AE-8718-46EE-8021-89EE7483B115}" dt="2024-11-27T05:22:35.158" v="79" actId="13244"/>
          <ac:spMkLst>
            <pc:docMk/>
            <pc:sldMk cId="3662316055" sldId="441"/>
            <ac:spMk id="4" creationId="{DFA8163B-DA64-924A-B4D9-41EA437843E9}"/>
          </ac:spMkLst>
        </pc:spChg>
        <pc:spChg chg="ord">
          <ac:chgData name="Kerrie Shanahan" userId="ae473d9f-76e9-476f-892f-2674ea963afc" providerId="ADAL" clId="{9E1941AE-8718-46EE-8021-89EE7483B115}" dt="2024-11-27T05:22:31.200" v="78" actId="13244"/>
          <ac:spMkLst>
            <pc:docMk/>
            <pc:sldMk cId="3662316055" sldId="441"/>
            <ac:spMk id="7" creationId="{C53811AA-1C4C-3D6B-49F3-66E79361F415}"/>
          </ac:spMkLst>
        </pc:spChg>
      </pc:sldChg>
      <pc:sldChg chg="addSp delSp modSp mod modNotesTx">
        <pc:chgData name="Kerrie Shanahan" userId="ae473d9f-76e9-476f-892f-2674ea963afc" providerId="ADAL" clId="{9E1941AE-8718-46EE-8021-89EE7483B115}" dt="2024-11-26T22:52:03.252" v="74" actId="165"/>
        <pc:sldMkLst>
          <pc:docMk/>
          <pc:sldMk cId="3790191868" sldId="442"/>
        </pc:sldMkLst>
        <pc:spChg chg="mod topLvl">
          <ac:chgData name="Kerrie Shanahan" userId="ae473d9f-76e9-476f-892f-2674ea963afc" providerId="ADAL" clId="{9E1941AE-8718-46EE-8021-89EE7483B115}" dt="2024-11-26T22:52:03.252" v="74" actId="165"/>
          <ac:spMkLst>
            <pc:docMk/>
            <pc:sldMk cId="3790191868" sldId="442"/>
            <ac:spMk id="3" creationId="{D3E077B2-8F16-08C7-1EE6-E8FDF9B95A1B}"/>
          </ac:spMkLst>
        </pc:spChg>
        <pc:spChg chg="mod topLvl">
          <ac:chgData name="Kerrie Shanahan" userId="ae473d9f-76e9-476f-892f-2674ea963afc" providerId="ADAL" clId="{9E1941AE-8718-46EE-8021-89EE7483B115}" dt="2024-11-26T22:52:03.252" v="74" actId="165"/>
          <ac:spMkLst>
            <pc:docMk/>
            <pc:sldMk cId="3790191868" sldId="442"/>
            <ac:spMk id="4" creationId="{FCF79334-3FCE-4EA5-B0D8-8BA389A3E18A}"/>
          </ac:spMkLst>
        </pc:spChg>
        <pc:spChg chg="mod topLvl">
          <ac:chgData name="Kerrie Shanahan" userId="ae473d9f-76e9-476f-892f-2674ea963afc" providerId="ADAL" clId="{9E1941AE-8718-46EE-8021-89EE7483B115}" dt="2024-11-26T22:52:03.252" v="74" actId="165"/>
          <ac:spMkLst>
            <pc:docMk/>
            <pc:sldMk cId="3790191868" sldId="442"/>
            <ac:spMk id="9" creationId="{7AD4C5E2-1FA6-BC43-932E-8BF225355A91}"/>
          </ac:spMkLst>
        </pc:spChg>
        <pc:spChg chg="mod topLvl">
          <ac:chgData name="Kerrie Shanahan" userId="ae473d9f-76e9-476f-892f-2674ea963afc" providerId="ADAL" clId="{9E1941AE-8718-46EE-8021-89EE7483B115}" dt="2024-11-26T22:52:03.252" v="74" actId="165"/>
          <ac:spMkLst>
            <pc:docMk/>
            <pc:sldMk cId="3790191868" sldId="442"/>
            <ac:spMk id="10" creationId="{40F75F48-FC8E-8E44-8B2D-2F86CEBF1B45}"/>
          </ac:spMkLst>
        </pc:spChg>
        <pc:spChg chg="mod topLvl">
          <ac:chgData name="Kerrie Shanahan" userId="ae473d9f-76e9-476f-892f-2674ea963afc" providerId="ADAL" clId="{9E1941AE-8718-46EE-8021-89EE7483B115}" dt="2024-11-26T22:52:03.252" v="74" actId="165"/>
          <ac:spMkLst>
            <pc:docMk/>
            <pc:sldMk cId="3790191868" sldId="442"/>
            <ac:spMk id="11" creationId="{B7918130-89B9-834B-849E-74EEB7E489BC}"/>
          </ac:spMkLst>
        </pc:spChg>
      </pc:sldChg>
      <pc:sldChg chg="addSp delSp modSp mod">
        <pc:chgData name="Kerrie Shanahan" userId="ae473d9f-76e9-476f-892f-2674ea963afc" providerId="ADAL" clId="{9E1941AE-8718-46EE-8021-89EE7483B115}" dt="2024-11-26T22:52:09.233" v="75" actId="165"/>
        <pc:sldMkLst>
          <pc:docMk/>
          <pc:sldMk cId="1548968196" sldId="443"/>
        </pc:sldMkLst>
        <pc:spChg chg="mod topLvl">
          <ac:chgData name="Kerrie Shanahan" userId="ae473d9f-76e9-476f-892f-2674ea963afc" providerId="ADAL" clId="{9E1941AE-8718-46EE-8021-89EE7483B115}" dt="2024-11-26T22:52:09.233" v="75" actId="165"/>
          <ac:spMkLst>
            <pc:docMk/>
            <pc:sldMk cId="1548968196" sldId="443"/>
            <ac:spMk id="7" creationId="{4F34066C-8721-8856-8EEB-3E4C67B397D2}"/>
          </ac:spMkLst>
        </pc:spChg>
        <pc:spChg chg="mod topLvl">
          <ac:chgData name="Kerrie Shanahan" userId="ae473d9f-76e9-476f-892f-2674ea963afc" providerId="ADAL" clId="{9E1941AE-8718-46EE-8021-89EE7483B115}" dt="2024-11-26T22:52:09.233" v="75" actId="165"/>
          <ac:spMkLst>
            <pc:docMk/>
            <pc:sldMk cId="1548968196" sldId="443"/>
            <ac:spMk id="8" creationId="{C25207BA-DE7F-10F7-A5D6-7EA7364552B1}"/>
          </ac:spMkLst>
        </pc:spChg>
        <pc:spChg chg="mod topLvl">
          <ac:chgData name="Kerrie Shanahan" userId="ae473d9f-76e9-476f-892f-2674ea963afc" providerId="ADAL" clId="{9E1941AE-8718-46EE-8021-89EE7483B115}" dt="2024-11-26T22:52:09.233" v="75" actId="165"/>
          <ac:spMkLst>
            <pc:docMk/>
            <pc:sldMk cId="1548968196" sldId="443"/>
            <ac:spMk id="11" creationId="{4C285F9A-8D72-7E94-1871-9B6D65035E30}"/>
          </ac:spMkLst>
        </pc:spChg>
        <pc:spChg chg="mod topLvl">
          <ac:chgData name="Kerrie Shanahan" userId="ae473d9f-76e9-476f-892f-2674ea963afc" providerId="ADAL" clId="{9E1941AE-8718-46EE-8021-89EE7483B115}" dt="2024-11-26T22:52:09.233" v="75" actId="165"/>
          <ac:spMkLst>
            <pc:docMk/>
            <pc:sldMk cId="1548968196" sldId="443"/>
            <ac:spMk id="15" creationId="{5954B36C-BEC4-66D3-884F-9E09DB9520AE}"/>
          </ac:spMkLst>
        </pc:spChg>
        <pc:spChg chg="mod topLvl">
          <ac:chgData name="Kerrie Shanahan" userId="ae473d9f-76e9-476f-892f-2674ea963afc" providerId="ADAL" clId="{9E1941AE-8718-46EE-8021-89EE7483B115}" dt="2024-11-26T22:52:09.233" v="75" actId="165"/>
          <ac:spMkLst>
            <pc:docMk/>
            <pc:sldMk cId="1548968196" sldId="443"/>
            <ac:spMk id="16" creationId="{CE72676C-DBF4-578A-0A6C-981E41E6379B}"/>
          </ac:spMkLst>
        </pc:spChg>
      </pc:sldChg>
      <pc:sldChg chg="addSp delSp modSp mod">
        <pc:chgData name="Kerrie Shanahan" userId="ae473d9f-76e9-476f-892f-2674ea963afc" providerId="ADAL" clId="{9E1941AE-8718-46EE-8021-89EE7483B115}" dt="2024-11-26T22:52:18.315" v="76" actId="165"/>
        <pc:sldMkLst>
          <pc:docMk/>
          <pc:sldMk cId="1550106778" sldId="444"/>
        </pc:sldMkLst>
        <pc:picChg chg="mod topLvl">
          <ac:chgData name="Kerrie Shanahan" userId="ae473d9f-76e9-476f-892f-2674ea963afc" providerId="ADAL" clId="{9E1941AE-8718-46EE-8021-89EE7483B115}" dt="2024-11-26T22:52:18.315" v="76" actId="165"/>
          <ac:picMkLst>
            <pc:docMk/>
            <pc:sldMk cId="1550106778" sldId="444"/>
            <ac:picMk id="2" creationId="{F0F732F6-7E15-B64F-B868-DE183B9CD333}"/>
          </ac:picMkLst>
        </pc:picChg>
        <pc:picChg chg="mod topLvl">
          <ac:chgData name="Kerrie Shanahan" userId="ae473d9f-76e9-476f-892f-2674ea963afc" providerId="ADAL" clId="{9E1941AE-8718-46EE-8021-89EE7483B115}" dt="2024-11-26T22:52:18.315" v="76" actId="165"/>
          <ac:picMkLst>
            <pc:docMk/>
            <pc:sldMk cId="1550106778" sldId="444"/>
            <ac:picMk id="3" creationId="{FF2AA174-CE84-8643-9979-196EEDC4BE7F}"/>
          </ac:picMkLst>
        </pc:picChg>
        <pc:picChg chg="mod topLvl">
          <ac:chgData name="Kerrie Shanahan" userId="ae473d9f-76e9-476f-892f-2674ea963afc" providerId="ADAL" clId="{9E1941AE-8718-46EE-8021-89EE7483B115}" dt="2024-11-26T22:52:18.315" v="76" actId="165"/>
          <ac:picMkLst>
            <pc:docMk/>
            <pc:sldMk cId="1550106778" sldId="444"/>
            <ac:picMk id="4" creationId="{307BD4F4-4812-EF49-BCD6-FEC250234F44}"/>
          </ac:picMkLst>
        </pc:picChg>
      </pc:sldChg>
      <pc:sldChg chg="addSp delSp modSp mod">
        <pc:chgData name="Kerrie Shanahan" userId="ae473d9f-76e9-476f-892f-2674ea963afc" providerId="ADAL" clId="{9E1941AE-8718-46EE-8021-89EE7483B115}" dt="2024-11-26T22:52:24.884" v="77" actId="165"/>
        <pc:sldMkLst>
          <pc:docMk/>
          <pc:sldMk cId="2708634835" sldId="445"/>
        </pc:sldMkLst>
        <pc:picChg chg="mod topLvl">
          <ac:chgData name="Kerrie Shanahan" userId="ae473d9f-76e9-476f-892f-2674ea963afc" providerId="ADAL" clId="{9E1941AE-8718-46EE-8021-89EE7483B115}" dt="2024-11-26T22:52:24.884" v="77" actId="165"/>
          <ac:picMkLst>
            <pc:docMk/>
            <pc:sldMk cId="2708634835" sldId="445"/>
            <ac:picMk id="2" creationId="{074FCCBB-7896-C944-9092-0E531A150C0A}"/>
          </ac:picMkLst>
        </pc:picChg>
        <pc:picChg chg="mod topLvl">
          <ac:chgData name="Kerrie Shanahan" userId="ae473d9f-76e9-476f-892f-2674ea963afc" providerId="ADAL" clId="{9E1941AE-8718-46EE-8021-89EE7483B115}" dt="2024-11-26T22:52:24.884" v="77" actId="165"/>
          <ac:picMkLst>
            <pc:docMk/>
            <pc:sldMk cId="2708634835" sldId="445"/>
            <ac:picMk id="3" creationId="{AB8E358D-A28A-1C4A-9CCC-3DAF937DFDAC}"/>
          </ac:picMkLst>
        </pc:picChg>
        <pc:picChg chg="mod topLvl">
          <ac:chgData name="Kerrie Shanahan" userId="ae473d9f-76e9-476f-892f-2674ea963afc" providerId="ADAL" clId="{9E1941AE-8718-46EE-8021-89EE7483B115}" dt="2024-11-26T22:52:24.884" v="77" actId="165"/>
          <ac:picMkLst>
            <pc:docMk/>
            <pc:sldMk cId="2708634835" sldId="445"/>
            <ac:picMk id="4" creationId="{E09FF513-B7CB-F24A-9516-9B412166C5A4}"/>
          </ac:picMkLst>
        </pc:picChg>
      </pc:sldChg>
      <pc:sldChg chg="modNotesTx">
        <pc:chgData name="Kerrie Shanahan" userId="ae473d9f-76e9-476f-892f-2674ea963afc" providerId="ADAL" clId="{9E1941AE-8718-46EE-8021-89EE7483B115}" dt="2024-11-25T22:29:57.534" v="13" actId="20577"/>
        <pc:sldMkLst>
          <pc:docMk/>
          <pc:sldMk cId="3089004442" sldId="451"/>
        </pc:sldMkLst>
      </pc:sldChg>
    </pc:docChg>
  </pc:docChgLst>
  <pc:docChgLst>
    <pc:chgData name="Kerrie Shanahan" userId="ae473d9f-76e9-476f-892f-2674ea963afc" providerId="ADAL" clId="{A4E770FC-B495-460B-986B-8C2E3AD781BD}"/>
    <pc:docChg chg="undo custSel addSld delSld modSld">
      <pc:chgData name="Kerrie Shanahan" userId="ae473d9f-76e9-476f-892f-2674ea963afc" providerId="ADAL" clId="{A4E770FC-B495-460B-986B-8C2E3AD781BD}" dt="2024-10-16T01:13:18.636" v="128" actId="20577"/>
      <pc:docMkLst>
        <pc:docMk/>
      </pc:docMkLst>
      <pc:sldChg chg="add del modNotesTx">
        <pc:chgData name="Kerrie Shanahan" userId="ae473d9f-76e9-476f-892f-2674ea963afc" providerId="ADAL" clId="{A4E770FC-B495-460B-986B-8C2E3AD781BD}" dt="2024-10-16T00:50:42.939" v="104" actId="20577"/>
        <pc:sldMkLst>
          <pc:docMk/>
          <pc:sldMk cId="4263359036" sldId="418"/>
        </pc:sldMkLst>
      </pc:sldChg>
      <pc:sldChg chg="modNotesTx">
        <pc:chgData name="Kerrie Shanahan" userId="ae473d9f-76e9-476f-892f-2674ea963afc" providerId="ADAL" clId="{A4E770FC-B495-460B-986B-8C2E3AD781BD}" dt="2024-10-16T01:13:18.636" v="128" actId="20577"/>
        <pc:sldMkLst>
          <pc:docMk/>
          <pc:sldMk cId="4150549256" sldId="437"/>
        </pc:sldMkLst>
      </pc:sldChg>
      <pc:sldChg chg="modNotesTx">
        <pc:chgData name="Kerrie Shanahan" userId="ae473d9f-76e9-476f-892f-2674ea963afc" providerId="ADAL" clId="{A4E770FC-B495-460B-986B-8C2E3AD781BD}" dt="2024-10-08T23:20:18.987" v="83" actId="20577"/>
        <pc:sldMkLst>
          <pc:docMk/>
          <pc:sldMk cId="3662316055" sldId="441"/>
        </pc:sldMkLst>
      </pc:sldChg>
      <pc:sldChg chg="modNotesTx">
        <pc:chgData name="Kerrie Shanahan" userId="ae473d9f-76e9-476f-892f-2674ea963afc" providerId="ADAL" clId="{A4E770FC-B495-460B-986B-8C2E3AD781BD}" dt="2024-10-16T01:02:30.177" v="108" actId="20577"/>
        <pc:sldMkLst>
          <pc:docMk/>
          <pc:sldMk cId="1548968196" sldId="443"/>
        </pc:sldMkLst>
      </pc:sldChg>
      <pc:sldChg chg="modNotesTx">
        <pc:chgData name="Kerrie Shanahan" userId="ae473d9f-76e9-476f-892f-2674ea963afc" providerId="ADAL" clId="{A4E770FC-B495-460B-986B-8C2E3AD781BD}" dt="2024-10-16T01:08:20.171" v="110" actId="20577"/>
        <pc:sldMkLst>
          <pc:docMk/>
          <pc:sldMk cId="240114052" sldId="449"/>
        </pc:sldMkLst>
      </pc:sldChg>
      <pc:sldChg chg="modNotesTx">
        <pc:chgData name="Kerrie Shanahan" userId="ae473d9f-76e9-476f-892f-2674ea963afc" providerId="ADAL" clId="{A4E770FC-B495-460B-986B-8C2E3AD781BD}" dt="2024-10-08T05:44:47.429" v="81" actId="20577"/>
        <pc:sldMkLst>
          <pc:docMk/>
          <pc:sldMk cId="1821817766" sldId="450"/>
        </pc:sldMkLst>
      </pc:sldChg>
      <pc:sldChg chg="modNotesTx">
        <pc:chgData name="Kerrie Shanahan" userId="ae473d9f-76e9-476f-892f-2674ea963afc" providerId="ADAL" clId="{A4E770FC-B495-460B-986B-8C2E3AD781BD}" dt="2024-10-08T23:21:20.131" v="88" actId="20577"/>
        <pc:sldMkLst>
          <pc:docMk/>
          <pc:sldMk cId="3089004442" sldId="451"/>
        </pc:sldMkLst>
      </pc:sldChg>
      <pc:sldChg chg="del">
        <pc:chgData name="Kerrie Shanahan" userId="ae473d9f-76e9-476f-892f-2674ea963afc" providerId="ADAL" clId="{A4E770FC-B495-460B-986B-8C2E3AD781BD}" dt="2024-10-07T03:10:27.731" v="2" actId="2696"/>
        <pc:sldMkLst>
          <pc:docMk/>
          <pc:sldMk cId="409148390" sldId="514"/>
        </pc:sldMkLst>
      </pc:sldChg>
      <pc:sldMasterChg chg="delSldLayout">
        <pc:chgData name="Kerrie Shanahan" userId="ae473d9f-76e9-476f-892f-2674ea963afc" providerId="ADAL" clId="{A4E770FC-B495-460B-986B-8C2E3AD781BD}" dt="2024-10-07T03:10:27.731" v="2" actId="2696"/>
        <pc:sldMasterMkLst>
          <pc:docMk/>
          <pc:sldMasterMk cId="1034081160" sldId="2147483648"/>
        </pc:sldMasterMkLst>
        <pc:sldLayoutChg chg="del">
          <pc:chgData name="Kerrie Shanahan" userId="ae473d9f-76e9-476f-892f-2674ea963afc" providerId="ADAL" clId="{A4E770FC-B495-460B-986B-8C2E3AD781BD}" dt="2024-10-07T03:10:27.731" v="2" actId="2696"/>
          <pc:sldLayoutMkLst>
            <pc:docMk/>
            <pc:sldMasterMk cId="1034081160" sldId="2147483648"/>
            <pc:sldLayoutMk cId="2130169030" sldId="2147483703"/>
          </pc:sldLayoutMkLst>
        </pc:sldLayoutChg>
      </pc:sldMasterChg>
    </pc:docChg>
  </pc:docChgLst>
  <pc:docChgLst>
    <pc:chgData name="Rebecca McEwan" userId="ff810c5d-fc8a-4cb6-9b96-8b31b958f764" providerId="ADAL" clId="{13C80941-C5CE-433F-A091-195B5BF5347D}"/>
    <pc:docChg chg="undo custSel modSld">
      <pc:chgData name="Rebecca McEwan" userId="ff810c5d-fc8a-4cb6-9b96-8b31b958f764" providerId="ADAL" clId="{13C80941-C5CE-433F-A091-195B5BF5347D}" dt="2024-10-07T04:02:26.979" v="303" actId="113"/>
      <pc:docMkLst>
        <pc:docMk/>
      </pc:docMkLst>
      <pc:sldChg chg="addSp modSp modNotesTx">
        <pc:chgData name="Rebecca McEwan" userId="ff810c5d-fc8a-4cb6-9b96-8b31b958f764" providerId="ADAL" clId="{13C80941-C5CE-433F-A091-195B5BF5347D}" dt="2024-10-07T04:02:26.979" v="303" actId="113"/>
        <pc:sldMkLst>
          <pc:docMk/>
          <pc:sldMk cId="1821817766" sldId="450"/>
        </pc:sldMkLst>
        <pc:picChg chg="add mod">
          <ac:chgData name="Rebecca McEwan" userId="ff810c5d-fc8a-4cb6-9b96-8b31b958f764" providerId="ADAL" clId="{13C80941-C5CE-433F-A091-195B5BF5347D}" dt="2024-10-07T03:51:50.135" v="2"/>
          <ac:picMkLst>
            <pc:docMk/>
            <pc:sldMk cId="1821817766" sldId="450"/>
            <ac:picMk id="2" creationId="{9EB08FDD-A0E7-223E-8A50-04869BDE6A6B}"/>
          </ac:picMkLst>
        </pc:picChg>
      </pc:sldChg>
      <pc:sldChg chg="addSp modSp modNotesTx">
        <pc:chgData name="Rebecca McEwan" userId="ff810c5d-fc8a-4cb6-9b96-8b31b958f764" providerId="ADAL" clId="{13C80941-C5CE-433F-A091-195B5BF5347D}" dt="2024-10-07T03:57:02.311" v="223" actId="20577"/>
        <pc:sldMkLst>
          <pc:docMk/>
          <pc:sldMk cId="3089004442" sldId="451"/>
        </pc:sldMkLst>
        <pc:picChg chg="add mod">
          <ac:chgData name="Rebecca McEwan" userId="ff810c5d-fc8a-4cb6-9b96-8b31b958f764" providerId="ADAL" clId="{13C80941-C5CE-433F-A091-195B5BF5347D}" dt="2024-10-07T03:51:24.982" v="0"/>
          <ac:picMkLst>
            <pc:docMk/>
            <pc:sldMk cId="3089004442" sldId="451"/>
            <ac:picMk id="2" creationId="{603E474A-5232-A483-A098-A301A24B9BE8}"/>
          </ac:picMkLst>
        </pc:picChg>
      </pc:sldChg>
    </pc:docChg>
  </pc:docChgLst>
  <pc:docChgLst>
    <pc:chgData name="Kerrie Shanahan" userId="ae473d9f-76e9-476f-892f-2674ea963afc" providerId="ADAL" clId="{128FF073-4F26-432D-88DE-0CB37FEB5A5A}"/>
    <pc:docChg chg="custSel addSld modSld sldOrd modMainMaster">
      <pc:chgData name="Kerrie Shanahan" userId="ae473d9f-76e9-476f-892f-2674ea963afc" providerId="ADAL" clId="{128FF073-4F26-432D-88DE-0CB37FEB5A5A}" dt="2024-10-02T00:55:07.692" v="50"/>
      <pc:docMkLst>
        <pc:docMk/>
      </pc:docMkLst>
      <pc:sldChg chg="delSp add mod ord modClrScheme chgLayout modNotesTx">
        <pc:chgData name="Kerrie Shanahan" userId="ae473d9f-76e9-476f-892f-2674ea963afc" providerId="ADAL" clId="{128FF073-4F26-432D-88DE-0CB37FEB5A5A}" dt="2024-10-02T00:55:07.692" v="50"/>
        <pc:sldMkLst>
          <pc:docMk/>
          <pc:sldMk cId="1821817766" sldId="450"/>
        </pc:sldMkLst>
      </pc:sldChg>
      <pc:sldChg chg="add mod ord modClrScheme chgLayout">
        <pc:chgData name="Kerrie Shanahan" userId="ae473d9f-76e9-476f-892f-2674ea963afc" providerId="ADAL" clId="{128FF073-4F26-432D-88DE-0CB37FEB5A5A}" dt="2024-10-02T00:55:06.184" v="48"/>
        <pc:sldMkLst>
          <pc:docMk/>
          <pc:sldMk cId="3089004442" sldId="451"/>
        </pc:sldMkLst>
      </pc:sldChg>
      <pc:sldMasterChg chg="addSldLayout modSldLayout">
        <pc:chgData name="Kerrie Shanahan" userId="ae473d9f-76e9-476f-892f-2674ea963afc" providerId="ADAL" clId="{128FF073-4F26-432D-88DE-0CB37FEB5A5A}" dt="2024-10-02T00:52:27.353" v="27"/>
        <pc:sldMasterMkLst>
          <pc:docMk/>
          <pc:sldMasterMk cId="1034081160" sldId="2147483648"/>
        </pc:sldMasterMkLst>
        <pc:sldLayoutChg chg="addSp delSp modSp add mod modTransition">
          <pc:chgData name="Kerrie Shanahan" userId="ae473d9f-76e9-476f-892f-2674ea963afc" providerId="ADAL" clId="{128FF073-4F26-432D-88DE-0CB37FEB5A5A}" dt="2024-10-02T00:51:08.451" v="24"/>
          <pc:sldLayoutMkLst>
            <pc:docMk/>
            <pc:sldMasterMk cId="1034081160" sldId="2147483648"/>
            <pc:sldLayoutMk cId="2127593290" sldId="2147483701"/>
          </pc:sldLayoutMkLst>
          <pc:spChg chg="mod">
            <ac:chgData name="Kerrie Shanahan" userId="ae473d9f-76e9-476f-892f-2674ea963afc" providerId="ADAL" clId="{128FF073-4F26-432D-88DE-0CB37FEB5A5A}" dt="2024-10-02T00:49:50.149" v="20" actId="14100"/>
            <ac:spMkLst>
              <pc:docMk/>
              <pc:sldMasterMk cId="1034081160" sldId="2147483648"/>
              <pc:sldLayoutMk cId="2127593290" sldId="2147483701"/>
              <ac:spMk id="11" creationId="{42E7454B-B31A-AA4D-8E68-CADE56FE67CD}"/>
            </ac:spMkLst>
          </pc:spChg>
          <pc:spChg chg="mod">
            <ac:chgData name="Kerrie Shanahan" userId="ae473d9f-76e9-476f-892f-2674ea963afc" providerId="ADAL" clId="{128FF073-4F26-432D-88DE-0CB37FEB5A5A}" dt="2024-10-02T00:49:58.652" v="21" actId="1076"/>
            <ac:spMkLst>
              <pc:docMk/>
              <pc:sldMasterMk cId="1034081160" sldId="2147483648"/>
              <pc:sldLayoutMk cId="2127593290" sldId="2147483701"/>
              <ac:spMk id="15" creationId="{22F37A75-C21B-1747-9B04-9CB6B9FF886A}"/>
            </ac:spMkLst>
          </pc:spChg>
          <pc:spChg chg="mod topLvl">
            <ac:chgData name="Kerrie Shanahan" userId="ae473d9f-76e9-476f-892f-2674ea963afc" providerId="ADAL" clId="{128FF073-4F26-432D-88DE-0CB37FEB5A5A}" dt="2024-10-02T00:50:32.198" v="22" actId="165"/>
            <ac:spMkLst>
              <pc:docMk/>
              <pc:sldMasterMk cId="1034081160" sldId="2147483648"/>
              <pc:sldLayoutMk cId="2127593290" sldId="2147483701"/>
              <ac:spMk id="17" creationId="{5722A1E8-5C47-8341-A0A5-FB823995C90B}"/>
            </ac:spMkLst>
          </pc:spChg>
          <pc:picChg chg="add mod">
            <ac:chgData name="Kerrie Shanahan" userId="ae473d9f-76e9-476f-892f-2674ea963afc" providerId="ADAL" clId="{128FF073-4F26-432D-88DE-0CB37FEB5A5A}" dt="2024-10-02T00:51:08.451" v="24"/>
            <ac:picMkLst>
              <pc:docMk/>
              <pc:sldMasterMk cId="1034081160" sldId="2147483648"/>
              <pc:sldLayoutMk cId="2127593290" sldId="2147483701"/>
              <ac:picMk id="4" creationId="{62CA635C-8D17-4FBC-C525-6DD104E5D179}"/>
            </ac:picMkLst>
          </pc:picChg>
        </pc:sldLayoutChg>
        <pc:sldLayoutChg chg="addSp delSp modSp add mod modTransition">
          <pc:chgData name="Kerrie Shanahan" userId="ae473d9f-76e9-476f-892f-2674ea963afc" providerId="ADAL" clId="{128FF073-4F26-432D-88DE-0CB37FEB5A5A}" dt="2024-10-02T00:52:27.353" v="27"/>
          <pc:sldLayoutMkLst>
            <pc:docMk/>
            <pc:sldMasterMk cId="1034081160" sldId="2147483648"/>
            <pc:sldLayoutMk cId="324526505" sldId="2147483702"/>
          </pc:sldLayoutMkLst>
          <pc:picChg chg="add mod">
            <ac:chgData name="Kerrie Shanahan" userId="ae473d9f-76e9-476f-892f-2674ea963afc" providerId="ADAL" clId="{128FF073-4F26-432D-88DE-0CB37FEB5A5A}" dt="2024-10-02T00:52:27.353" v="27"/>
            <ac:picMkLst>
              <pc:docMk/>
              <pc:sldMasterMk cId="1034081160" sldId="2147483648"/>
              <pc:sldLayoutMk cId="324526505" sldId="2147483702"/>
              <ac:picMk id="2" creationId="{EAED6493-0C40-2285-338C-0EDD41FF6075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16/12/2024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16/12/2024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Explicit teaching of new phonemic awareness skills (slides 2 and 3) and the letter–sound correspondence </a:t>
            </a:r>
            <a:r>
              <a:rPr lang="en-AU" b="1" dirty="0"/>
              <a:t>s</a:t>
            </a:r>
            <a:r>
              <a:rPr lang="en-AU" dirty="0"/>
              <a:t> says /s/ (slides 4 to 11), takes approximately 20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r>
              <a:rPr lang="en-US" b="1" dirty="0"/>
              <a:t>Lesson preparation</a:t>
            </a:r>
            <a:endParaRPr lang="en-US" b="1" dirty="0">
              <a:cs typeface="Calibri"/>
            </a:endParaRP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Go to the download folder for this phase; it includes a Word file for the student sheet for this lesson. </a:t>
            </a:r>
            <a:r>
              <a:rPr lang="en-AU" dirty="0"/>
              <a:t>Print one </a:t>
            </a:r>
            <a:r>
              <a:rPr lang="en-AU" u="none" dirty="0"/>
              <a:t>student sheet for each student (to be used with slide 10).</a:t>
            </a:r>
            <a:endParaRPr lang="en-AU" u="none" dirty="0"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If desired, edit the letters on slides 5 and 6 to your preferred font. If you change the font, drag the green and red dots to show the entry and exit points on the first letter.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dirty="0"/>
              <a:t>Prepare application tasks for independent practice (slide 11). For example, letter formation of the letter </a:t>
            </a:r>
            <a:r>
              <a:rPr lang="en-AU" b="1" dirty="0"/>
              <a:t>s</a:t>
            </a:r>
            <a:r>
              <a:rPr lang="en-AU" dirty="0"/>
              <a:t> and phonemic awareness tasks.</a:t>
            </a:r>
          </a:p>
          <a:p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6572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1" dirty="0">
                <a:cs typeface="Calibri"/>
              </a:rPr>
              <a:t>Check for understanding</a:t>
            </a: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>
              <a:lnSpc>
                <a:spcPct val="106000"/>
              </a:lnSpc>
              <a:spcAft>
                <a:spcPts val="800"/>
              </a:spcAft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/>
                <a:cs typeface="Calibri"/>
              </a:rPr>
              <a:t>Students complete the </a:t>
            </a:r>
            <a:r>
              <a:rPr lang="en-US" dirty="0">
                <a:solidFill>
                  <a:srgbClr val="404040"/>
                </a:solidFill>
                <a:ea typeface="Calibri"/>
                <a:cs typeface="Calibri"/>
              </a:rPr>
              <a:t>student sheet 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/>
                <a:cs typeface="Calibri"/>
              </a:rPr>
              <a:t>independently,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rove, support students at their point of need by giving immediate corrective feedback.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Trace and write letters</a:t>
            </a: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trace each letter while saying /s/.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write each letter while saying /s/.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Circle the beginning sound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say each word and listen for the beginning sound.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circle the images that begin with /s/.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83716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Students who have been identified during the ‘check for understanding’ phase of the lesson stay with the teacher in a teacher-led focus group for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  <a:p>
            <a:pPr marL="374650" indent="-230505">
              <a:spcBef>
                <a:spcPts val="100"/>
              </a:spcBef>
              <a:spcAft>
                <a:spcPts val="400"/>
              </a:spcAft>
            </a:pPr>
            <a:endParaRPr lang="en-AU" b="0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18457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7715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 do</a:t>
            </a:r>
          </a:p>
          <a:p>
            <a:endParaRPr lang="en-US"/>
          </a:p>
          <a:p>
            <a:r>
              <a:rPr lang="en-US" b="1"/>
              <a:t>Sound robot: </a:t>
            </a:r>
            <a:r>
              <a:rPr lang="en-US" b="0"/>
              <a:t>targeting phoneme blending (3 sounds)</a:t>
            </a:r>
          </a:p>
          <a:p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For this oral phonemic awareness activity, remember to focus on sounds, not spelling. </a:t>
            </a:r>
          </a:p>
          <a:p>
            <a:endParaRPr lang="en-US" b="0"/>
          </a:p>
          <a:p>
            <a:r>
              <a:rPr lang="en-US" b="0"/>
              <a:t>Tell students that you are a sound robot who can say sounds and blend them together to make a word. </a:t>
            </a:r>
          </a:p>
          <a:p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Start with the word </a:t>
            </a:r>
            <a:r>
              <a:rPr lang="en-US" b="1"/>
              <a:t>run</a:t>
            </a:r>
            <a:r>
              <a:rPr lang="en-US" b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/>
              <a:t>/r/, /u/, /n/</a:t>
            </a:r>
            <a:r>
              <a:rPr lang="en-US" b="0" i="0"/>
              <a:t> (as single sounds)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err="1"/>
              <a:t>rrrrunnnn</a:t>
            </a:r>
            <a:r>
              <a:rPr lang="en-US" b="0" i="0"/>
              <a:t> (running the sounds together)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/>
              <a:t>run</a:t>
            </a:r>
            <a:r>
              <a:rPr lang="en-US" b="0" i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Add some robot hand actions to reinforce the process for your students and to add a bit of fun.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Repeat with the following words: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/f/, /</a:t>
            </a:r>
            <a:r>
              <a:rPr lang="en-US" b="1" err="1"/>
              <a:t>oo</a:t>
            </a:r>
            <a:r>
              <a:rPr lang="en-US" b="1"/>
              <a:t>/, /t/ </a:t>
            </a:r>
            <a:r>
              <a:rPr lang="en-US" b="0"/>
              <a:t>(foot)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/>
              <a:t>/p/, /</a:t>
            </a:r>
            <a:r>
              <a:rPr lang="en-US" b="1" err="1"/>
              <a:t>oo</a:t>
            </a:r>
            <a:r>
              <a:rPr lang="en-US" b="1"/>
              <a:t>/, /</a:t>
            </a:r>
            <a:r>
              <a:rPr lang="en-US" b="1" err="1"/>
              <a:t>sh</a:t>
            </a:r>
            <a:r>
              <a:rPr lang="en-US" b="1"/>
              <a:t>/ </a:t>
            </a:r>
            <a:r>
              <a:rPr lang="en-US" b="0"/>
              <a:t>(push)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/>
              <a:t>/</a:t>
            </a:r>
            <a:r>
              <a:rPr lang="en-US" b="1" err="1"/>
              <a:t>ch</a:t>
            </a:r>
            <a:r>
              <a:rPr lang="en-US" b="1"/>
              <a:t>/, /</a:t>
            </a:r>
            <a:r>
              <a:rPr lang="en-US" b="1" err="1"/>
              <a:t>i</a:t>
            </a:r>
            <a:r>
              <a:rPr lang="en-US" b="1"/>
              <a:t>/, /k/ </a:t>
            </a:r>
            <a:r>
              <a:rPr lang="en-US" b="0"/>
              <a:t>(chick)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/>
              <a:t>If this is the first time your students have tried blending sounds to make words they may need further modelling.</a:t>
            </a:r>
          </a:p>
          <a:p>
            <a:pPr marL="0" indent="0">
              <a:buFontTx/>
              <a:buNone/>
            </a:pPr>
            <a:endParaRPr lang="en-US" b="1">
              <a:ea typeface="Calibri"/>
              <a:cs typeface="Calibri"/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cs typeface="Calibri"/>
            </a:endParaRPr>
          </a:p>
          <a:p>
            <a:endParaRPr lang="en-AU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8291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We do</a:t>
            </a:r>
          </a:p>
          <a:p>
            <a:endParaRPr lang="en-US" b="1"/>
          </a:p>
          <a:p>
            <a:r>
              <a:rPr lang="en-US" b="1"/>
              <a:t>Sound robot: </a:t>
            </a:r>
            <a:r>
              <a:rPr lang="en-US" b="0"/>
              <a:t>targeting phoneme blending (3 sounds)</a:t>
            </a:r>
          </a:p>
          <a:p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For this oral phonemic awareness activity, remember to focus on sounds, not spelling. </a:t>
            </a:r>
          </a:p>
          <a:p>
            <a:endParaRPr lang="en-US" b="0"/>
          </a:p>
          <a:p>
            <a:r>
              <a:rPr lang="en-US" b="0"/>
              <a:t>Tell students that you, as your sound robot character, have broken down and can only say the single sounds now, so you need them to help you with blending words.</a:t>
            </a:r>
          </a:p>
          <a:p>
            <a:endParaRPr lang="en-US" b="0"/>
          </a:p>
          <a:p>
            <a:r>
              <a:rPr lang="en-US" b="0"/>
              <a:t>Support students to repeat the single sounds you give them then run the sounds together and blend them to say the word.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/>
              <a:t>/l/, /ā/, /k/</a:t>
            </a:r>
            <a:r>
              <a:rPr lang="en-US" b="0"/>
              <a:t> (lake)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/>
              <a:t>/</a:t>
            </a:r>
            <a:r>
              <a:rPr lang="en-US" b="1" err="1"/>
              <a:t>sh</a:t>
            </a:r>
            <a:r>
              <a:rPr lang="en-US" b="1"/>
              <a:t>/, /ē/, /p/</a:t>
            </a:r>
            <a:r>
              <a:rPr lang="en-US" b="0"/>
              <a:t> (sheep)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/n/, /ī/, /t/</a:t>
            </a:r>
            <a:r>
              <a:rPr lang="en-US" b="0"/>
              <a:t> (night)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Check that students can blend the sounds and provide corrective feedback and further examples as needed.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0737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Set learning intention and success criteria</a:t>
            </a:r>
          </a:p>
          <a:p>
            <a:endParaRPr lang="en-US" b="1">
              <a:cs typeface="Calibri"/>
            </a:endParaRPr>
          </a:p>
          <a:p>
            <a:pPr>
              <a:defRPr/>
            </a:pPr>
            <a:r>
              <a:rPr lang="en-AU"/>
              <a:t>Note: The sound /s/ is unvoiced. The sound is made using breath only. </a:t>
            </a:r>
            <a:endParaRPr lang="en-US"/>
          </a:p>
          <a:p>
            <a:pPr>
              <a:defRPr/>
            </a:pPr>
            <a:endParaRPr lang="en-AU">
              <a:ea typeface="Times New Roman" panose="02020603050405020304" pitchFamily="18" charset="0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The letter–sound correspondence introduced in this lesson is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s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 making the /s/ sound. </a:t>
            </a:r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endParaRPr lang="en-AU">
              <a:cs typeface="Calibri"/>
            </a:endParaRPr>
          </a:p>
          <a:p>
            <a:endParaRPr lang="en-AU">
              <a:cs typeface="Calibri"/>
            </a:endParaRPr>
          </a:p>
          <a:p>
            <a:endParaRPr lang="en-AU">
              <a:cs typeface="Calibri"/>
            </a:endParaRPr>
          </a:p>
          <a:p>
            <a:endParaRPr lang="en-AU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8896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 do</a:t>
            </a: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cs typeface="Calibri"/>
            </a:endParaRPr>
          </a:p>
          <a:p>
            <a:pPr>
              <a:defRPr/>
            </a:pPr>
            <a:r>
              <a:rPr lang="en-US"/>
              <a:t>Note: The sound /s/ is unvoiced. Teachers should model the sound using breath only.</a:t>
            </a:r>
            <a:endParaRPr lang="en-US">
              <a:cs typeface="Calibri"/>
            </a:endParaRPr>
          </a:p>
          <a:p>
            <a:pPr>
              <a:defRPr/>
            </a:pPr>
            <a:endParaRPr lang="en-US">
              <a:cs typeface="Calibri"/>
            </a:endParaRPr>
          </a:p>
          <a:p>
            <a:r>
              <a:rPr lang="en-US">
                <a:solidFill>
                  <a:srgbClr val="0E1E42"/>
                </a:solidFill>
                <a:ea typeface="+mj-lt"/>
                <a:cs typeface="Calibri"/>
              </a:rPr>
              <a:t>Say: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E1E42"/>
                </a:solidFill>
                <a:ea typeface="+mj-lt"/>
                <a:cs typeface="Calibri"/>
              </a:rPr>
              <a:t>today we are learning the letter </a:t>
            </a:r>
            <a:r>
              <a:rPr lang="en-US" b="1">
                <a:solidFill>
                  <a:srgbClr val="0E1E42"/>
                </a:solidFill>
                <a:ea typeface="+mj-lt"/>
                <a:cs typeface="Calibri"/>
              </a:rPr>
              <a:t>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E1E42"/>
                </a:solidFill>
                <a:ea typeface="+mj-lt"/>
                <a:cs typeface="Calibri"/>
              </a:rPr>
              <a:t>the sound that </a:t>
            </a:r>
            <a:r>
              <a:rPr lang="en-US" b="1">
                <a:solidFill>
                  <a:srgbClr val="0E1E42"/>
                </a:solidFill>
                <a:ea typeface="+mj-lt"/>
                <a:cs typeface="Calibri"/>
              </a:rPr>
              <a:t>s </a:t>
            </a:r>
            <a:r>
              <a:rPr lang="en-US">
                <a:solidFill>
                  <a:srgbClr val="0E1E42"/>
                </a:solidFill>
                <a:ea typeface="+mj-lt"/>
                <a:cs typeface="Calibri"/>
              </a:rPr>
              <a:t>makes is /s/.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Demonstrate tracing over the letter on a large screen, beginning at the green dot and ending at the red dot, while saying the target sound.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s </a:t>
            </a:r>
            <a:r>
              <a:rPr lang="en-US" b="0"/>
              <a:t>says /s/</a:t>
            </a:r>
          </a:p>
          <a:p>
            <a:endParaRPr lang="en-AU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5878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We do</a:t>
            </a:r>
          </a:p>
          <a:p>
            <a:endParaRPr lang="en-US" b="1">
              <a:cs typeface="Calibri"/>
            </a:endParaRPr>
          </a:p>
          <a:p>
            <a:r>
              <a:rPr lang="en-US"/>
              <a:t>Note: The sound /s/ is unvoiced. Teachers should ensure students are making the sound using breath only.</a:t>
            </a:r>
            <a:endParaRPr lang="en-US">
              <a:cs typeface="Calibri"/>
            </a:endParaRPr>
          </a:p>
          <a:p>
            <a:endParaRPr lang="en-US" b="1">
              <a:cs typeface="Calibri"/>
            </a:endParaRPr>
          </a:p>
          <a:p>
            <a:r>
              <a:rPr lang="en-US"/>
              <a:t>Demonstrate tracing the letter and saying the target sound while students do the same in the air, on the carpet or on a mini-whiteboard.</a:t>
            </a:r>
            <a:endParaRPr lang="en-US"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/>
              <a:t>s</a:t>
            </a:r>
            <a:r>
              <a:rPr lang="en-US"/>
              <a:t> says /s/</a:t>
            </a:r>
            <a:endParaRPr lang="en-US"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r>
              <a:rPr lang="en-US"/>
              <a:t>Check that students are using the correct entry and exit points and give feedback.</a:t>
            </a:r>
            <a:endParaRPr lang="en-AU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52584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I do</a:t>
            </a:r>
            <a:endParaRPr lang="en-US">
              <a:cs typeface="Calibri"/>
            </a:endParaRPr>
          </a:p>
          <a:p>
            <a:endParaRPr lang="en-US"/>
          </a:p>
          <a:p>
            <a:r>
              <a:rPr lang="en-US"/>
              <a:t>Demonstrate saying each word aloud and listening for or isolating the beginning sound to find which words begin with /s/: </a:t>
            </a:r>
            <a:r>
              <a:rPr lang="en-US" b="1"/>
              <a:t>star</a:t>
            </a:r>
            <a:r>
              <a:rPr lang="en-US" b="0"/>
              <a:t>,</a:t>
            </a:r>
            <a:r>
              <a:rPr lang="en-US" b="1"/>
              <a:t> snake</a:t>
            </a:r>
            <a:r>
              <a:rPr lang="en-US" b="0"/>
              <a:t>,</a:t>
            </a:r>
            <a:r>
              <a:rPr lang="en-US" b="1"/>
              <a:t> button</a:t>
            </a:r>
            <a:r>
              <a:rPr lang="en-US" b="0"/>
              <a:t>.</a:t>
            </a:r>
          </a:p>
          <a:p>
            <a:endParaRPr lang="en-AU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80361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0E1E42"/>
                </a:solidFill>
                <a:cs typeface="Calibri"/>
              </a:rPr>
              <a:t>We do</a:t>
            </a:r>
            <a:endParaRPr lang="en-US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Students say each word aloud with teacher support and listen for or isolate the beginning sound to find which words begin with /s/: </a:t>
            </a:r>
            <a:r>
              <a:rPr lang="en-US" b="1"/>
              <a:t>sun</a:t>
            </a:r>
            <a:r>
              <a:rPr lang="en-US" b="0"/>
              <a:t>,</a:t>
            </a:r>
            <a:r>
              <a:rPr lang="en-US" b="1"/>
              <a:t> clock</a:t>
            </a:r>
            <a:r>
              <a:rPr lang="en-US" b="0"/>
              <a:t>,</a:t>
            </a:r>
            <a:r>
              <a:rPr lang="en-US" b="1"/>
              <a:t> strawberry</a:t>
            </a:r>
            <a:r>
              <a:rPr lang="en-US" b="0"/>
              <a:t>.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09981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1">
                <a:cs typeface="Calibri"/>
              </a:rPr>
              <a:t>Check for understanding</a:t>
            </a:r>
            <a:endParaRPr lang="en-US" sz="1200"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‘check for understanding’ by demonstrating the success criteria on the slide directly to you.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form the target letter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say the target sound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choose which </a:t>
            </a:r>
            <a:r>
              <a:rPr lang="en-US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images</a:t>
            </a:r>
            <a:r>
              <a:rPr lang="en-US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on the slide begin with the target sound</a:t>
            </a:r>
            <a:r>
              <a:rPr lang="en-US" sz="120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: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mouse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spoon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snake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.</a:t>
            </a:r>
            <a:endParaRPr lang="en-AU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endParaRPr lang="en-US" sz="1200"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do not meet the success criteria are top priority for targeted instruction in a teacher-led focus group.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4197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file:////Users/ajabongiornonew/ESA%20Design/0_2024%20WIP/LitHub%20Phases%20Templates/Word%20Templates/Links/phase1-lozenge.png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hyperlink" Target="https://www.literacyhub.edu.au/plan-teach-and-assess/lesson-packs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10" Type="http://schemas.openxmlformats.org/officeDocument/2006/relationships/image" Target="../media/image7.sv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3.sv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3.svg"/><Relationship Id="rId7" Type="http://schemas.openxmlformats.org/officeDocument/2006/relationships/image" Target="file:////Users/ajabongiornonew/ESA%20Design/0_2024%20WIP/LitHub%20Phases%20Templates/PP%20Templates/Links/Laptop-Icon_TH.png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png"/><Relationship Id="rId5" Type="http://schemas.openxmlformats.org/officeDocument/2006/relationships/image" Target="../media/image1.jpeg"/><Relationship Id="rId4" Type="http://schemas.openxmlformats.org/officeDocument/2006/relationships/image" Target="../media/image4.png"/><Relationship Id="rId9" Type="http://schemas.openxmlformats.org/officeDocument/2006/relationships/hyperlink" Target="https://www.literacyhub.edu.au/plan-teach-and-assess/lesson-packs/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file:////Users/ajabongiornonew/ESA%20Design/0_2024%20WIP/LitHub%20Phases%20Templates/Word%20Templates/Links/phase1-lozenge.png" TargetMode="Externa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18.png"/><Relationship Id="rId18" Type="http://schemas.openxmlformats.org/officeDocument/2006/relationships/image" Target="../media/image23.sv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sv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svg"/><Relationship Id="rId4" Type="http://schemas.openxmlformats.org/officeDocument/2006/relationships/image" Target="file:////Users/ajabongiornonew/ESA%20Design/0_2024%20WIP/LitHub%20Phases%20Templates/Word%20Templates/Links/phase1-lozenge.png" TargetMode="External"/><Relationship Id="rId9" Type="http://schemas.openxmlformats.org/officeDocument/2006/relationships/image" Target="../media/image14.png"/><Relationship Id="rId14" Type="http://schemas.openxmlformats.org/officeDocument/2006/relationships/image" Target="../media/image19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89559B1A-5C47-5D4D-B3C2-F608D8B2C8F2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64A5F4B4-521E-4231-B1DE-C9B4B43C838A}"/>
              </a:ext>
            </a:extLst>
          </p:cNvPr>
          <p:cNvSpPr txBox="1">
            <a:spLocks/>
          </p:cNvSpPr>
          <p:nvPr userDrawn="1"/>
        </p:nvSpPr>
        <p:spPr>
          <a:xfrm>
            <a:off x="4725596" y="6171055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V1.1 © 2024 Commonwealth of Australia, unless otherwise indicated. Creative Commons Attribution 4.0, unless otherwise indicated.</a:t>
            </a:r>
          </a:p>
          <a:p>
            <a:r>
              <a:rPr lang="en-AU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View online: </a:t>
            </a:r>
            <a:r>
              <a:rPr lang="en-AU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2"/>
              </a:rPr>
              <a:t>https://www.literacyhub.edu.au/plan-teach-and-assess/lesson-packs/</a:t>
            </a:r>
            <a:r>
              <a:rPr lang="en-AU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6633677-FE32-44C6-A1E2-C13936A5D692}"/>
              </a:ext>
            </a:extLst>
          </p:cNvPr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0970" y="6378039"/>
            <a:ext cx="549796" cy="199390"/>
          </a:xfrm>
          <a:prstGeom prst="rect">
            <a:avLst/>
          </a:prstGeom>
        </p:spPr>
      </p:pic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D3398DF-9B2C-9C44-A6A9-09A19B5FA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4" y="2800632"/>
            <a:ext cx="11666497" cy="1858755"/>
          </a:xfrm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8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DC7318-3562-1B42-9883-CEBCD7CF4B15}"/>
              </a:ext>
            </a:extLst>
          </p:cNvPr>
          <p:cNvPicPr>
            <a:picLocks noChangeAspect="1"/>
          </p:cNvPicPr>
          <p:nvPr userDrawn="1"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497" y="437601"/>
            <a:ext cx="5547360" cy="711200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355DC917-B4DE-3D46-A254-3FCDAF7B3C71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651DA9A-1FF9-EF4C-9E3F-64571881711C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AD1AFA-582C-D34F-9837-177F01110254}"/>
              </a:ext>
            </a:extLst>
          </p:cNvPr>
          <p:cNvSpPr/>
          <p:nvPr userDrawn="1"/>
        </p:nvSpPr>
        <p:spPr>
          <a:xfrm>
            <a:off x="283763" y="2175348"/>
            <a:ext cx="11666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200" b="1">
                <a:solidFill>
                  <a:srgbClr val="0E1E42"/>
                </a:solidFill>
                <a:effectLst/>
                <a:latin typeface="Calibri" panose="020F0502020204030204" pitchFamily="34" charset="0"/>
                <a:ea typeface="Aptos"/>
                <a:cs typeface="Calibri" panose="020F0502020204030204" pitchFamily="34" charset="0"/>
              </a:rPr>
              <a:t>SSP lesson </a:t>
            </a:r>
            <a:endParaRPr lang="en-US" sz="3200" b="1">
              <a:solidFill>
                <a:srgbClr val="0E1E4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1FB7EF2-1696-FC48-8ED0-970106984075}"/>
              </a:ext>
            </a:extLst>
          </p:cNvPr>
          <p:cNvSpPr txBox="1"/>
          <p:nvPr userDrawn="1"/>
        </p:nvSpPr>
        <p:spPr>
          <a:xfrm>
            <a:off x="804249" y="5256940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</p:spTree>
    <p:extLst>
      <p:ext uri="{BB962C8B-B14F-4D97-AF65-F5344CB8AC3E}">
        <p14:creationId xmlns:p14="http://schemas.microsoft.com/office/powerpoint/2010/main" val="2132320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17A52A98-C75D-BC46-B5DA-6912FA81E7EE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67241F-115E-A14E-8D95-36ABBB569381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5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9F0897D-D206-5349-A28D-963C7F1F8D91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1029911" y="291263"/>
            <a:chExt cx="876718" cy="645960"/>
          </a:xfrm>
        </p:grpSpPr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EC634268-D7B7-864C-A9C6-1F8B6676F6A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8" name="Graphic 27" descr="Classroom outline">
              <a:extLst>
                <a:ext uri="{FF2B5EF4-FFF2-40B4-BE49-F238E27FC236}">
                  <a16:creationId xmlns:a16="http://schemas.microsoft.com/office/drawing/2014/main" id="{26CB215A-857D-CC48-BCE3-93C473E21D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4462D92-B7AF-4F49-B8B2-A6B877CE1146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AA0B385D-421E-2248-9045-D3D355F54DC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Graphic 28" descr="Pencil outline">
              <a:extLst>
                <a:ext uri="{FF2B5EF4-FFF2-40B4-BE49-F238E27FC236}">
                  <a16:creationId xmlns:a16="http://schemas.microsoft.com/office/drawing/2014/main" id="{D71A9EF9-92BB-5A48-8B4F-BE64BBEB9DE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DE0A9FB-A21D-049A-7441-2A5D630DF40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395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We do EDITABL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1F32705A-4A66-1740-8C73-A7D2382AB8EA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86694" y="1171853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2A54CE14-7BA5-6348-94B2-BF8D1B439384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36F02B4-5B60-834B-A843-2626BB972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2E3C92B-E229-DC34-5A09-DDEE94F7FC8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4166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EDITABL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2A54CE14-7BA5-6348-94B2-BF8D1B439384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6C5B32B-88C3-6747-BA3B-2CA761FB804D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86694" y="1171853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54F99B8-57E0-254E-8C28-3CC0B3680AD7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28E3A634-3058-874A-B22B-2EC65DF5061B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241540F3-98F3-9243-9D11-A6C862AA4A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02B473E3-D3A8-0848-84E0-922B506DB5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2C26D0A-5716-45D8-DB4D-951FBCB78A6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6587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9CAF9BF-AF10-3446-A5A3-51C0C9F8C56D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ED7856D-E2E1-304F-9A69-249B4BD95739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828B1C0-393A-D0EA-5E85-295A8F9612B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38DD1AD-1E1A-1B91-6E19-6DA7309BC964}"/>
              </a:ext>
            </a:extLst>
          </p:cNvPr>
          <p:cNvGrpSpPr/>
          <p:nvPr userDrawn="1"/>
        </p:nvGrpSpPr>
        <p:grpSpPr>
          <a:xfrm>
            <a:off x="11010277" y="299356"/>
            <a:ext cx="896352" cy="645960"/>
            <a:chOff x="6134574" y="4947624"/>
            <a:chExt cx="971680" cy="645960"/>
          </a:xfrm>
        </p:grpSpPr>
        <p:sp>
          <p:nvSpPr>
            <p:cNvPr id="10" name="Rounded Rectangle 80">
              <a:extLst>
                <a:ext uri="{FF2B5EF4-FFF2-40B4-BE49-F238E27FC236}">
                  <a16:creationId xmlns:a16="http://schemas.microsoft.com/office/drawing/2014/main" id="{20410A88-D6DD-A6DA-4BF3-7D0B4A8778BF}"/>
                </a:ext>
              </a:extLst>
            </p:cNvPr>
            <p:cNvSpPr/>
            <p:nvPr userDrawn="1"/>
          </p:nvSpPr>
          <p:spPr>
            <a:xfrm>
              <a:off x="6134574" y="4947624"/>
              <a:ext cx="971680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C16F149-03C2-71DA-050B-3F6A07B980F8}"/>
                </a:ext>
              </a:extLst>
            </p:cNvPr>
            <p:cNvGrpSpPr/>
            <p:nvPr userDrawn="1"/>
          </p:nvGrpSpPr>
          <p:grpSpPr>
            <a:xfrm>
              <a:off x="6360085" y="4985748"/>
              <a:ext cx="479928" cy="597725"/>
              <a:chOff x="1970820" y="4112541"/>
              <a:chExt cx="631262" cy="829452"/>
            </a:xfrm>
            <a:solidFill>
              <a:srgbClr val="0E1F42"/>
            </a:solidFill>
          </p:grpSpPr>
          <p:pic>
            <p:nvPicPr>
              <p:cNvPr id="12" name="Graphic 11" descr="School boy outline">
                <a:extLst>
                  <a:ext uri="{FF2B5EF4-FFF2-40B4-BE49-F238E27FC236}">
                    <a16:creationId xmlns:a16="http://schemas.microsoft.com/office/drawing/2014/main" id="{0FBB21A8-6D6E-03CC-8285-A6E0691FC52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b="24762"/>
              <a:stretch/>
            </p:blipFill>
            <p:spPr>
              <a:xfrm>
                <a:off x="1970820" y="4112541"/>
                <a:ext cx="631262" cy="474951"/>
              </a:xfrm>
              <a:prstGeom prst="rect">
                <a:avLst/>
              </a:prstGeom>
            </p:spPr>
          </p:pic>
          <p:pic>
            <p:nvPicPr>
              <p:cNvPr id="13" name="Graphic 12" descr="Blackboard with solid fill">
                <a:extLst>
                  <a:ext uri="{FF2B5EF4-FFF2-40B4-BE49-F238E27FC236}">
                    <a16:creationId xmlns:a16="http://schemas.microsoft.com/office/drawing/2014/main" id="{A66A8E54-0CB5-4AA2-30DB-4E72FF8241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2056523" y="4467042"/>
                <a:ext cx="474952" cy="47495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9CAF9BF-AF10-3446-A5A3-51C0C9F8C56D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ED7856D-E2E1-304F-9A69-249B4BD95739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828B1C0-393A-D0EA-5E85-295A8F9612B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A2F0AA1-BDEE-5384-AE8D-163DEF26A2D2}"/>
              </a:ext>
            </a:extLst>
          </p:cNvPr>
          <p:cNvGrpSpPr/>
          <p:nvPr userDrawn="1"/>
        </p:nvGrpSpPr>
        <p:grpSpPr>
          <a:xfrm>
            <a:off x="11029911" y="299356"/>
            <a:ext cx="876718" cy="645960"/>
            <a:chOff x="11029911" y="291263"/>
            <a:chExt cx="876718" cy="645960"/>
          </a:xfrm>
        </p:grpSpPr>
        <p:sp>
          <p:nvSpPr>
            <p:cNvPr id="15" name="Rounded Rectangle 13">
              <a:extLst>
                <a:ext uri="{FF2B5EF4-FFF2-40B4-BE49-F238E27FC236}">
                  <a16:creationId xmlns:a16="http://schemas.microsoft.com/office/drawing/2014/main" id="{B2D8DA3A-1EA7-ABB9-7F02-6326786B834F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Graphic 15" descr="Pencil outline">
              <a:extLst>
                <a:ext uri="{FF2B5EF4-FFF2-40B4-BE49-F238E27FC236}">
                  <a16:creationId xmlns:a16="http://schemas.microsoft.com/office/drawing/2014/main" id="{19ED4D8D-99B4-22BB-6CF0-81CBECDD9D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64136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3317A54-C482-A24E-A73F-B2933A405622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2F553F6-5EB9-3C46-8355-6BB97DC3D332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C626AC2-20BF-6167-2408-BB52A1A9639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E8D353A-C0B1-A048-B3A4-C2ADDF15B31A}"/>
              </a:ext>
            </a:extLst>
          </p:cNvPr>
          <p:cNvSpPr/>
          <p:nvPr userDrawn="1"/>
        </p:nvSpPr>
        <p:spPr>
          <a:xfrm>
            <a:off x="283765" y="2628206"/>
            <a:ext cx="3418714" cy="91856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D03C6BD-F5BD-CE4A-AE33-41E183AB7363}"/>
              </a:ext>
            </a:extLst>
          </p:cNvPr>
          <p:cNvSpPr txBox="1">
            <a:spLocks/>
          </p:cNvSpPr>
          <p:nvPr userDrawn="1"/>
        </p:nvSpPr>
        <p:spPr>
          <a:xfrm>
            <a:off x="586695" y="2686235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5254345-0EA9-9487-D3B8-1B5FE0CD6DE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2C822C6F-CC4D-5AE4-E66A-646A1D800305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Pencil outline">
              <a:extLst>
                <a:ext uri="{FF2B5EF4-FFF2-40B4-BE49-F238E27FC236}">
                  <a16:creationId xmlns:a16="http://schemas.microsoft.com/office/drawing/2014/main" id="{A0721516-8CCC-28A5-EABB-30DCEC58628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903C9D2-632D-900E-57E4-A39078F43D2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9ECBD80-6A92-BA44-BD91-BD046B9A8EB9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5ADD82D-7947-9C47-92A8-F6FE8976F936}"/>
              </a:ext>
            </a:extLst>
          </p:cNvPr>
          <p:cNvPicPr/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4888BB-AC6D-674E-8545-5E73AF798BF0}"/>
              </a:ext>
            </a:extLst>
          </p:cNvPr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5DDAAA7-7DEE-A441-8022-801B96AEBA45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i="0" u="sng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>
                <a:solidFill>
                  <a:srgbClr val="0E1E42"/>
                </a:solidFill>
              </a:rPr>
              <a:t> </a:t>
            </a:r>
            <a:r>
              <a:rPr lang="en-AU" sz="3200" b="1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E250C647-CFC5-198C-4A87-16D5F5FAD338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2024 Commonwealth of Australia, unless otherwise indicated. Creative Commons Attribution 4.0, unless otherwise indicated.</a:t>
            </a:r>
          </a:p>
          <a:p>
            <a:r>
              <a:rPr lang="en-AU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View online: </a:t>
            </a:r>
            <a:r>
              <a:rPr lang="en-AU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9"/>
              </a:rPr>
              <a:t>https://www.literacyhub.edu.au/plan-teach-and-assess/lesson-packs/</a:t>
            </a:r>
            <a:r>
              <a:rPr lang="en-AU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cher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53">
            <a:extLst>
              <a:ext uri="{FF2B5EF4-FFF2-40B4-BE49-F238E27FC236}">
                <a16:creationId xmlns:a16="http://schemas.microsoft.com/office/drawing/2014/main" id="{2AAF640F-6FAB-AF43-52B9-41E3EF89FB43}"/>
              </a:ext>
            </a:extLst>
          </p:cNvPr>
          <p:cNvSpPr/>
          <p:nvPr userDrawn="1"/>
        </p:nvSpPr>
        <p:spPr>
          <a:xfrm>
            <a:off x="283764" y="5545561"/>
            <a:ext cx="11626439" cy="620365"/>
          </a:xfrm>
          <a:prstGeom prst="roundRect">
            <a:avLst>
              <a:gd name="adj" fmla="val 29711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CF1C95D-3EB1-3E46-B384-F68DCD304D10}"/>
              </a:ext>
            </a:extLst>
          </p:cNvPr>
          <p:cNvSpPr/>
          <p:nvPr userDrawn="1"/>
        </p:nvSpPr>
        <p:spPr>
          <a:xfrm>
            <a:off x="283765" y="300637"/>
            <a:ext cx="7546590" cy="89065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8B9BC01-0E5F-4CEF-9CD1-8F627211C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5" y="298370"/>
            <a:ext cx="7546590" cy="892927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E554A27-9CEB-A849-ADFF-F30614832B7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6E7F0B67-F63A-6944-84B1-DE5D0C620E7E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283765" y="1386635"/>
            <a:ext cx="9144000" cy="690151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7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0E24E3EA-2158-1E4C-873C-DC3F532670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87446" y="2224011"/>
            <a:ext cx="5210174" cy="2544653"/>
          </a:xfrm>
        </p:spPr>
        <p:txBody>
          <a:bodyPr>
            <a:normAutofit/>
          </a:bodyPr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 sz="17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D7DAED95-A97C-1C44-95B4-83FAC78E4446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6027223" y="2224010"/>
            <a:ext cx="5210174" cy="2544653"/>
          </a:xfrm>
        </p:spPr>
        <p:txBody>
          <a:bodyPr>
            <a:normAutofit/>
          </a:bodyPr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 sz="17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3C46BE92-1311-0B46-B219-9895AB9F5FC9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1102062" y="5680609"/>
            <a:ext cx="10356261" cy="38841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700" b="0" i="0" u="sng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F0EB72B-A8C5-4A46-87A6-D2AF6CC034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2BCC228C-2E41-CA42-A412-02E18769CE14}"/>
              </a:ext>
            </a:extLst>
          </p:cNvPr>
          <p:cNvGrpSpPr/>
          <p:nvPr userDrawn="1"/>
        </p:nvGrpSpPr>
        <p:grpSpPr>
          <a:xfrm>
            <a:off x="8133899" y="300637"/>
            <a:ext cx="3847120" cy="511399"/>
            <a:chOff x="8133899" y="300637"/>
            <a:chExt cx="3847120" cy="511399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67A6A5B-8EAD-384E-AA61-182393EE79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r:link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9176" y="300637"/>
              <a:ext cx="3841843" cy="492544"/>
            </a:xfrm>
            <a:prstGeom prst="rect">
              <a:avLst/>
            </a:prstGeom>
          </p:spPr>
        </p:pic>
        <p:sp>
          <p:nvSpPr>
            <p:cNvPr id="23" name="Title 1">
              <a:extLst>
                <a:ext uri="{FF2B5EF4-FFF2-40B4-BE49-F238E27FC236}">
                  <a16:creationId xmlns:a16="http://schemas.microsoft.com/office/drawing/2014/main" id="{3750D343-330D-5D4A-B5E5-AB622F1D959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133899" y="317224"/>
              <a:ext cx="1924502" cy="494812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48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r>
                <a:rPr lang="en-US" sz="250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Phase 1</a:t>
              </a:r>
            </a:p>
          </p:txBody>
        </p:sp>
        <p:sp>
          <p:nvSpPr>
            <p:cNvPr id="24" name="Title 1">
              <a:extLst>
                <a:ext uri="{FF2B5EF4-FFF2-40B4-BE49-F238E27FC236}">
                  <a16:creationId xmlns:a16="http://schemas.microsoft.com/office/drawing/2014/main" id="{E9B3A871-946C-FD43-A555-6D2C5E485FA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0058401" y="317224"/>
              <a:ext cx="1851803" cy="494811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48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r>
                <a:rPr lang="en-US" sz="2500">
                  <a:solidFill>
                    <a:srgbClr val="008253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Lesson 1</a:t>
              </a:r>
            </a:p>
          </p:txBody>
        </p:sp>
      </p:grpSp>
      <p:pic>
        <p:nvPicPr>
          <p:cNvPr id="5" name="Graphic 4" descr="Download with solid fill">
            <a:extLst>
              <a:ext uri="{FF2B5EF4-FFF2-40B4-BE49-F238E27FC236}">
                <a16:creationId xmlns:a16="http://schemas.microsoft.com/office/drawing/2014/main" id="{DD95245A-B4A0-65A6-E6F1-FE234207393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5653" y="5649549"/>
            <a:ext cx="419478" cy="41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360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CF1C95D-3EB1-3E46-B384-F68DCD304D10}"/>
              </a:ext>
            </a:extLst>
          </p:cNvPr>
          <p:cNvSpPr/>
          <p:nvPr userDrawn="1"/>
        </p:nvSpPr>
        <p:spPr>
          <a:xfrm>
            <a:off x="283765" y="300637"/>
            <a:ext cx="7546590" cy="89065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8B9BC01-0E5F-4CEF-9CD1-8F627211C6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3765" y="298370"/>
            <a:ext cx="7546590" cy="892927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cs typeface="Calibri" panose="020F0502020204030204" pitchFamily="34" charset="0"/>
              </a:rPr>
              <a:t>When you see these icons…</a:t>
            </a:r>
            <a:endParaRPr lang="en-AU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E554A27-9CEB-A849-ADFF-F30614832B7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4ED0A40-9B5B-DC49-A95A-279026D76BA1}"/>
              </a:ext>
            </a:extLst>
          </p:cNvPr>
          <p:cNvSpPr txBox="1">
            <a:spLocks/>
          </p:cNvSpPr>
          <p:nvPr userDrawn="1"/>
        </p:nvSpPr>
        <p:spPr>
          <a:xfrm>
            <a:off x="1887487" y="1939370"/>
            <a:ext cx="3684729" cy="6463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sz="2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The teacher explicitly teaches and models (‘I do’).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A4E7D7C0-025A-A14E-A855-B94648F6A4DA}"/>
              </a:ext>
            </a:extLst>
          </p:cNvPr>
          <p:cNvSpPr txBox="1">
            <a:spLocks/>
          </p:cNvSpPr>
          <p:nvPr userDrawn="1"/>
        </p:nvSpPr>
        <p:spPr>
          <a:xfrm>
            <a:off x="1901784" y="3397553"/>
            <a:ext cx="3423600" cy="92333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sz="20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The teacher guides students and provides immediate feedback (‘We do’).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505F2477-05FE-834F-880B-A572C450712D}"/>
              </a:ext>
            </a:extLst>
          </p:cNvPr>
          <p:cNvSpPr txBox="1">
            <a:spLocks/>
          </p:cNvSpPr>
          <p:nvPr userDrawn="1"/>
        </p:nvSpPr>
        <p:spPr>
          <a:xfrm>
            <a:off x="1901783" y="5077335"/>
            <a:ext cx="3670433" cy="6463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sz="20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Students apply their knowledge independently (‘You do’).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7F085598-55DC-1C44-9124-6CD80D6A6EF2}"/>
              </a:ext>
            </a:extLst>
          </p:cNvPr>
          <p:cNvSpPr txBox="1">
            <a:spLocks/>
          </p:cNvSpPr>
          <p:nvPr userDrawn="1"/>
        </p:nvSpPr>
        <p:spPr>
          <a:xfrm>
            <a:off x="7371771" y="1939370"/>
            <a:ext cx="3350672" cy="6463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sz="20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Students have something to fill out/write/draw.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3669798A-054D-2C42-8FB6-AC4A28ECC968}"/>
              </a:ext>
            </a:extLst>
          </p:cNvPr>
          <p:cNvSpPr txBox="1">
            <a:spLocks/>
          </p:cNvSpPr>
          <p:nvPr userDrawn="1"/>
        </p:nvSpPr>
        <p:spPr>
          <a:xfrm>
            <a:off x="7371771" y="4671006"/>
            <a:ext cx="4336021" cy="1477328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sz="20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‘Chin it’: students apply their learning by writing on a mini-whiteboard or worksheet. They hold this under their chins so the teacher can monitor the students’ understanding.</a:t>
            </a: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2AB1CB4C-8012-394B-BBEA-3F374AB09A53}"/>
              </a:ext>
            </a:extLst>
          </p:cNvPr>
          <p:cNvSpPr txBox="1">
            <a:spLocks/>
          </p:cNvSpPr>
          <p:nvPr userDrawn="1"/>
        </p:nvSpPr>
        <p:spPr>
          <a:xfrm>
            <a:off x="7371771" y="3477653"/>
            <a:ext cx="3350672" cy="6463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20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Students have something to look at/read.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43D46DE6-9B3E-0447-925B-832DC4791C0C}"/>
              </a:ext>
            </a:extLst>
          </p:cNvPr>
          <p:cNvGrpSpPr/>
          <p:nvPr userDrawn="1"/>
        </p:nvGrpSpPr>
        <p:grpSpPr>
          <a:xfrm>
            <a:off x="8133899" y="300637"/>
            <a:ext cx="3847120" cy="511399"/>
            <a:chOff x="8133899" y="300637"/>
            <a:chExt cx="3847120" cy="511399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21C308EF-18D3-9D4C-B250-27FC33C4CE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r:link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9176" y="300637"/>
              <a:ext cx="3841843" cy="492544"/>
            </a:xfrm>
            <a:prstGeom prst="rect">
              <a:avLst/>
            </a:prstGeom>
          </p:spPr>
        </p:pic>
        <p:sp>
          <p:nvSpPr>
            <p:cNvPr id="52" name="Title 1">
              <a:extLst>
                <a:ext uri="{FF2B5EF4-FFF2-40B4-BE49-F238E27FC236}">
                  <a16:creationId xmlns:a16="http://schemas.microsoft.com/office/drawing/2014/main" id="{3B4CB6DA-4184-3547-94E5-2DD1E8742F7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133899" y="317224"/>
              <a:ext cx="1924502" cy="494812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48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r>
                <a:rPr lang="en-US" sz="250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Phase 1</a:t>
              </a:r>
            </a:p>
          </p:txBody>
        </p:sp>
        <p:sp>
          <p:nvSpPr>
            <p:cNvPr id="53" name="Title 1">
              <a:extLst>
                <a:ext uri="{FF2B5EF4-FFF2-40B4-BE49-F238E27FC236}">
                  <a16:creationId xmlns:a16="http://schemas.microsoft.com/office/drawing/2014/main" id="{F7D17812-5072-1D4D-BD50-DB7E3EC0D594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0058401" y="317224"/>
              <a:ext cx="1851803" cy="494811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48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r>
                <a:rPr lang="en-US" sz="2500">
                  <a:solidFill>
                    <a:srgbClr val="008253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Lesson 1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A1FB1D1-0291-8647-BE4C-4AD4C1D6AE35}"/>
              </a:ext>
            </a:extLst>
          </p:cNvPr>
          <p:cNvGrpSpPr/>
          <p:nvPr userDrawn="1"/>
        </p:nvGrpSpPr>
        <p:grpSpPr>
          <a:xfrm>
            <a:off x="535727" y="1766562"/>
            <a:ext cx="1088423" cy="855316"/>
            <a:chOff x="11029911" y="248271"/>
            <a:chExt cx="876718" cy="688952"/>
          </a:xfrm>
        </p:grpSpPr>
        <p:sp>
          <p:nvSpPr>
            <p:cNvPr id="55" name="Rounded Rectangle 54">
              <a:extLst>
                <a:ext uri="{FF2B5EF4-FFF2-40B4-BE49-F238E27FC236}">
                  <a16:creationId xmlns:a16="http://schemas.microsoft.com/office/drawing/2014/main" id="{954E45DF-53B1-734B-8A2B-4A0775D45D3D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6" name="Graphic 55" descr="Teacher outline">
              <a:extLst>
                <a:ext uri="{FF2B5EF4-FFF2-40B4-BE49-F238E27FC236}">
                  <a16:creationId xmlns:a16="http://schemas.microsoft.com/office/drawing/2014/main" id="{F9297EDB-2757-CC46-81C8-77CE272660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904E5B77-DAB5-3C4F-A9D4-F2C61E7C21E3}"/>
              </a:ext>
            </a:extLst>
          </p:cNvPr>
          <p:cNvGrpSpPr/>
          <p:nvPr userDrawn="1"/>
        </p:nvGrpSpPr>
        <p:grpSpPr>
          <a:xfrm>
            <a:off x="535727" y="3419378"/>
            <a:ext cx="1090690" cy="803613"/>
            <a:chOff x="11029911" y="291263"/>
            <a:chExt cx="876718" cy="645960"/>
          </a:xfrm>
        </p:grpSpPr>
        <p:sp>
          <p:nvSpPr>
            <p:cNvPr id="61" name="Rounded Rectangle 60">
              <a:extLst>
                <a:ext uri="{FF2B5EF4-FFF2-40B4-BE49-F238E27FC236}">
                  <a16:creationId xmlns:a16="http://schemas.microsoft.com/office/drawing/2014/main" id="{8780F0D4-816C-794A-AF7B-F0B9463CA70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2" name="Graphic 61" descr="Classroom outline">
              <a:extLst>
                <a:ext uri="{FF2B5EF4-FFF2-40B4-BE49-F238E27FC236}">
                  <a16:creationId xmlns:a16="http://schemas.microsoft.com/office/drawing/2014/main" id="{4CFFBCC2-D471-1C4E-A3C7-3DC5E2B569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0E1597EE-C0D7-DD4C-B7FC-6911088317FD}"/>
              </a:ext>
            </a:extLst>
          </p:cNvPr>
          <p:cNvGrpSpPr/>
          <p:nvPr userDrawn="1"/>
        </p:nvGrpSpPr>
        <p:grpSpPr>
          <a:xfrm>
            <a:off x="533284" y="4934526"/>
            <a:ext cx="1084484" cy="852221"/>
            <a:chOff x="11029911" y="263900"/>
            <a:chExt cx="876718" cy="688952"/>
          </a:xfrm>
        </p:grpSpPr>
        <p:sp>
          <p:nvSpPr>
            <p:cNvPr id="67" name="Rounded Rectangle 66">
              <a:extLst>
                <a:ext uri="{FF2B5EF4-FFF2-40B4-BE49-F238E27FC236}">
                  <a16:creationId xmlns:a16="http://schemas.microsoft.com/office/drawing/2014/main" id="{2B542756-8695-A641-869E-FBF65E70328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8" name="Graphic 13" descr="Users outline">
              <a:extLst>
                <a:ext uri="{FF2B5EF4-FFF2-40B4-BE49-F238E27FC236}">
                  <a16:creationId xmlns:a16="http://schemas.microsoft.com/office/drawing/2014/main" id="{DAF35CC8-25DB-354C-8593-170BA5E1888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31B97AC7-85E0-A24D-A636-BD5539A36C97}"/>
              </a:ext>
            </a:extLst>
          </p:cNvPr>
          <p:cNvGrpSpPr/>
          <p:nvPr userDrawn="1"/>
        </p:nvGrpSpPr>
        <p:grpSpPr>
          <a:xfrm>
            <a:off x="5987529" y="1824638"/>
            <a:ext cx="1082040" cy="797240"/>
            <a:chOff x="11029911" y="291263"/>
            <a:chExt cx="876718" cy="645960"/>
          </a:xfrm>
        </p:grpSpPr>
        <p:sp>
          <p:nvSpPr>
            <p:cNvPr id="70" name="Rounded Rectangle 69">
              <a:extLst>
                <a:ext uri="{FF2B5EF4-FFF2-40B4-BE49-F238E27FC236}">
                  <a16:creationId xmlns:a16="http://schemas.microsoft.com/office/drawing/2014/main" id="{0BB79530-722F-894E-852F-87CA6BBE3765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1" name="Graphic 70" descr="Pencil outline">
              <a:extLst>
                <a:ext uri="{FF2B5EF4-FFF2-40B4-BE49-F238E27FC236}">
                  <a16:creationId xmlns:a16="http://schemas.microsoft.com/office/drawing/2014/main" id="{353C650F-4D40-6040-8FE1-BE4EB8043C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AC7307B-7755-B649-B273-54E7764BCF8D}"/>
              </a:ext>
            </a:extLst>
          </p:cNvPr>
          <p:cNvGrpSpPr/>
          <p:nvPr userDrawn="1"/>
        </p:nvGrpSpPr>
        <p:grpSpPr>
          <a:xfrm>
            <a:off x="5987529" y="3419378"/>
            <a:ext cx="1082040" cy="808683"/>
            <a:chOff x="5987529" y="3378576"/>
            <a:chExt cx="1082040" cy="808683"/>
          </a:xfrm>
        </p:grpSpPr>
        <p:sp>
          <p:nvSpPr>
            <p:cNvPr id="73" name="Rounded Rectangle 72">
              <a:extLst>
                <a:ext uri="{FF2B5EF4-FFF2-40B4-BE49-F238E27FC236}">
                  <a16:creationId xmlns:a16="http://schemas.microsoft.com/office/drawing/2014/main" id="{51C85947-B18E-4248-B1C4-D08EC5270D75}"/>
                </a:ext>
              </a:extLst>
            </p:cNvPr>
            <p:cNvSpPr/>
            <p:nvPr userDrawn="1"/>
          </p:nvSpPr>
          <p:spPr>
            <a:xfrm>
              <a:off x="5987529" y="3378576"/>
              <a:ext cx="1082040" cy="79724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6" name="Graphic 75" descr="Glasses outline">
              <a:extLst>
                <a:ext uri="{FF2B5EF4-FFF2-40B4-BE49-F238E27FC236}">
                  <a16:creationId xmlns:a16="http://schemas.microsoft.com/office/drawing/2014/main" id="{BA286CED-B15B-9C4E-B7D9-D61DA59BBE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6135031" y="3378576"/>
              <a:ext cx="808683" cy="808683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271DCA5B-00C0-A94D-B0E1-EE046A94E3F3}"/>
              </a:ext>
            </a:extLst>
          </p:cNvPr>
          <p:cNvGrpSpPr/>
          <p:nvPr userDrawn="1"/>
        </p:nvGrpSpPr>
        <p:grpSpPr>
          <a:xfrm>
            <a:off x="5963237" y="4947624"/>
            <a:ext cx="1082040" cy="811621"/>
            <a:chOff x="5986810" y="4947624"/>
            <a:chExt cx="1082040" cy="811621"/>
          </a:xfrm>
        </p:grpSpPr>
        <p:sp>
          <p:nvSpPr>
            <p:cNvPr id="81" name="Rounded Rectangle 80">
              <a:extLst>
                <a:ext uri="{FF2B5EF4-FFF2-40B4-BE49-F238E27FC236}">
                  <a16:creationId xmlns:a16="http://schemas.microsoft.com/office/drawing/2014/main" id="{5210066A-0160-F246-B372-A9820E1261CB}"/>
                </a:ext>
              </a:extLst>
            </p:cNvPr>
            <p:cNvSpPr/>
            <p:nvPr userDrawn="1"/>
          </p:nvSpPr>
          <p:spPr>
            <a:xfrm>
              <a:off x="5986810" y="4955025"/>
              <a:ext cx="1082040" cy="79724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F366B804-FFB3-FC4C-8A5C-EEFE2C544E8F}"/>
                </a:ext>
              </a:extLst>
            </p:cNvPr>
            <p:cNvGrpSpPr/>
            <p:nvPr userDrawn="1"/>
          </p:nvGrpSpPr>
          <p:grpSpPr>
            <a:xfrm>
              <a:off x="6179282" y="4947624"/>
              <a:ext cx="695187" cy="811621"/>
              <a:chOff x="1733006" y="4059633"/>
              <a:chExt cx="914400" cy="1126270"/>
            </a:xfrm>
            <a:solidFill>
              <a:srgbClr val="0E1F42"/>
            </a:solidFill>
          </p:grpSpPr>
          <p:pic>
            <p:nvPicPr>
              <p:cNvPr id="78" name="Graphic 77" descr="School boy outline">
                <a:extLst>
                  <a:ext uri="{FF2B5EF4-FFF2-40B4-BE49-F238E27FC236}">
                    <a16:creationId xmlns:a16="http://schemas.microsoft.com/office/drawing/2014/main" id="{09631DA1-3B1A-AF41-A23A-731F49256C1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rcRect b="24762"/>
              <a:stretch/>
            </p:blipFill>
            <p:spPr>
              <a:xfrm>
                <a:off x="1733006" y="4059633"/>
                <a:ext cx="914400" cy="687976"/>
              </a:xfrm>
              <a:prstGeom prst="rect">
                <a:avLst/>
              </a:prstGeom>
            </p:spPr>
          </p:pic>
          <p:pic>
            <p:nvPicPr>
              <p:cNvPr id="79" name="Graphic 78" descr="Blackboard with solid fill">
                <a:extLst>
                  <a:ext uri="{FF2B5EF4-FFF2-40B4-BE49-F238E27FC236}">
                    <a16:creationId xmlns:a16="http://schemas.microsoft.com/office/drawing/2014/main" id="{9383AAD7-4FF7-614A-91F3-FFA7CE6277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852748" y="4497925"/>
                <a:ext cx="687978" cy="68797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329867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E4BB05F-3700-A842-A571-5D15213D8A95}"/>
              </a:ext>
            </a:extLst>
          </p:cNvPr>
          <p:cNvSpPr/>
          <p:nvPr userDrawn="1"/>
        </p:nvSpPr>
        <p:spPr>
          <a:xfrm>
            <a:off x="681871" y="2995673"/>
            <a:ext cx="4552252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2EAC503-C699-9B44-A0D8-2EBD04955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801" y="809211"/>
            <a:ext cx="5850050" cy="625578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4F34E2B4-FA10-CF47-8236-5CBF81AF96FA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41968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4EA42A37-E103-324C-B37F-20C07EA5C0AE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8803858E-2D5B-C64E-8892-BB9635FEF51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80086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5A77948-6639-9CF8-5BD6-863ED9553E1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269931-414E-1F42-83AF-AECA5522694B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270C7ED-3E8D-D346-B6E6-4F62DEC647C8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5F19807C-B1C3-734D-9F17-4D75EC9A7FE6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Graphic 8" descr="Teacher outline">
              <a:extLst>
                <a:ext uri="{FF2B5EF4-FFF2-40B4-BE49-F238E27FC236}">
                  <a16:creationId xmlns:a16="http://schemas.microsoft.com/office/drawing/2014/main" id="{88A7AD0F-0917-F04B-9898-26BA7E5B036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3481F7D-29CC-E51B-AF37-EEF78B6543A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1681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F19861-B6BD-204C-9CCF-696D69C6F397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945C63A-C188-9E48-89E2-113356EE2D51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4FC49093-5500-8547-BEBF-F0821F289D1F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Graphic 15" descr="Classroom outline">
              <a:extLst>
                <a:ext uri="{FF2B5EF4-FFF2-40B4-BE49-F238E27FC236}">
                  <a16:creationId xmlns:a16="http://schemas.microsoft.com/office/drawing/2014/main" id="{66C89964-908F-9A4A-ABBD-C3BC468ADE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ECCCD88-904F-DF54-A1BB-3A22B33ED59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372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F37A75-C21B-1747-9B04-9CB6B9FF886A}"/>
              </a:ext>
            </a:extLst>
          </p:cNvPr>
          <p:cNvSpPr txBox="1">
            <a:spLocks/>
          </p:cNvSpPr>
          <p:nvPr userDrawn="1"/>
        </p:nvSpPr>
        <p:spPr>
          <a:xfrm>
            <a:off x="283766" y="301851"/>
            <a:ext cx="184018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B0BD4B5-A728-904E-8844-9FE76C45E667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5722A1E8-5C47-8341-A0A5-FB823995C90B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13" descr="Users outline">
              <a:extLst>
                <a:ext uri="{FF2B5EF4-FFF2-40B4-BE49-F238E27FC236}">
                  <a16:creationId xmlns:a16="http://schemas.microsoft.com/office/drawing/2014/main" id="{1696F51B-97E5-6140-8EC9-F895F6B810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0C60FF-495C-3D53-D4F2-4BEFEFD1D27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273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nemic awarenss I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5" y="299356"/>
            <a:ext cx="4184717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F37A75-C21B-1747-9B04-9CB6B9FF886A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4184717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Phonemic awareness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0C60FF-495C-3D53-D4F2-4BEFEFD1D27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Graphic 3" descr="Teacher outline">
            <a:extLst>
              <a:ext uri="{FF2B5EF4-FFF2-40B4-BE49-F238E27FC236}">
                <a16:creationId xmlns:a16="http://schemas.microsoft.com/office/drawing/2014/main" id="{62CA635C-8D17-4FBC-C525-6DD104E5D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593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nemic awarenss We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5" y="299356"/>
            <a:ext cx="4184717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F37A75-C21B-1747-9B04-9CB6B9FF886A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4184717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Phonemic awareness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0C60FF-495C-3D53-D4F2-4BEFEFD1D27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Graphic 1" descr="Classroom outline">
            <a:extLst>
              <a:ext uri="{FF2B5EF4-FFF2-40B4-BE49-F238E27FC236}">
                <a16:creationId xmlns:a16="http://schemas.microsoft.com/office/drawing/2014/main" id="{EAED6493-0C40-2285-338C-0EDD41FF60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61844" y="307817"/>
            <a:ext cx="612851" cy="61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26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16/12/2024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2021 Commonwealth of Australia, unless otherwise indicated. Creative Commons Attribution 4.0, unless otherwise indicated.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89" r:id="rId3"/>
    <p:sldLayoutId id="2147483672" r:id="rId4"/>
    <p:sldLayoutId id="2147483695" r:id="rId5"/>
    <p:sldLayoutId id="2147483697" r:id="rId6"/>
    <p:sldLayoutId id="2147483698" r:id="rId7"/>
    <p:sldLayoutId id="2147483701" r:id="rId8"/>
    <p:sldLayoutId id="2147483702" r:id="rId9"/>
    <p:sldLayoutId id="2147483696" r:id="rId10"/>
    <p:sldLayoutId id="2147483690" r:id="rId11"/>
    <p:sldLayoutId id="2147483699" r:id="rId12"/>
    <p:sldLayoutId id="2147483691" r:id="rId13"/>
    <p:sldLayoutId id="2147483700" r:id="rId14"/>
    <p:sldLayoutId id="2147483692" r:id="rId15"/>
    <p:sldLayoutId id="2147483693" r:id="rId16"/>
    <p:sldLayoutId id="214748369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2.xml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49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48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0.sv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Relationship Id="rId6" Type="http://schemas.openxmlformats.org/officeDocument/2006/relationships/image" Target="../media/image29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Relationship Id="rId9" Type="http://schemas.openxmlformats.org/officeDocument/2006/relationships/image" Target="../media/image3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6.sv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6" Type="http://schemas.openxmlformats.org/officeDocument/2006/relationships/image" Target="../media/image35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Relationship Id="rId9" Type="http://schemas.openxmlformats.org/officeDocument/2006/relationships/image" Target="../media/image38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42.sv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6" Type="http://schemas.openxmlformats.org/officeDocument/2006/relationships/image" Target="../media/image41.png"/><Relationship Id="rId11" Type="http://schemas.openxmlformats.org/officeDocument/2006/relationships/image" Target="../media/image30.svg"/><Relationship Id="rId5" Type="http://schemas.openxmlformats.org/officeDocument/2006/relationships/image" Target="../media/image40.svg"/><Relationship Id="rId10" Type="http://schemas.openxmlformats.org/officeDocument/2006/relationships/image" Target="../media/image29.png"/><Relationship Id="rId4" Type="http://schemas.openxmlformats.org/officeDocument/2006/relationships/image" Target="../media/image39.png"/><Relationship Id="rId9" Type="http://schemas.openxmlformats.org/officeDocument/2006/relationships/image" Target="../media/image4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BFAC9-1DB9-9448-AF0E-671E72C0C7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83764" y="2800632"/>
            <a:ext cx="11666497" cy="185875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80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 says /s/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33590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789EB-88A5-D058-9495-176A9D5BB7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95649" y="-598702"/>
            <a:ext cx="10515600" cy="512205"/>
          </a:xfrm>
        </p:spPr>
        <p:txBody>
          <a:bodyPr>
            <a:normAutofit/>
          </a:bodyPr>
          <a:lstStyle/>
          <a:p>
            <a:r>
              <a:rPr lang="en-AU" sz="600">
                <a:solidFill>
                  <a:schemeClr val="bg2"/>
                </a:solidFill>
              </a:rPr>
              <a:t>Slide 10 Check for understanding</a:t>
            </a:r>
          </a:p>
        </p:txBody>
      </p:sp>
      <p:pic>
        <p:nvPicPr>
          <p:cNvPr id="3" name="Picture 2" descr="Student sheet 1.1">
            <a:extLst>
              <a:ext uri="{FF2B5EF4-FFF2-40B4-BE49-F238E27FC236}">
                <a16:creationId xmlns:a16="http://schemas.microsoft.com/office/drawing/2014/main" id="{1825C2BD-668D-1B47-A307-4478F57E8F9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7181" y="395298"/>
            <a:ext cx="4098435" cy="5821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0549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3615C79-F710-C0B4-5416-AAE09D84B80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26329" y="-689434"/>
            <a:ext cx="10515600" cy="523220"/>
          </a:xfrm>
        </p:spPr>
        <p:txBody>
          <a:bodyPr>
            <a:normAutofit/>
          </a:bodyPr>
          <a:lstStyle/>
          <a:p>
            <a:r>
              <a:rPr lang="en-AU" sz="600">
                <a:solidFill>
                  <a:schemeClr val="bg2"/>
                </a:solidFill>
              </a:rPr>
              <a:t>Slide 11 You do</a:t>
            </a:r>
          </a:p>
        </p:txBody>
      </p:sp>
      <p:pic>
        <p:nvPicPr>
          <p:cNvPr id="2" name="Graphic 7" descr="Social network icon">
            <a:extLst>
              <a:ext uri="{FF2B5EF4-FFF2-40B4-BE49-F238E27FC236}">
                <a16:creationId xmlns:a16="http://schemas.microsoft.com/office/drawing/2014/main" id="{32F9E39C-FFA8-9449-A9FD-F679C262BC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A3D3666-F224-9147-BD4A-2407C6B422EA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3" name="Graphic 2" descr="open book icon">
            <a:extLst>
              <a:ext uri="{FF2B5EF4-FFF2-40B4-BE49-F238E27FC236}">
                <a16:creationId xmlns:a16="http://schemas.microsoft.com/office/drawing/2014/main" id="{A0CAD030-AEF6-2849-9D32-3E77910D8F1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587482E-8EA7-9A4B-8BB0-82C19620E538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643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E19ED-475E-ED5C-13E8-604C89DAF4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04568" y="-709913"/>
            <a:ext cx="10515600" cy="598702"/>
          </a:xfrm>
        </p:spPr>
        <p:txBody>
          <a:bodyPr>
            <a:normAutofit/>
          </a:bodyPr>
          <a:lstStyle/>
          <a:p>
            <a:r>
              <a:rPr lang="en-AU" sz="600">
                <a:solidFill>
                  <a:schemeClr val="bg2"/>
                </a:solidFill>
              </a:rPr>
              <a:t>Slide 12 Literacy Hub</a:t>
            </a:r>
          </a:p>
        </p:txBody>
      </p:sp>
    </p:spTree>
    <p:extLst>
      <p:ext uri="{BB962C8B-B14F-4D97-AF65-F5344CB8AC3E}">
        <p14:creationId xmlns:p14="http://schemas.microsoft.com/office/powerpoint/2010/main" val="3837448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E4CF5C-7C75-F7AF-E8CB-C0ADBF6B86C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AU" sz="800">
                <a:solidFill>
                  <a:schemeClr val="bg2"/>
                </a:solidFill>
              </a:rPr>
              <a:t>Slide 2 Phonemic awareness</a:t>
            </a:r>
          </a:p>
        </p:txBody>
      </p:sp>
      <p:pic>
        <p:nvPicPr>
          <p:cNvPr id="2" name="Graphic 1" descr="Sound robot">
            <a:extLst>
              <a:ext uri="{FF2B5EF4-FFF2-40B4-BE49-F238E27FC236}">
                <a16:creationId xmlns:a16="http://schemas.microsoft.com/office/drawing/2014/main" id="{603E474A-5232-A483-A098-A301A24B9B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36800" y="1714500"/>
            <a:ext cx="3476229" cy="34762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9004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27D2108-7D84-6959-5E0B-B84A7AC3D11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5714" y="-549275"/>
            <a:ext cx="10515600" cy="549275"/>
          </a:xfrm>
        </p:spPr>
        <p:txBody>
          <a:bodyPr>
            <a:normAutofit/>
          </a:bodyPr>
          <a:lstStyle/>
          <a:p>
            <a:r>
              <a:rPr lang="en-AU" sz="600">
                <a:solidFill>
                  <a:schemeClr val="bg2"/>
                </a:solidFill>
              </a:rPr>
              <a:t>Slide 3 Phonemic awareness</a:t>
            </a:r>
          </a:p>
        </p:txBody>
      </p:sp>
      <p:pic>
        <p:nvPicPr>
          <p:cNvPr id="2" name="Graphic 1" descr="Sound robot">
            <a:extLst>
              <a:ext uri="{FF2B5EF4-FFF2-40B4-BE49-F238E27FC236}">
                <a16:creationId xmlns:a16="http://schemas.microsoft.com/office/drawing/2014/main" id="{9EB08FDD-A0E7-223E-8A50-04869BDE6A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36800" y="1714500"/>
            <a:ext cx="3476229" cy="34762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21817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C71E8F-868B-F248-BC52-8AE045F1A4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84250" y="3041650"/>
            <a:ext cx="6405563" cy="64611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3811AA-1C4C-3D6B-49F3-66E79361F415}"/>
              </a:ext>
            </a:extLst>
          </p:cNvPr>
          <p:cNvSpPr txBox="1">
            <a:spLocks/>
          </p:cNvSpPr>
          <p:nvPr/>
        </p:nvSpPr>
        <p:spPr>
          <a:xfrm>
            <a:off x="984801" y="802407"/>
            <a:ext cx="5850050" cy="625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Learning intention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A8163B-DA64-924A-B4D9-41EA437843E9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9827226" cy="1122392"/>
          </a:xfrm>
        </p:spPr>
        <p:txBody>
          <a:bodyPr/>
          <a:lstStyle/>
          <a:p>
            <a:r>
              <a:rPr lang="en-US">
                <a:solidFill>
                  <a:srgbClr val="0E1E42"/>
                </a:solidFill>
                <a:ea typeface="+mj-lt"/>
                <a:cs typeface="+mj-lt"/>
              </a:rPr>
              <a:t>We are learning about letters and sounds in words.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947796-C86B-7B4C-95FE-FF93BD835AA4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910222"/>
            <a:ext cx="8791300" cy="2196429"/>
          </a:xfrm>
        </p:spPr>
        <p:txBody>
          <a:bodyPr>
            <a:noAutofit/>
          </a:bodyPr>
          <a:lstStyle/>
          <a:p>
            <a:r>
              <a:rPr lang="en-US">
                <a:solidFill>
                  <a:srgbClr val="0E1E42"/>
                </a:solidFill>
              </a:rPr>
              <a:t>I will know I have been successful if I can: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E1E42"/>
                </a:solidFill>
              </a:rPr>
              <a:t>form the letter 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E1E42"/>
                </a:solidFill>
              </a:rPr>
              <a:t>say the sound for 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E1E42"/>
                </a:solidFill>
              </a:rPr>
              <a:t>identify words that begin with /s/.</a:t>
            </a:r>
            <a:endParaRPr lang="en-US">
              <a:solidFill>
                <a:srgbClr val="0E1E42"/>
              </a:solidFill>
              <a:highlight>
                <a:srgbClr val="FFFF00"/>
              </a:highligh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2316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0825D52-20FA-B50B-147B-949494DA1AD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670100"/>
            <a:ext cx="10515600" cy="589501"/>
          </a:xfrm>
        </p:spPr>
        <p:txBody>
          <a:bodyPr>
            <a:normAutofit/>
          </a:bodyPr>
          <a:lstStyle/>
          <a:p>
            <a:r>
              <a:rPr lang="en-AU" sz="600">
                <a:solidFill>
                  <a:schemeClr val="bg2"/>
                </a:solidFill>
              </a:rPr>
              <a:t>Slide 5 I do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7918130-89B9-834B-849E-74EEB7E489BC}"/>
              </a:ext>
            </a:extLst>
          </p:cNvPr>
          <p:cNvSpPr txBox="1">
            <a:spLocks/>
          </p:cNvSpPr>
          <p:nvPr/>
        </p:nvSpPr>
        <p:spPr>
          <a:xfrm>
            <a:off x="557956" y="1888193"/>
            <a:ext cx="3383761" cy="3081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0">
                <a:solidFill>
                  <a:srgbClr val="4557AD"/>
                </a:solidFill>
                <a:latin typeface="Tenorite" pitchFamily="2" charset="0"/>
                <a:cs typeface="Arial"/>
              </a:rPr>
              <a:t>S</a:t>
            </a:r>
            <a:endParaRPr lang="en-AU" sz="2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3" name="Oval 2" descr="green dot ">
            <a:extLst>
              <a:ext uri="{FF2B5EF4-FFF2-40B4-BE49-F238E27FC236}">
                <a16:creationId xmlns:a16="http://schemas.microsoft.com/office/drawing/2014/main" id="{D3E077B2-8F16-08C7-1EE6-E8FDF9B95A1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2665745" y="2753618"/>
            <a:ext cx="216569" cy="216568"/>
          </a:xfrm>
          <a:prstGeom prst="ellipse">
            <a:avLst/>
          </a:prstGeom>
          <a:solidFill>
            <a:srgbClr val="92D05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Oval 3" descr="red dot ">
            <a:extLst>
              <a:ext uri="{FF2B5EF4-FFF2-40B4-BE49-F238E27FC236}">
                <a16:creationId xmlns:a16="http://schemas.microsoft.com/office/drawing/2014/main" id="{FCF79334-3FCE-4EA5-B0D8-8BA389A3E18A}"/>
              </a:ext>
            </a:extLst>
          </p:cNvPr>
          <p:cNvSpPr/>
          <p:nvPr/>
        </p:nvSpPr>
        <p:spPr>
          <a:xfrm>
            <a:off x="1596710" y="3686361"/>
            <a:ext cx="216569" cy="216568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AD4C5E2-1FA6-BC43-932E-8BF225355A91}"/>
              </a:ext>
            </a:extLst>
          </p:cNvPr>
          <p:cNvSpPr txBox="1">
            <a:spLocks/>
          </p:cNvSpPr>
          <p:nvPr/>
        </p:nvSpPr>
        <p:spPr>
          <a:xfrm>
            <a:off x="4404119" y="1888193"/>
            <a:ext cx="3383761" cy="3081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0">
                <a:solidFill>
                  <a:srgbClr val="4557AD"/>
                </a:solidFill>
                <a:latin typeface="Tenorite" pitchFamily="2" charset="0"/>
                <a:cs typeface="Arial"/>
              </a:rPr>
              <a:t>S</a:t>
            </a:r>
            <a:endParaRPr lang="en-AU" sz="2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0F75F48-FC8E-8E44-8B2D-2F86CEBF1B45}"/>
              </a:ext>
            </a:extLst>
          </p:cNvPr>
          <p:cNvSpPr txBox="1">
            <a:spLocks/>
          </p:cNvSpPr>
          <p:nvPr/>
        </p:nvSpPr>
        <p:spPr>
          <a:xfrm>
            <a:off x="8250283" y="1888193"/>
            <a:ext cx="3383761" cy="3081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0">
                <a:solidFill>
                  <a:srgbClr val="4557AD"/>
                </a:solidFill>
                <a:latin typeface="Tenorite" pitchFamily="2" charset="0"/>
                <a:cs typeface="Arial"/>
              </a:rPr>
              <a:t>S</a:t>
            </a:r>
            <a:endParaRPr lang="en-AU" sz="2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0191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C7DDE67-EE7F-AD0E-AE8D-84675E29F9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98077" y="-385011"/>
            <a:ext cx="7412083" cy="385011"/>
          </a:xfrm>
        </p:spPr>
        <p:txBody>
          <a:bodyPr>
            <a:normAutofit/>
          </a:bodyPr>
          <a:lstStyle/>
          <a:p>
            <a:r>
              <a:rPr lang="en-AU" sz="600">
                <a:solidFill>
                  <a:schemeClr val="bg2"/>
                </a:solidFill>
              </a:rPr>
              <a:t>Slide 6 We do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F34066C-8721-8856-8EEB-3E4C67B397D2}"/>
              </a:ext>
            </a:extLst>
          </p:cNvPr>
          <p:cNvSpPr txBox="1">
            <a:spLocks/>
          </p:cNvSpPr>
          <p:nvPr/>
        </p:nvSpPr>
        <p:spPr>
          <a:xfrm>
            <a:off x="557956" y="1888193"/>
            <a:ext cx="3383761" cy="3081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0">
                <a:solidFill>
                  <a:srgbClr val="4557AD"/>
                </a:solidFill>
                <a:latin typeface="Tenorite" pitchFamily="2" charset="0"/>
                <a:cs typeface="Arial"/>
              </a:rPr>
              <a:t>S</a:t>
            </a:r>
            <a:endParaRPr lang="en-AU" sz="2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8" name="Oval 7" descr="green dot ">
            <a:extLst>
              <a:ext uri="{FF2B5EF4-FFF2-40B4-BE49-F238E27FC236}">
                <a16:creationId xmlns:a16="http://schemas.microsoft.com/office/drawing/2014/main" id="{C25207BA-DE7F-10F7-A5D6-7EA7364552B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2665745" y="2753618"/>
            <a:ext cx="216569" cy="216568"/>
          </a:xfrm>
          <a:prstGeom prst="ellipse">
            <a:avLst/>
          </a:prstGeom>
          <a:solidFill>
            <a:srgbClr val="92D05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Oval 10" descr="red dot ">
            <a:extLst>
              <a:ext uri="{FF2B5EF4-FFF2-40B4-BE49-F238E27FC236}">
                <a16:creationId xmlns:a16="http://schemas.microsoft.com/office/drawing/2014/main" id="{4C285F9A-8D72-7E94-1871-9B6D65035E30}"/>
              </a:ext>
            </a:extLst>
          </p:cNvPr>
          <p:cNvSpPr/>
          <p:nvPr/>
        </p:nvSpPr>
        <p:spPr>
          <a:xfrm>
            <a:off x="1596710" y="3686361"/>
            <a:ext cx="216569" cy="216568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954B36C-BEC4-66D3-884F-9E09DB9520AE}"/>
              </a:ext>
            </a:extLst>
          </p:cNvPr>
          <p:cNvSpPr txBox="1">
            <a:spLocks/>
          </p:cNvSpPr>
          <p:nvPr/>
        </p:nvSpPr>
        <p:spPr>
          <a:xfrm>
            <a:off x="4404119" y="1888193"/>
            <a:ext cx="3383761" cy="3081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0">
                <a:solidFill>
                  <a:srgbClr val="4557AD"/>
                </a:solidFill>
                <a:latin typeface="Tenorite" pitchFamily="2" charset="0"/>
                <a:cs typeface="Arial"/>
              </a:rPr>
              <a:t>S</a:t>
            </a:r>
            <a:endParaRPr lang="en-AU" sz="2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E72676C-DBF4-578A-0A6C-981E41E6379B}"/>
              </a:ext>
            </a:extLst>
          </p:cNvPr>
          <p:cNvSpPr txBox="1">
            <a:spLocks/>
          </p:cNvSpPr>
          <p:nvPr/>
        </p:nvSpPr>
        <p:spPr>
          <a:xfrm>
            <a:off x="8250283" y="1888193"/>
            <a:ext cx="3383761" cy="3081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0">
                <a:solidFill>
                  <a:srgbClr val="4557AD"/>
                </a:solidFill>
                <a:latin typeface="Tenorite" pitchFamily="2" charset="0"/>
                <a:cs typeface="Arial"/>
              </a:rPr>
              <a:t>S</a:t>
            </a:r>
            <a:endParaRPr lang="en-AU" sz="2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8968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A50BFD6-4350-AC71-11C8-45FA0661ACF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0496" y="-478692"/>
            <a:ext cx="10515600" cy="478692"/>
          </a:xfrm>
        </p:spPr>
        <p:txBody>
          <a:bodyPr>
            <a:normAutofit/>
          </a:bodyPr>
          <a:lstStyle/>
          <a:p>
            <a:r>
              <a:rPr lang="en-AU" sz="600">
                <a:solidFill>
                  <a:schemeClr val="bg2"/>
                </a:solidFill>
              </a:rPr>
              <a:t>Slide 7 I do</a:t>
            </a:r>
            <a:r>
              <a:rPr lang="en-AU" sz="600" baseline="0">
                <a:solidFill>
                  <a:schemeClr val="bg2"/>
                </a:solidFill>
              </a:rPr>
              <a:t>2</a:t>
            </a:r>
            <a:endParaRPr lang="en-AU" sz="600">
              <a:solidFill>
                <a:schemeClr val="bg2"/>
              </a:solidFill>
            </a:endParaRPr>
          </a:p>
        </p:txBody>
      </p:sp>
      <p:pic>
        <p:nvPicPr>
          <p:cNvPr id="2" name="Graphic 1" descr="Star ">
            <a:extLst>
              <a:ext uri="{FF2B5EF4-FFF2-40B4-BE49-F238E27FC236}">
                <a16:creationId xmlns:a16="http://schemas.microsoft.com/office/drawing/2014/main" id="{F0F732F6-7E15-B64F-B868-DE183B9CD3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10149" y="1824966"/>
            <a:ext cx="3112337" cy="3112337"/>
          </a:xfrm>
          <a:prstGeom prst="rect">
            <a:avLst/>
          </a:prstGeom>
        </p:spPr>
      </p:pic>
      <p:pic>
        <p:nvPicPr>
          <p:cNvPr id="3" name="Graphic 2" descr="Snake ">
            <a:extLst>
              <a:ext uri="{FF2B5EF4-FFF2-40B4-BE49-F238E27FC236}">
                <a16:creationId xmlns:a16="http://schemas.microsoft.com/office/drawing/2014/main" id="{FF2AA174-CE84-8643-9979-196EEDC4BE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613178" y="1920699"/>
            <a:ext cx="3112334" cy="3112334"/>
          </a:xfrm>
          <a:prstGeom prst="rect">
            <a:avLst/>
          </a:prstGeom>
        </p:spPr>
      </p:pic>
      <p:pic>
        <p:nvPicPr>
          <p:cNvPr id="4" name="Graphic 3" descr="button">
            <a:extLst>
              <a:ext uri="{FF2B5EF4-FFF2-40B4-BE49-F238E27FC236}">
                <a16:creationId xmlns:a16="http://schemas.microsoft.com/office/drawing/2014/main" id="{307BD4F4-4812-EF49-BCD6-FEC250234F4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8784940" y="2128411"/>
            <a:ext cx="2696910" cy="26969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50106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592DBA7-2683-E31A-9EF3-0981B78DCD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88339" y="-895264"/>
            <a:ext cx="10515600" cy="771697"/>
          </a:xfrm>
        </p:spPr>
        <p:txBody>
          <a:bodyPr>
            <a:normAutofit/>
          </a:bodyPr>
          <a:lstStyle/>
          <a:p>
            <a:r>
              <a:rPr lang="en-AU" sz="600">
                <a:solidFill>
                  <a:schemeClr val="bg2"/>
                </a:solidFill>
              </a:rPr>
              <a:t>Slide 8 We do</a:t>
            </a:r>
          </a:p>
        </p:txBody>
      </p:sp>
      <p:pic>
        <p:nvPicPr>
          <p:cNvPr id="2" name="Graphic 1" descr="Sun">
            <a:extLst>
              <a:ext uri="{FF2B5EF4-FFF2-40B4-BE49-F238E27FC236}">
                <a16:creationId xmlns:a16="http://schemas.microsoft.com/office/drawing/2014/main" id="{074FCCBB-7896-C944-9092-0E531A150C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6863" y="1657123"/>
            <a:ext cx="3543754" cy="3543754"/>
          </a:xfrm>
          <a:prstGeom prst="rect">
            <a:avLst/>
          </a:prstGeom>
        </p:spPr>
      </p:pic>
      <p:pic>
        <p:nvPicPr>
          <p:cNvPr id="4" name="Graphic 3" descr="Clock">
            <a:extLst>
              <a:ext uri="{FF2B5EF4-FFF2-40B4-BE49-F238E27FC236}">
                <a16:creationId xmlns:a16="http://schemas.microsoft.com/office/drawing/2014/main" id="{E09FF513-B7CB-F24A-9516-9B412166C5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35703" y="1969189"/>
            <a:ext cx="2919622" cy="2919622"/>
          </a:xfrm>
          <a:prstGeom prst="rect">
            <a:avLst/>
          </a:prstGeom>
        </p:spPr>
      </p:pic>
      <p:pic>
        <p:nvPicPr>
          <p:cNvPr id="3" name="Graphic 2" descr="Strawberry ">
            <a:extLst>
              <a:ext uri="{FF2B5EF4-FFF2-40B4-BE49-F238E27FC236}">
                <a16:creationId xmlns:a16="http://schemas.microsoft.com/office/drawing/2014/main" id="{AB8E358D-A28A-1C4A-9CCC-3DAF937DFD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715515" y="1819289"/>
            <a:ext cx="2919622" cy="29196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08634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78F97715-4588-E465-4A96-A23B534D9C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98999" y="-572934"/>
            <a:ext cx="10515600" cy="535383"/>
          </a:xfrm>
        </p:spPr>
        <p:txBody>
          <a:bodyPr>
            <a:normAutofit/>
          </a:bodyPr>
          <a:lstStyle/>
          <a:p>
            <a:r>
              <a:rPr lang="en-AU" sz="600">
                <a:solidFill>
                  <a:schemeClr val="bg2"/>
                </a:solidFill>
              </a:rPr>
              <a:t>Slide 9 Check for understanding </a:t>
            </a:r>
          </a:p>
        </p:txBody>
      </p:sp>
      <p:pic>
        <p:nvPicPr>
          <p:cNvPr id="3" name="Graphic 2" descr="Speech icon with text that states 'I can...'">
            <a:extLst>
              <a:ext uri="{FF2B5EF4-FFF2-40B4-BE49-F238E27FC236}">
                <a16:creationId xmlns:a16="http://schemas.microsoft.com/office/drawing/2014/main" id="{7121C993-3D24-8140-AAFD-BD2F6BCD5E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A474B8-90E8-BA49-A9BD-A50B8ED5FB26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84BB66-4912-D34E-B899-E7C0CBF5536C}"/>
              </a:ext>
            </a:extLst>
          </p:cNvPr>
          <p:cNvSpPr txBox="1">
            <a:spLocks/>
          </p:cNvSpPr>
          <p:nvPr/>
        </p:nvSpPr>
        <p:spPr>
          <a:xfrm>
            <a:off x="3740116" y="1932228"/>
            <a:ext cx="1855287" cy="790345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form the letter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Content Placeholder 2" descr="letter S ">
            <a:extLst>
              <a:ext uri="{FF2B5EF4-FFF2-40B4-BE49-F238E27FC236}">
                <a16:creationId xmlns:a16="http://schemas.microsoft.com/office/drawing/2014/main" id="{61D9BBD6-117F-F84E-8012-63EE0CF9CB35}"/>
              </a:ext>
            </a:extLst>
          </p:cNvPr>
          <p:cNvSpPr txBox="1">
            <a:spLocks/>
          </p:cNvSpPr>
          <p:nvPr/>
        </p:nvSpPr>
        <p:spPr>
          <a:xfrm>
            <a:off x="3740116" y="2896358"/>
            <a:ext cx="2025710" cy="180049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0">
                <a:solidFill>
                  <a:srgbClr val="4557AD"/>
                </a:solidFill>
                <a:latin typeface="Tenorite" pitchFamily="2" charset="0"/>
                <a:cs typeface="Arial"/>
              </a:rPr>
              <a:t>S</a:t>
            </a:r>
            <a:endParaRPr lang="en-AU" sz="12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9F3ADB-D110-1B44-83CF-D4F4888176DF}"/>
              </a:ext>
            </a:extLst>
          </p:cNvPr>
          <p:cNvSpPr txBox="1">
            <a:spLocks/>
          </p:cNvSpPr>
          <p:nvPr/>
        </p:nvSpPr>
        <p:spPr>
          <a:xfrm>
            <a:off x="6065899" y="1932228"/>
            <a:ext cx="2035878" cy="790345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sound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Content Placeholder 2" descr="letter S ">
            <a:extLst>
              <a:ext uri="{FF2B5EF4-FFF2-40B4-BE49-F238E27FC236}">
                <a16:creationId xmlns:a16="http://schemas.microsoft.com/office/drawing/2014/main" id="{13570D16-12C5-0048-8870-7285D656E7BA}"/>
              </a:ext>
            </a:extLst>
          </p:cNvPr>
          <p:cNvSpPr txBox="1">
            <a:spLocks/>
          </p:cNvSpPr>
          <p:nvPr/>
        </p:nvSpPr>
        <p:spPr>
          <a:xfrm>
            <a:off x="6076067" y="2896357"/>
            <a:ext cx="2025710" cy="180049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0">
                <a:solidFill>
                  <a:srgbClr val="4557AD"/>
                </a:solidFill>
                <a:latin typeface="Tenorite" pitchFamily="2" charset="0"/>
                <a:cs typeface="Arial"/>
              </a:rPr>
              <a:t>S</a:t>
            </a:r>
            <a:endParaRPr lang="en-AU" sz="12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1EAA1E-5DF6-0842-B5DB-C77E8F047171}"/>
              </a:ext>
            </a:extLst>
          </p:cNvPr>
          <p:cNvSpPr txBox="1">
            <a:spLocks/>
          </p:cNvSpPr>
          <p:nvPr/>
        </p:nvSpPr>
        <p:spPr>
          <a:xfrm>
            <a:off x="8481976" y="1926277"/>
            <a:ext cx="3298509" cy="790345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choose which words begin with /s/</a:t>
            </a:r>
          </a:p>
        </p:txBody>
      </p:sp>
      <p:pic>
        <p:nvPicPr>
          <p:cNvPr id="7" name="Graphic 6" descr="Mouse">
            <a:extLst>
              <a:ext uri="{FF2B5EF4-FFF2-40B4-BE49-F238E27FC236}">
                <a16:creationId xmlns:a16="http://schemas.microsoft.com/office/drawing/2014/main" id="{1BB99C80-DABD-4040-AC33-EA86C1254A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9611052" y="2713729"/>
            <a:ext cx="1303547" cy="1303547"/>
          </a:xfrm>
          <a:prstGeom prst="rect">
            <a:avLst/>
          </a:prstGeom>
        </p:spPr>
      </p:pic>
      <p:pic>
        <p:nvPicPr>
          <p:cNvPr id="8" name="Graphic 7" descr="Spoon ">
            <a:extLst>
              <a:ext uri="{FF2B5EF4-FFF2-40B4-BE49-F238E27FC236}">
                <a16:creationId xmlns:a16="http://schemas.microsoft.com/office/drawing/2014/main" id="{AFB6DB37-80EE-EB41-9F9E-20F911C2353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9682697" y="4065616"/>
            <a:ext cx="1160258" cy="1160258"/>
          </a:xfrm>
          <a:prstGeom prst="rect">
            <a:avLst/>
          </a:prstGeom>
        </p:spPr>
      </p:pic>
      <p:pic>
        <p:nvPicPr>
          <p:cNvPr id="9" name="Graphic 8" descr="Snake ">
            <a:extLst>
              <a:ext uri="{FF2B5EF4-FFF2-40B4-BE49-F238E27FC236}">
                <a16:creationId xmlns:a16="http://schemas.microsoft.com/office/drawing/2014/main" id="{CA535933-2A52-3E42-822C-C7EBAB31B6A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97956" y="5181166"/>
            <a:ext cx="1160258" cy="11602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01140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DESIGN_ID_OFFICE THEME" val="VKFk4Y37"/>
  <p:tag name="ARTICULATE_SLIDE_COUNT" val="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19" ma:contentTypeDescription="Create a new document." ma:contentTypeScope="" ma:versionID="e39b5eb3708ccab1ed6e63c44a6ae965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c02f4a560dbdabc0115429e529d2fd1b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4B6B44C-FE25-47D4-AD61-028CF4DE9483}">
  <ds:schemaRefs>
    <ds:schemaRef ds:uri="http://purl.org/dc/elements/1.1/"/>
    <ds:schemaRef ds:uri="http://purl.org/dc/terms/"/>
    <ds:schemaRef ds:uri="64eff3df-e3d6-48ed-978f-45ff25640900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ff236c08-9611-4854-a4bb-16d44b7327b6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9C24EF-03F8-49E7-A52E-47F23592E756}">
  <ds:schemaRefs>
    <ds:schemaRef ds:uri="64eff3df-e3d6-48ed-978f-45ff25640900"/>
    <ds:schemaRef ds:uri="ff236c08-9611-4854-a4bb-16d44b7327b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1042</Words>
  <Application>Microsoft Office PowerPoint</Application>
  <PresentationFormat>Widescreen</PresentationFormat>
  <Paragraphs>158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Aptos</vt:lpstr>
      <vt:lpstr>Arial</vt:lpstr>
      <vt:lpstr>Calibri</vt:lpstr>
      <vt:lpstr>Calibri Light</vt:lpstr>
      <vt:lpstr>Tenorite</vt:lpstr>
      <vt:lpstr>Times New Roman</vt:lpstr>
      <vt:lpstr>Office Theme</vt:lpstr>
      <vt:lpstr>s says /s/</vt:lpstr>
      <vt:lpstr>Slide 2 Phonemic awareness</vt:lpstr>
      <vt:lpstr>Slide 3 Phonemic awareness</vt:lpstr>
      <vt:lpstr>Success criteria</vt:lpstr>
      <vt:lpstr>Slide 5 I do</vt:lpstr>
      <vt:lpstr>Slide 6 We do</vt:lpstr>
      <vt:lpstr>Slide 7 I do2</vt:lpstr>
      <vt:lpstr>Slide 8 We do</vt:lpstr>
      <vt:lpstr>Slide 9 Check for understanding </vt:lpstr>
      <vt:lpstr>Slide 10 Check for understanding</vt:lpstr>
      <vt:lpstr>Slide 11 You do</vt:lpstr>
      <vt:lpstr>Slide 12 Literacy Hub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Liz Heynes</cp:lastModifiedBy>
  <cp:revision>1</cp:revision>
  <dcterms:created xsi:type="dcterms:W3CDTF">2021-01-11T06:19:08Z</dcterms:created>
  <dcterms:modified xsi:type="dcterms:W3CDTF">2024-12-16T00:46:22Z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B6DC8F5B-1CF8-4FB2-85BD-6A2CFB3FF0FD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1.1_0807</vt:lpwstr>
  </property>
</Properties>
</file>