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tags/tag4.xml" ContentType="application/vnd.openxmlformats-officedocument.presentationml.tags+xml"/>
  <Override PartName="/ppt/notesSlides/notesSlide2.xml" ContentType="application/vnd.openxmlformats-officedocument.presentationml.notesSlide+xml"/>
  <Override PartName="/ppt/tags/tag5.xml" ContentType="application/vnd.openxmlformats-officedocument.presentationml.tags+xml"/>
  <Override PartName="/ppt/notesSlides/notesSlide3.xml" ContentType="application/vnd.openxmlformats-officedocument.presentationml.notesSlide+xml"/>
  <Override PartName="/ppt/tags/tag6.xml" ContentType="application/vnd.openxmlformats-officedocument.presentationml.tags+xml"/>
  <Override PartName="/ppt/notesSlides/notesSlide4.xml" ContentType="application/vnd.openxmlformats-officedocument.presentationml.notesSlide+xml"/>
  <Override PartName="/ppt/tags/tag7.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tags/tag9.xml" ContentType="application/vnd.openxmlformats-officedocument.presentationml.tags+xml"/>
  <Override PartName="/ppt/notesSlides/notesSlide8.xml" ContentType="application/vnd.openxmlformats-officedocument.presentationml.notesSlide+xml"/>
  <Override PartName="/ppt/tags/tag10.xml" ContentType="application/vnd.openxmlformats-officedocument.presentationml.tags+xml"/>
  <Override PartName="/ppt/notesSlides/notesSlide9.xml" ContentType="application/vnd.openxmlformats-officedocument.presentationml.notesSlide+xml"/>
  <Override PartName="/ppt/tags/tag11.xml" ContentType="application/vnd.openxmlformats-officedocument.presentationml.tags+xml"/>
  <Override PartName="/ppt/notesSlides/notesSlide10.xml" ContentType="application/vnd.openxmlformats-officedocument.presentationml.notesSlide+xml"/>
  <Override PartName="/ppt/tags/tag12.xml" ContentType="application/vnd.openxmlformats-officedocument.presentationml.tags+xml"/>
  <Override PartName="/ppt/notesSlides/notesSlide11.xml" ContentType="application/vnd.openxmlformats-officedocument.presentationml.notesSlide+xml"/>
  <Override PartName="/ppt/tags/tag13.xml" ContentType="application/vnd.openxmlformats-officedocument.presentationml.tags+xml"/>
  <Override PartName="/ppt/notesSlides/notesSlide12.xml" ContentType="application/vnd.openxmlformats-officedocument.presentationml.notesSlide+xml"/>
  <Override PartName="/ppt/tags/tag14.xml" ContentType="application/vnd.openxmlformats-officedocument.presentationml.tags+xml"/>
  <Override PartName="/ppt/notesSlides/notesSlide13.xml" ContentType="application/vnd.openxmlformats-officedocument.presentationml.notesSlide+xml"/>
  <Override PartName="/ppt/tags/tag15.xml" ContentType="application/vnd.openxmlformats-officedocument.presentationml.tags+xml"/>
  <Override PartName="/ppt/notesSlides/notesSlide14.xml" ContentType="application/vnd.openxmlformats-officedocument.presentationml.notesSlide+xml"/>
  <Override PartName="/ppt/tags/tag16.xml" ContentType="application/vnd.openxmlformats-officedocument.presentationml.tags+xml"/>
  <Override PartName="/ppt/notesSlides/notesSlide15.xml" ContentType="application/vnd.openxmlformats-officedocument.presentationml.notesSlide+xml"/>
  <Override PartName="/ppt/tags/tag17.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706" r:id="rId5"/>
  </p:sldMasterIdLst>
  <p:notesMasterIdLst>
    <p:notesMasterId r:id="rId23"/>
  </p:notesMasterIdLst>
  <p:handoutMasterIdLst>
    <p:handoutMasterId r:id="rId24"/>
  </p:handoutMasterIdLst>
  <p:sldIdLst>
    <p:sldId id="514" r:id="rId6"/>
    <p:sldId id="454" r:id="rId7"/>
    <p:sldId id="457" r:id="rId8"/>
    <p:sldId id="458" r:id="rId9"/>
    <p:sldId id="515" r:id="rId10"/>
    <p:sldId id="448" r:id="rId11"/>
    <p:sldId id="456" r:id="rId12"/>
    <p:sldId id="455" r:id="rId13"/>
    <p:sldId id="441" r:id="rId14"/>
    <p:sldId id="450" r:id="rId15"/>
    <p:sldId id="451" r:id="rId16"/>
    <p:sldId id="452" r:id="rId17"/>
    <p:sldId id="453" r:id="rId18"/>
    <p:sldId id="449" r:id="rId19"/>
    <p:sldId id="437" r:id="rId20"/>
    <p:sldId id="446" r:id="rId21"/>
    <p:sldId id="459" r:id="rId22"/>
  </p:sldIdLst>
  <p:sldSz cx="12192000" cy="6858000"/>
  <p:notesSz cx="6858000" cy="9144000"/>
  <p:custDataLst>
    <p:tags r:id="rId25"/>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5039C15-BE5C-AB8A-9188-F567A25F44E6}" name="Emma Durbridge" initials="ED" userId="S::Emma.Durbridge@esa.edu.au::fa194594-074f-43bd-8de7-d322108f10cf" providerId="AD"/>
  <p188:author id="{F728863A-C0C4-092D-1229-B9CC6C4FAC29}" name="Elaine Stanley" initials="ES" userId="S::Elaine.Stanley@esa.edu.au::9dfc5ab9-b876-4d2e-b928-2720deac3464" providerId="AD"/>
  <p188:author id="{1D3DF46B-767A-D2D4-E3CA-B591AC581DB4}" name="Rebecca McEwan" initials="RM" userId="S::rebecca.mcewan@esa.edu.au::ff810c5d-fc8a-4cb6-9b96-8b31b958f764" providerId="AD"/>
  <p188:author id="{6DCFF56C-C452-04AB-1CC8-788A250198E2}" name="Rebecca McEwan" initials="RM" userId="S::Rebecca.McEwan@esa.edu.au::ff810c5d-fc8a-4cb6-9b96-8b31b958f764" providerId="AD"/>
  <p188:author id="{4BCA3691-0497-F841-5840-330C7100EA01}" name="Emma Durbridge" initials="ED" userId="S::emma.durbridge@esa.edu.au::fa194594-074f-43bd-8de7-d322108f10cf" providerId="AD"/>
  <p188:author id="{31FB519C-E53A-3E7D-97B3-82C01CED1935}" name="Kerrie Shanahan" initials="KS" userId="S::Kerrie.Shanahan@esa.edu.au::ae473d9f-76e9-476f-892f-2674ea963afc" providerId="AD"/>
  <p188:author id="{AC1A14C9-5C87-F7A0-98A6-59A8A750B5A3}" name="Liz Heynes" initials="LH" userId="S::Liz.Heynes@esa.edu.au::e5ff50d5-f39a-42f6-9e9f-e790bcc8c38d" providerId="AD"/>
  <p188:author id="{92D011FB-E587-8D1F-64AA-2EC6A225EA05}" name="Martine Power" initials="MP" userId="S::Martine.Power@esa.edu.au::f3410e55-3c0b-475c-b0b5-72038337e5c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E1E42"/>
    <a:srgbClr val="D9ECE5"/>
    <a:srgbClr val="0E1D42"/>
    <a:srgbClr val="4857A6"/>
    <a:srgbClr val="0E1F42"/>
    <a:srgbClr val="D6EFEC"/>
    <a:srgbClr val="008253"/>
    <a:srgbClr val="4557AD"/>
    <a:srgbClr val="DFECF9"/>
    <a:srgbClr val="A2ABD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62FD505-C684-49B9-B3F7-4647CA2D7067}" v="1" dt="2024-12-16T00:34:59.51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3608" autoAdjust="0"/>
  </p:normalViewPr>
  <p:slideViewPr>
    <p:cSldViewPr snapToGrid="0">
      <p:cViewPr varScale="1">
        <p:scale>
          <a:sx n="81" d="100"/>
          <a:sy n="81" d="100"/>
        </p:scale>
        <p:origin x="1716" y="90"/>
      </p:cViewPr>
      <p:guideLst>
        <p:guide orient="horz" pos="2160"/>
        <p:guide pos="384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tags" Target="tags/tag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handoutMaster" Target="handoutMasters/handoutMaster1.xml"/><Relationship Id="rId32" Type="http://schemas.microsoft.com/office/2018/10/relationships/authors" Target="author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3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rrie Shanahan" userId="ae473d9f-76e9-476f-892f-2674ea963afc" providerId="ADAL" clId="{8CF2D7F6-5D03-4670-AF36-E56C4EBF6265}"/>
    <pc:docChg chg="modSld">
      <pc:chgData name="Kerrie Shanahan" userId="ae473d9f-76e9-476f-892f-2674ea963afc" providerId="ADAL" clId="{8CF2D7F6-5D03-4670-AF36-E56C4EBF6265}" dt="2024-10-20T23:44:05.951" v="1" actId="20577"/>
      <pc:docMkLst>
        <pc:docMk/>
      </pc:docMkLst>
      <pc:sldChg chg="modNotesTx">
        <pc:chgData name="Kerrie Shanahan" userId="ae473d9f-76e9-476f-892f-2674ea963afc" providerId="ADAL" clId="{8CF2D7F6-5D03-4670-AF36-E56C4EBF6265}" dt="2024-10-20T23:44:05.951" v="1" actId="20577"/>
        <pc:sldMkLst>
          <pc:docMk/>
          <pc:sldMk cId="409148390" sldId="514"/>
        </pc:sldMkLst>
      </pc:sldChg>
    </pc:docChg>
  </pc:docChgLst>
  <pc:docChgLst>
    <pc:chgData name="Kerrie Shanahan" userId="ae473d9f-76e9-476f-892f-2674ea963afc" providerId="ADAL" clId="{EAE0B804-85C3-4667-B5B6-6BF55DA86D91}"/>
    <pc:docChg chg="undo custSel modSld">
      <pc:chgData name="Kerrie Shanahan" userId="ae473d9f-76e9-476f-892f-2674ea963afc" providerId="ADAL" clId="{EAE0B804-85C3-4667-B5B6-6BF55DA86D91}" dt="2024-11-26T22:53:59.639" v="75" actId="165"/>
      <pc:docMkLst>
        <pc:docMk/>
      </pc:docMkLst>
      <pc:sldChg chg="modNotesTx">
        <pc:chgData name="Kerrie Shanahan" userId="ae473d9f-76e9-476f-892f-2674ea963afc" providerId="ADAL" clId="{EAE0B804-85C3-4667-B5B6-6BF55DA86D91}" dt="2024-11-26T22:02:56.027" v="67" actId="20577"/>
        <pc:sldMkLst>
          <pc:docMk/>
          <pc:sldMk cId="4150549256" sldId="437"/>
        </pc:sldMkLst>
      </pc:sldChg>
      <pc:sldChg chg="addSp delSp modSp mod modNotesTx">
        <pc:chgData name="Kerrie Shanahan" userId="ae473d9f-76e9-476f-892f-2674ea963afc" providerId="ADAL" clId="{EAE0B804-85C3-4667-B5B6-6BF55DA86D91}" dt="2024-11-26T22:53:37.945" v="72" actId="165"/>
        <pc:sldMkLst>
          <pc:docMk/>
          <pc:sldMk cId="3694333343" sldId="450"/>
        </pc:sldMkLst>
        <pc:spChg chg="mod topLvl">
          <ac:chgData name="Kerrie Shanahan" userId="ae473d9f-76e9-476f-892f-2674ea963afc" providerId="ADAL" clId="{EAE0B804-85C3-4667-B5B6-6BF55DA86D91}" dt="2024-11-26T22:53:37.945" v="72" actId="165"/>
          <ac:spMkLst>
            <pc:docMk/>
            <pc:sldMk cId="3694333343" sldId="450"/>
            <ac:spMk id="6" creationId="{494FD0C9-4695-D759-F70E-F97782DBD58D}"/>
          </ac:spMkLst>
        </pc:spChg>
        <pc:spChg chg="mod topLvl">
          <ac:chgData name="Kerrie Shanahan" userId="ae473d9f-76e9-476f-892f-2674ea963afc" providerId="ADAL" clId="{EAE0B804-85C3-4667-B5B6-6BF55DA86D91}" dt="2024-11-26T22:53:37.945" v="72" actId="165"/>
          <ac:spMkLst>
            <pc:docMk/>
            <pc:sldMk cId="3694333343" sldId="450"/>
            <ac:spMk id="7" creationId="{5AA49C63-F913-CF8B-BF30-6D18167892DA}"/>
          </ac:spMkLst>
        </pc:spChg>
        <pc:spChg chg="mod topLvl">
          <ac:chgData name="Kerrie Shanahan" userId="ae473d9f-76e9-476f-892f-2674ea963afc" providerId="ADAL" clId="{EAE0B804-85C3-4667-B5B6-6BF55DA86D91}" dt="2024-11-26T22:53:37.945" v="72" actId="165"/>
          <ac:spMkLst>
            <pc:docMk/>
            <pc:sldMk cId="3694333343" sldId="450"/>
            <ac:spMk id="8" creationId="{A2AD5CAC-5520-EE67-E101-A96ADB13BDF3}"/>
          </ac:spMkLst>
        </pc:spChg>
        <pc:spChg chg="mod topLvl">
          <ac:chgData name="Kerrie Shanahan" userId="ae473d9f-76e9-476f-892f-2674ea963afc" providerId="ADAL" clId="{EAE0B804-85C3-4667-B5B6-6BF55DA86D91}" dt="2024-11-26T22:53:37.945" v="72" actId="165"/>
          <ac:spMkLst>
            <pc:docMk/>
            <pc:sldMk cId="3694333343" sldId="450"/>
            <ac:spMk id="14" creationId="{1518AB6C-0107-DCCE-4D8D-6909D50443BA}"/>
          </ac:spMkLst>
        </pc:spChg>
        <pc:spChg chg="mod topLvl">
          <ac:chgData name="Kerrie Shanahan" userId="ae473d9f-76e9-476f-892f-2674ea963afc" providerId="ADAL" clId="{EAE0B804-85C3-4667-B5B6-6BF55DA86D91}" dt="2024-11-26T22:53:37.945" v="72" actId="165"/>
          <ac:spMkLst>
            <pc:docMk/>
            <pc:sldMk cId="3694333343" sldId="450"/>
            <ac:spMk id="15" creationId="{5A740E2B-85F7-F714-D7FC-ABE13762A239}"/>
          </ac:spMkLst>
        </pc:spChg>
      </pc:sldChg>
      <pc:sldChg chg="addSp delSp modSp mod">
        <pc:chgData name="Kerrie Shanahan" userId="ae473d9f-76e9-476f-892f-2674ea963afc" providerId="ADAL" clId="{EAE0B804-85C3-4667-B5B6-6BF55DA86D91}" dt="2024-11-26T22:53:43.381" v="73" actId="165"/>
        <pc:sldMkLst>
          <pc:docMk/>
          <pc:sldMk cId="1819122032" sldId="451"/>
        </pc:sldMkLst>
        <pc:spChg chg="mod topLvl">
          <ac:chgData name="Kerrie Shanahan" userId="ae473d9f-76e9-476f-892f-2674ea963afc" providerId="ADAL" clId="{EAE0B804-85C3-4667-B5B6-6BF55DA86D91}" dt="2024-11-26T22:53:43.381" v="73" actId="165"/>
          <ac:spMkLst>
            <pc:docMk/>
            <pc:sldMk cId="1819122032" sldId="451"/>
            <ac:spMk id="7" creationId="{516DD456-13A2-97FB-5650-292813B9B296}"/>
          </ac:spMkLst>
        </pc:spChg>
        <pc:spChg chg="mod topLvl">
          <ac:chgData name="Kerrie Shanahan" userId="ae473d9f-76e9-476f-892f-2674ea963afc" providerId="ADAL" clId="{EAE0B804-85C3-4667-B5B6-6BF55DA86D91}" dt="2024-11-26T22:53:43.381" v="73" actId="165"/>
          <ac:spMkLst>
            <pc:docMk/>
            <pc:sldMk cId="1819122032" sldId="451"/>
            <ac:spMk id="12" creationId="{F6C7EE97-BABB-EB5E-2E4E-BF2C7CECEA95}"/>
          </ac:spMkLst>
        </pc:spChg>
        <pc:spChg chg="mod topLvl">
          <ac:chgData name="Kerrie Shanahan" userId="ae473d9f-76e9-476f-892f-2674ea963afc" providerId="ADAL" clId="{EAE0B804-85C3-4667-B5B6-6BF55DA86D91}" dt="2024-11-26T22:53:43.381" v="73" actId="165"/>
          <ac:spMkLst>
            <pc:docMk/>
            <pc:sldMk cId="1819122032" sldId="451"/>
            <ac:spMk id="13" creationId="{43740066-A340-A4CF-B294-D7D20DDFB4E3}"/>
          </ac:spMkLst>
        </pc:spChg>
        <pc:spChg chg="mod topLvl">
          <ac:chgData name="Kerrie Shanahan" userId="ae473d9f-76e9-476f-892f-2674ea963afc" providerId="ADAL" clId="{EAE0B804-85C3-4667-B5B6-6BF55DA86D91}" dt="2024-11-26T22:53:43.381" v="73" actId="165"/>
          <ac:spMkLst>
            <pc:docMk/>
            <pc:sldMk cId="1819122032" sldId="451"/>
            <ac:spMk id="14" creationId="{3E19CA93-EF88-D08D-85A5-704546A4B637}"/>
          </ac:spMkLst>
        </pc:spChg>
        <pc:spChg chg="mod topLvl">
          <ac:chgData name="Kerrie Shanahan" userId="ae473d9f-76e9-476f-892f-2674ea963afc" providerId="ADAL" clId="{EAE0B804-85C3-4667-B5B6-6BF55DA86D91}" dt="2024-11-26T22:53:43.381" v="73" actId="165"/>
          <ac:spMkLst>
            <pc:docMk/>
            <pc:sldMk cId="1819122032" sldId="451"/>
            <ac:spMk id="15" creationId="{E3ED8055-39D0-C85C-F693-AD6AEBFC8363}"/>
          </ac:spMkLst>
        </pc:spChg>
      </pc:sldChg>
      <pc:sldChg chg="addSp delSp modSp mod">
        <pc:chgData name="Kerrie Shanahan" userId="ae473d9f-76e9-476f-892f-2674ea963afc" providerId="ADAL" clId="{EAE0B804-85C3-4667-B5B6-6BF55DA86D91}" dt="2024-11-26T22:53:54.754" v="74" actId="165"/>
        <pc:sldMkLst>
          <pc:docMk/>
          <pc:sldMk cId="1701717000" sldId="452"/>
        </pc:sldMkLst>
        <pc:picChg chg="mod topLvl">
          <ac:chgData name="Kerrie Shanahan" userId="ae473d9f-76e9-476f-892f-2674ea963afc" providerId="ADAL" clId="{EAE0B804-85C3-4667-B5B6-6BF55DA86D91}" dt="2024-11-26T22:53:54.754" v="74" actId="165"/>
          <ac:picMkLst>
            <pc:docMk/>
            <pc:sldMk cId="1701717000" sldId="452"/>
            <ac:picMk id="3" creationId="{968EEA1A-B32E-2FC4-FA9B-DD1B883C2DE1}"/>
          </ac:picMkLst>
        </pc:picChg>
        <pc:picChg chg="mod topLvl">
          <ac:chgData name="Kerrie Shanahan" userId="ae473d9f-76e9-476f-892f-2674ea963afc" providerId="ADAL" clId="{EAE0B804-85C3-4667-B5B6-6BF55DA86D91}" dt="2024-11-26T22:53:54.754" v="74" actId="165"/>
          <ac:picMkLst>
            <pc:docMk/>
            <pc:sldMk cId="1701717000" sldId="452"/>
            <ac:picMk id="4" creationId="{201C29F2-2CFA-94CA-134B-D14DB507A839}"/>
          </ac:picMkLst>
        </pc:picChg>
        <pc:picChg chg="mod topLvl">
          <ac:chgData name="Kerrie Shanahan" userId="ae473d9f-76e9-476f-892f-2674ea963afc" providerId="ADAL" clId="{EAE0B804-85C3-4667-B5B6-6BF55DA86D91}" dt="2024-11-26T22:53:54.754" v="74" actId="165"/>
          <ac:picMkLst>
            <pc:docMk/>
            <pc:sldMk cId="1701717000" sldId="452"/>
            <ac:picMk id="6" creationId="{2DE9FC61-DB28-5AA9-403C-7E16AE84117D}"/>
          </ac:picMkLst>
        </pc:picChg>
      </pc:sldChg>
      <pc:sldChg chg="addSp delSp modSp mod">
        <pc:chgData name="Kerrie Shanahan" userId="ae473d9f-76e9-476f-892f-2674ea963afc" providerId="ADAL" clId="{EAE0B804-85C3-4667-B5B6-6BF55DA86D91}" dt="2024-11-26T22:53:59.639" v="75" actId="165"/>
        <pc:sldMkLst>
          <pc:docMk/>
          <pc:sldMk cId="1738120183" sldId="453"/>
        </pc:sldMkLst>
        <pc:picChg chg="mod topLvl">
          <ac:chgData name="Kerrie Shanahan" userId="ae473d9f-76e9-476f-892f-2674ea963afc" providerId="ADAL" clId="{EAE0B804-85C3-4667-B5B6-6BF55DA86D91}" dt="2024-11-26T22:53:59.639" v="75" actId="165"/>
          <ac:picMkLst>
            <pc:docMk/>
            <pc:sldMk cId="1738120183" sldId="453"/>
            <ac:picMk id="3" creationId="{AB8E358D-A28A-1C4A-9CCC-3DAF937DFDAC}"/>
          </ac:picMkLst>
        </pc:picChg>
        <pc:picChg chg="mod topLvl">
          <ac:chgData name="Kerrie Shanahan" userId="ae473d9f-76e9-476f-892f-2674ea963afc" providerId="ADAL" clId="{EAE0B804-85C3-4667-B5B6-6BF55DA86D91}" dt="2024-11-26T22:53:59.639" v="75" actId="165"/>
          <ac:picMkLst>
            <pc:docMk/>
            <pc:sldMk cId="1738120183" sldId="453"/>
            <ac:picMk id="4" creationId="{F5FBE718-B77F-138B-CA3B-159F676CB1BE}"/>
          </ac:picMkLst>
        </pc:picChg>
        <pc:picChg chg="mod topLvl">
          <ac:chgData name="Kerrie Shanahan" userId="ae473d9f-76e9-476f-892f-2674ea963afc" providerId="ADAL" clId="{EAE0B804-85C3-4667-B5B6-6BF55DA86D91}" dt="2024-11-26T22:53:59.639" v="75" actId="165"/>
          <ac:picMkLst>
            <pc:docMk/>
            <pc:sldMk cId="1738120183" sldId="453"/>
            <ac:picMk id="9" creationId="{63B6C93D-9D2E-C0E3-2CF4-8BF91A479CE2}"/>
          </ac:picMkLst>
        </pc:picChg>
      </pc:sldChg>
      <pc:sldChg chg="modNotesTx">
        <pc:chgData name="Kerrie Shanahan" userId="ae473d9f-76e9-476f-892f-2674ea963afc" providerId="ADAL" clId="{EAE0B804-85C3-4667-B5B6-6BF55DA86D91}" dt="2024-11-25T22:40:09.094" v="21" actId="20577"/>
        <pc:sldMkLst>
          <pc:docMk/>
          <pc:sldMk cId="2244477292" sldId="457"/>
        </pc:sldMkLst>
      </pc:sldChg>
    </pc:docChg>
  </pc:docChgLst>
  <pc:docChgLst>
    <pc:chgData name="Martine Power" userId="f3410e55-3c0b-475c-b0b5-72038337e5c9" providerId="ADAL" clId="{6D1499DE-EF56-40CA-9A81-40A8383AB1AE}"/>
    <pc:docChg chg="modSld">
      <pc:chgData name="Martine Power" userId="f3410e55-3c0b-475c-b0b5-72038337e5c9" providerId="ADAL" clId="{6D1499DE-EF56-40CA-9A81-40A8383AB1AE}" dt="2024-10-10T23:33:13.605" v="21" actId="113"/>
      <pc:docMkLst>
        <pc:docMk/>
      </pc:docMkLst>
      <pc:sldChg chg="modNotesTx">
        <pc:chgData name="Martine Power" userId="f3410e55-3c0b-475c-b0b5-72038337e5c9" providerId="ADAL" clId="{6D1499DE-EF56-40CA-9A81-40A8383AB1AE}" dt="2024-10-10T23:33:13.605" v="21" actId="113"/>
        <pc:sldMkLst>
          <pc:docMk/>
          <pc:sldMk cId="2244477292" sldId="457"/>
        </pc:sldMkLst>
      </pc:sldChg>
    </pc:docChg>
  </pc:docChgLst>
  <pc:docChgLst>
    <pc:chgData name="Nora Monday" userId="f9fce3f3-ea5a-4bf2-9c87-84b96f517122" providerId="ADAL" clId="{4514456A-07B4-4D1D-80F5-CEB1DD6F4249}"/>
    <pc:docChg chg="undo custSel modSld modMainMaster">
      <pc:chgData name="Nora Monday" userId="f9fce3f3-ea5a-4bf2-9c87-84b96f517122" providerId="ADAL" clId="{4514456A-07B4-4D1D-80F5-CEB1DD6F4249}" dt="2024-11-28T05:15:08.543" v="522"/>
      <pc:docMkLst>
        <pc:docMk/>
      </pc:docMkLst>
      <pc:sldChg chg="addSp modSp mod">
        <pc:chgData name="Nora Monday" userId="f9fce3f3-ea5a-4bf2-9c87-84b96f517122" providerId="ADAL" clId="{4514456A-07B4-4D1D-80F5-CEB1DD6F4249}" dt="2024-11-26T03:51:10.043" v="407" actId="1076"/>
        <pc:sldMkLst>
          <pc:docMk/>
          <pc:sldMk cId="4150549256" sldId="437"/>
        </pc:sldMkLst>
        <pc:spChg chg="add mod">
          <ac:chgData name="Nora Monday" userId="f9fce3f3-ea5a-4bf2-9c87-84b96f517122" providerId="ADAL" clId="{4514456A-07B4-4D1D-80F5-CEB1DD6F4249}" dt="2024-11-26T03:51:10.043" v="407" actId="1076"/>
          <ac:spMkLst>
            <pc:docMk/>
            <pc:sldMk cId="4150549256" sldId="437"/>
            <ac:spMk id="2" creationId="{7EE32784-D6C4-D925-9388-BECA324DB88A}"/>
          </ac:spMkLst>
        </pc:spChg>
        <pc:picChg chg="mod">
          <ac:chgData name="Nora Monday" userId="f9fce3f3-ea5a-4bf2-9c87-84b96f517122" providerId="ADAL" clId="{4514456A-07B4-4D1D-80F5-CEB1DD6F4249}" dt="2024-11-26T03:40:11.266" v="74" actId="962"/>
          <ac:picMkLst>
            <pc:docMk/>
            <pc:sldMk cId="4150549256" sldId="437"/>
            <ac:picMk id="3" creationId="{1825C2BD-668D-1B47-A307-4478F57E8F9E}"/>
          </ac:picMkLst>
        </pc:picChg>
      </pc:sldChg>
      <pc:sldChg chg="addSp modSp">
        <pc:chgData name="Nora Monday" userId="f9fce3f3-ea5a-4bf2-9c87-84b96f517122" providerId="ADAL" clId="{4514456A-07B4-4D1D-80F5-CEB1DD6F4249}" dt="2024-11-26T05:49:58.824" v="485" actId="13244"/>
        <pc:sldMkLst>
          <pc:docMk/>
          <pc:sldMk cId="349643366" sldId="446"/>
        </pc:sldMkLst>
        <pc:spChg chg="mod">
          <ac:chgData name="Nora Monday" userId="f9fce3f3-ea5a-4bf2-9c87-84b96f517122" providerId="ADAL" clId="{4514456A-07B4-4D1D-80F5-CEB1DD6F4249}" dt="2024-11-26T05:49:58.824" v="485" actId="13244"/>
          <ac:spMkLst>
            <pc:docMk/>
            <pc:sldMk cId="349643366" sldId="446"/>
            <ac:spMk id="4" creationId="{DA3D3666-F224-9147-BD4A-2407C6B422EA}"/>
          </ac:spMkLst>
        </pc:spChg>
        <pc:spChg chg="add mod">
          <ac:chgData name="Nora Monday" userId="f9fce3f3-ea5a-4bf2-9c87-84b96f517122" providerId="ADAL" clId="{4514456A-07B4-4D1D-80F5-CEB1DD6F4249}" dt="2024-11-26T05:49:52.999" v="484" actId="13244"/>
          <ac:spMkLst>
            <pc:docMk/>
            <pc:sldMk cId="349643366" sldId="446"/>
            <ac:spMk id="6" creationId="{9945BF9C-8B08-12A3-3EDC-4A7E72EAC840}"/>
          </ac:spMkLst>
        </pc:spChg>
      </pc:sldChg>
      <pc:sldChg chg="addSp modSp mod">
        <pc:chgData name="Nora Monday" userId="f9fce3f3-ea5a-4bf2-9c87-84b96f517122" providerId="ADAL" clId="{4514456A-07B4-4D1D-80F5-CEB1DD6F4249}" dt="2024-11-26T05:49:45.709" v="483" actId="13244"/>
        <pc:sldMkLst>
          <pc:docMk/>
          <pc:sldMk cId="240114052" sldId="449"/>
        </pc:sldMkLst>
        <pc:spChg chg="mod">
          <ac:chgData name="Nora Monday" userId="f9fce3f3-ea5a-4bf2-9c87-84b96f517122" providerId="ADAL" clId="{4514456A-07B4-4D1D-80F5-CEB1DD6F4249}" dt="2024-11-26T05:49:33.722" v="480" actId="13244"/>
          <ac:spMkLst>
            <pc:docMk/>
            <pc:sldMk cId="240114052" sldId="449"/>
            <ac:spMk id="4" creationId="{5DA474B8-90E8-BA49-A9BD-A50B8ED5FB26}"/>
          </ac:spMkLst>
        </pc:spChg>
        <pc:spChg chg="add mod">
          <ac:chgData name="Nora Monday" userId="f9fce3f3-ea5a-4bf2-9c87-84b96f517122" providerId="ADAL" clId="{4514456A-07B4-4D1D-80F5-CEB1DD6F4249}" dt="2024-11-26T05:49:24.539" v="478" actId="13244"/>
          <ac:spMkLst>
            <pc:docMk/>
            <pc:sldMk cId="240114052" sldId="449"/>
            <ac:spMk id="7" creationId="{1B4F4137-3605-2688-C71C-0348D39EE55C}"/>
          </ac:spMkLst>
        </pc:spChg>
        <pc:spChg chg="mod">
          <ac:chgData name="Nora Monday" userId="f9fce3f3-ea5a-4bf2-9c87-84b96f517122" providerId="ADAL" clId="{4514456A-07B4-4D1D-80F5-CEB1DD6F4249}" dt="2024-11-26T05:49:38.085" v="481" actId="13244"/>
          <ac:spMkLst>
            <pc:docMk/>
            <pc:sldMk cId="240114052" sldId="449"/>
            <ac:spMk id="10" creationId="{61D9BBD6-117F-F84E-8012-63EE0CF9CB35}"/>
          </ac:spMkLst>
        </pc:spChg>
        <pc:spChg chg="mod">
          <ac:chgData name="Nora Monday" userId="f9fce3f3-ea5a-4bf2-9c87-84b96f517122" providerId="ADAL" clId="{4514456A-07B4-4D1D-80F5-CEB1DD6F4249}" dt="2024-11-26T05:49:42.069" v="482" actId="13244"/>
          <ac:spMkLst>
            <pc:docMk/>
            <pc:sldMk cId="240114052" sldId="449"/>
            <ac:spMk id="11" creationId="{13570D16-12C5-0048-8870-7285D656E7BA}"/>
          </ac:spMkLst>
        </pc:spChg>
        <pc:picChg chg="mod">
          <ac:chgData name="Nora Monday" userId="f9fce3f3-ea5a-4bf2-9c87-84b96f517122" providerId="ADAL" clId="{4514456A-07B4-4D1D-80F5-CEB1DD6F4249}" dt="2024-11-26T05:49:30.174" v="479" actId="13244"/>
          <ac:picMkLst>
            <pc:docMk/>
            <pc:sldMk cId="240114052" sldId="449"/>
            <ac:picMk id="3" creationId="{7121C993-3D24-8140-AAFD-BD2F6BCD5EF9}"/>
          </ac:picMkLst>
        </pc:picChg>
        <pc:picChg chg="mod">
          <ac:chgData name="Nora Monday" userId="f9fce3f3-ea5a-4bf2-9c87-84b96f517122" providerId="ADAL" clId="{4514456A-07B4-4D1D-80F5-CEB1DD6F4249}" dt="2024-11-26T03:40:04.603" v="73" actId="962"/>
          <ac:picMkLst>
            <pc:docMk/>
            <pc:sldMk cId="240114052" sldId="449"/>
            <ac:picMk id="8" creationId="{52F6AB72-78E3-3CE7-A69B-FB24BA5BE60B}"/>
          </ac:picMkLst>
        </pc:picChg>
        <pc:picChg chg="mod">
          <ac:chgData name="Nora Monday" userId="f9fce3f3-ea5a-4bf2-9c87-84b96f517122" providerId="ADAL" clId="{4514456A-07B4-4D1D-80F5-CEB1DD6F4249}" dt="2024-11-26T05:49:45.709" v="483" actId="13244"/>
          <ac:picMkLst>
            <pc:docMk/>
            <pc:sldMk cId="240114052" sldId="449"/>
            <ac:picMk id="13" creationId="{C52EB15C-3709-A6DE-9A91-351E2F52B7E2}"/>
          </ac:picMkLst>
        </pc:picChg>
        <pc:picChg chg="mod">
          <ac:chgData name="Nora Monday" userId="f9fce3f3-ea5a-4bf2-9c87-84b96f517122" providerId="ADAL" clId="{4514456A-07B4-4D1D-80F5-CEB1DD6F4249}" dt="2024-11-26T03:39:58.547" v="71" actId="962"/>
          <ac:picMkLst>
            <pc:docMk/>
            <pc:sldMk cId="240114052" sldId="449"/>
            <ac:picMk id="14" creationId="{39889DE4-BCB0-0415-1CE9-FDD2C5DF4679}"/>
          </ac:picMkLst>
        </pc:picChg>
      </pc:sldChg>
      <pc:sldChg chg="addSp modSp mod">
        <pc:chgData name="Nora Monday" userId="f9fce3f3-ea5a-4bf2-9c87-84b96f517122" providerId="ADAL" clId="{4514456A-07B4-4D1D-80F5-CEB1DD6F4249}" dt="2024-11-26T05:29:56.150" v="469" actId="962"/>
        <pc:sldMkLst>
          <pc:docMk/>
          <pc:sldMk cId="3694333343" sldId="450"/>
        </pc:sldMkLst>
        <pc:spChg chg="add mod">
          <ac:chgData name="Nora Monday" userId="f9fce3f3-ea5a-4bf2-9c87-84b96f517122" providerId="ADAL" clId="{4514456A-07B4-4D1D-80F5-CEB1DD6F4249}" dt="2024-11-26T05:22:36.956" v="465" actId="13244"/>
          <ac:spMkLst>
            <pc:docMk/>
            <pc:sldMk cId="3694333343" sldId="450"/>
            <ac:spMk id="3" creationId="{5C8C6ECD-BA31-235F-E3A4-9B48D21163D8}"/>
          </ac:spMkLst>
        </pc:spChg>
      </pc:sldChg>
      <pc:sldChg chg="addSp modSp mod">
        <pc:chgData name="Nora Monday" userId="f9fce3f3-ea5a-4bf2-9c87-84b96f517122" providerId="ADAL" clId="{4514456A-07B4-4D1D-80F5-CEB1DD6F4249}" dt="2024-11-26T05:48:27.876" v="473" actId="13244"/>
        <pc:sldMkLst>
          <pc:docMk/>
          <pc:sldMk cId="1819122032" sldId="451"/>
        </pc:sldMkLst>
        <pc:spChg chg="add mod">
          <ac:chgData name="Nora Monday" userId="f9fce3f3-ea5a-4bf2-9c87-84b96f517122" providerId="ADAL" clId="{4514456A-07B4-4D1D-80F5-CEB1DD6F4249}" dt="2024-11-26T05:48:27.876" v="473" actId="13244"/>
          <ac:spMkLst>
            <pc:docMk/>
            <pc:sldMk cId="1819122032" sldId="451"/>
            <ac:spMk id="4" creationId="{CD1AF767-1C04-4999-EA28-1B2D3B774D17}"/>
          </ac:spMkLst>
        </pc:spChg>
      </pc:sldChg>
      <pc:sldChg chg="addSp modSp mod">
        <pc:chgData name="Nora Monday" userId="f9fce3f3-ea5a-4bf2-9c87-84b96f517122" providerId="ADAL" clId="{4514456A-07B4-4D1D-80F5-CEB1DD6F4249}" dt="2024-11-26T05:49:03.142" v="474" actId="13244"/>
        <pc:sldMkLst>
          <pc:docMk/>
          <pc:sldMk cId="1701717000" sldId="452"/>
        </pc:sldMkLst>
        <pc:spChg chg="add mod">
          <ac:chgData name="Nora Monday" userId="f9fce3f3-ea5a-4bf2-9c87-84b96f517122" providerId="ADAL" clId="{4514456A-07B4-4D1D-80F5-CEB1DD6F4249}" dt="2024-11-26T05:49:03.142" v="474" actId="13244"/>
          <ac:spMkLst>
            <pc:docMk/>
            <pc:sldMk cId="1701717000" sldId="452"/>
            <ac:spMk id="2" creationId="{BF037B5A-B948-0FA9-A3BA-19C8BD795901}"/>
          </ac:spMkLst>
        </pc:spChg>
        <pc:picChg chg="mod">
          <ac:chgData name="Nora Monday" userId="f9fce3f3-ea5a-4bf2-9c87-84b96f517122" providerId="ADAL" clId="{4514456A-07B4-4D1D-80F5-CEB1DD6F4249}" dt="2024-11-26T03:38:23.220" v="59" actId="962"/>
          <ac:picMkLst>
            <pc:docMk/>
            <pc:sldMk cId="1701717000" sldId="452"/>
            <ac:picMk id="3" creationId="{968EEA1A-B32E-2FC4-FA9B-DD1B883C2DE1}"/>
          </ac:picMkLst>
        </pc:picChg>
        <pc:picChg chg="mod">
          <ac:chgData name="Nora Monday" userId="f9fce3f3-ea5a-4bf2-9c87-84b96f517122" providerId="ADAL" clId="{4514456A-07B4-4D1D-80F5-CEB1DD6F4249}" dt="2024-11-26T03:38:27.161" v="61" actId="962"/>
          <ac:picMkLst>
            <pc:docMk/>
            <pc:sldMk cId="1701717000" sldId="452"/>
            <ac:picMk id="4" creationId="{201C29F2-2CFA-94CA-134B-D14DB507A839}"/>
          </ac:picMkLst>
        </pc:picChg>
        <pc:picChg chg="mod">
          <ac:chgData name="Nora Monday" userId="f9fce3f3-ea5a-4bf2-9c87-84b96f517122" providerId="ADAL" clId="{4514456A-07B4-4D1D-80F5-CEB1DD6F4249}" dt="2024-11-26T03:38:18.952" v="57" actId="962"/>
          <ac:picMkLst>
            <pc:docMk/>
            <pc:sldMk cId="1701717000" sldId="452"/>
            <ac:picMk id="6" creationId="{2DE9FC61-DB28-5AA9-403C-7E16AE84117D}"/>
          </ac:picMkLst>
        </pc:picChg>
      </pc:sldChg>
      <pc:sldChg chg="addSp modSp mod">
        <pc:chgData name="Nora Monday" userId="f9fce3f3-ea5a-4bf2-9c87-84b96f517122" providerId="ADAL" clId="{4514456A-07B4-4D1D-80F5-CEB1DD6F4249}" dt="2024-11-26T05:49:16.756" v="477" actId="13244"/>
        <pc:sldMkLst>
          <pc:docMk/>
          <pc:sldMk cId="1738120183" sldId="453"/>
        </pc:sldMkLst>
        <pc:spChg chg="add mod">
          <ac:chgData name="Nora Monday" userId="f9fce3f3-ea5a-4bf2-9c87-84b96f517122" providerId="ADAL" clId="{4514456A-07B4-4D1D-80F5-CEB1DD6F4249}" dt="2024-11-26T05:49:11.315" v="475" actId="13244"/>
          <ac:spMkLst>
            <pc:docMk/>
            <pc:sldMk cId="1738120183" sldId="453"/>
            <ac:spMk id="2" creationId="{91D5CA8A-63B3-A3EF-BC42-33524F2905A5}"/>
          </ac:spMkLst>
        </pc:spChg>
        <pc:picChg chg="mod">
          <ac:chgData name="Nora Monday" userId="f9fce3f3-ea5a-4bf2-9c87-84b96f517122" providerId="ADAL" clId="{4514456A-07B4-4D1D-80F5-CEB1DD6F4249}" dt="2024-11-26T03:38:46.253" v="67" actId="962"/>
          <ac:picMkLst>
            <pc:docMk/>
            <pc:sldMk cId="1738120183" sldId="453"/>
            <ac:picMk id="3" creationId="{AB8E358D-A28A-1C4A-9CCC-3DAF937DFDAC}"/>
          </ac:picMkLst>
        </pc:picChg>
        <pc:picChg chg="mod">
          <ac:chgData name="Nora Monday" userId="f9fce3f3-ea5a-4bf2-9c87-84b96f517122" providerId="ADAL" clId="{4514456A-07B4-4D1D-80F5-CEB1DD6F4249}" dt="2024-11-26T05:49:16.756" v="477" actId="13244"/>
          <ac:picMkLst>
            <pc:docMk/>
            <pc:sldMk cId="1738120183" sldId="453"/>
            <ac:picMk id="4" creationId="{F5FBE718-B77F-138B-CA3B-159F676CB1BE}"/>
          </ac:picMkLst>
        </pc:picChg>
        <pc:picChg chg="mod">
          <ac:chgData name="Nora Monday" userId="f9fce3f3-ea5a-4bf2-9c87-84b96f517122" providerId="ADAL" clId="{4514456A-07B4-4D1D-80F5-CEB1DD6F4249}" dt="2024-11-26T03:38:32.030" v="63" actId="962"/>
          <ac:picMkLst>
            <pc:docMk/>
            <pc:sldMk cId="1738120183" sldId="453"/>
            <ac:picMk id="9" creationId="{63B6C93D-9D2E-C0E3-2CF4-8BF91A479CE2}"/>
          </ac:picMkLst>
        </pc:picChg>
      </pc:sldChg>
      <pc:sldChg chg="addSp modSp mod">
        <pc:chgData name="Nora Monday" userId="f9fce3f3-ea5a-4bf2-9c87-84b96f517122" providerId="ADAL" clId="{4514456A-07B4-4D1D-80F5-CEB1DD6F4249}" dt="2024-11-26T03:52:45.306" v="419" actId="13244"/>
        <pc:sldMkLst>
          <pc:docMk/>
          <pc:sldMk cId="3089004442" sldId="454"/>
        </pc:sldMkLst>
        <pc:spChg chg="add mod">
          <ac:chgData name="Nora Monday" userId="f9fce3f3-ea5a-4bf2-9c87-84b96f517122" providerId="ADAL" clId="{4514456A-07B4-4D1D-80F5-CEB1DD6F4249}" dt="2024-11-26T03:52:45.306" v="419" actId="13244"/>
          <ac:spMkLst>
            <pc:docMk/>
            <pc:sldMk cId="3089004442" sldId="454"/>
            <ac:spMk id="3" creationId="{571B28DA-FA5C-163E-8CC2-FB629859DD01}"/>
          </ac:spMkLst>
        </pc:spChg>
      </pc:sldChg>
      <pc:sldChg chg="addSp modSp mod">
        <pc:chgData name="Nora Monday" userId="f9fce3f3-ea5a-4bf2-9c87-84b96f517122" providerId="ADAL" clId="{4514456A-07B4-4D1D-80F5-CEB1DD6F4249}" dt="2024-11-26T05:06:52.264" v="464" actId="13244"/>
        <pc:sldMkLst>
          <pc:docMk/>
          <pc:sldMk cId="1821817766" sldId="455"/>
        </pc:sldMkLst>
        <pc:spChg chg="add mod">
          <ac:chgData name="Nora Monday" userId="f9fce3f3-ea5a-4bf2-9c87-84b96f517122" providerId="ADAL" clId="{4514456A-07B4-4D1D-80F5-CEB1DD6F4249}" dt="2024-11-26T05:06:52.264" v="464" actId="13244"/>
          <ac:spMkLst>
            <pc:docMk/>
            <pc:sldMk cId="1821817766" sldId="455"/>
            <ac:spMk id="3" creationId="{72F7FFB7-6111-BBA4-1613-2B679C2AF8B2}"/>
          </ac:spMkLst>
        </pc:spChg>
        <pc:picChg chg="mod">
          <ac:chgData name="Nora Monday" userId="f9fce3f3-ea5a-4bf2-9c87-84b96f517122" providerId="ADAL" clId="{4514456A-07B4-4D1D-80F5-CEB1DD6F4249}" dt="2024-11-26T03:37:47.192" v="47" actId="962"/>
          <ac:picMkLst>
            <pc:docMk/>
            <pc:sldMk cId="1821817766" sldId="455"/>
            <ac:picMk id="2" creationId="{C6EE519F-647D-43D7-00B3-9653A2F4619C}"/>
          </ac:picMkLst>
        </pc:picChg>
      </pc:sldChg>
      <pc:sldChg chg="addSp modSp mod">
        <pc:chgData name="Nora Monday" userId="f9fce3f3-ea5a-4bf2-9c87-84b96f517122" providerId="ADAL" clId="{4514456A-07B4-4D1D-80F5-CEB1DD6F4249}" dt="2024-11-26T03:54:55.902" v="461" actId="13244"/>
        <pc:sldMkLst>
          <pc:docMk/>
          <pc:sldMk cId="1135391713" sldId="456"/>
        </pc:sldMkLst>
        <pc:spChg chg="add mod">
          <ac:chgData name="Nora Monday" userId="f9fce3f3-ea5a-4bf2-9c87-84b96f517122" providerId="ADAL" clId="{4514456A-07B4-4D1D-80F5-CEB1DD6F4249}" dt="2024-11-26T03:54:55.902" v="461" actId="13244"/>
          <ac:spMkLst>
            <pc:docMk/>
            <pc:sldMk cId="1135391713" sldId="456"/>
            <ac:spMk id="3" creationId="{D900BB25-6B27-0DD7-FC70-5CE9F60E23B1}"/>
          </ac:spMkLst>
        </pc:spChg>
        <pc:picChg chg="mod">
          <ac:chgData name="Nora Monday" userId="f9fce3f3-ea5a-4bf2-9c87-84b96f517122" providerId="ADAL" clId="{4514456A-07B4-4D1D-80F5-CEB1DD6F4249}" dt="2024-11-26T03:54:33.189" v="460" actId="962"/>
          <ac:picMkLst>
            <pc:docMk/>
            <pc:sldMk cId="1135391713" sldId="456"/>
            <ac:picMk id="2" creationId="{9E13B040-4ED1-0CFB-2040-FEFEE15CA343}"/>
          </ac:picMkLst>
        </pc:picChg>
      </pc:sldChg>
      <pc:sldChg chg="addSp delSp modSp mod">
        <pc:chgData name="Nora Monday" userId="f9fce3f3-ea5a-4bf2-9c87-84b96f517122" providerId="ADAL" clId="{4514456A-07B4-4D1D-80F5-CEB1DD6F4249}" dt="2024-11-26T03:53:45.204" v="429" actId="13244"/>
        <pc:sldMkLst>
          <pc:docMk/>
          <pc:sldMk cId="2244477292" sldId="457"/>
        </pc:sldMkLst>
        <pc:spChg chg="add mod">
          <ac:chgData name="Nora Monday" userId="f9fce3f3-ea5a-4bf2-9c87-84b96f517122" providerId="ADAL" clId="{4514456A-07B4-4D1D-80F5-CEB1DD6F4249}" dt="2024-11-26T03:52:57.546" v="420" actId="13244"/>
          <ac:spMkLst>
            <pc:docMk/>
            <pc:sldMk cId="2244477292" sldId="457"/>
            <ac:spMk id="2" creationId="{C9F190EF-4DBC-9AE9-0EAF-20B4B48A32CD}"/>
          </ac:spMkLst>
        </pc:spChg>
        <pc:picChg chg="mod">
          <ac:chgData name="Nora Monday" userId="f9fce3f3-ea5a-4bf2-9c87-84b96f517122" providerId="ADAL" clId="{4514456A-07B4-4D1D-80F5-CEB1DD6F4249}" dt="2024-11-26T03:23:10.628" v="3" actId="962"/>
          <ac:picMkLst>
            <pc:docMk/>
            <pc:sldMk cId="2244477292" sldId="457"/>
            <ac:picMk id="4" creationId="{DC86014F-60E9-B437-069E-5E10CE4ADCEB}"/>
          </ac:picMkLst>
        </pc:picChg>
        <pc:picChg chg="mod">
          <ac:chgData name="Nora Monday" userId="f9fce3f3-ea5a-4bf2-9c87-84b96f517122" providerId="ADAL" clId="{4514456A-07B4-4D1D-80F5-CEB1DD6F4249}" dt="2024-11-26T03:23:13.974" v="5" actId="962"/>
          <ac:picMkLst>
            <pc:docMk/>
            <pc:sldMk cId="2244477292" sldId="457"/>
            <ac:picMk id="5" creationId="{18480819-2913-B1BD-406F-D8199FCAD021}"/>
          </ac:picMkLst>
        </pc:picChg>
        <pc:picChg chg="mod">
          <ac:chgData name="Nora Monday" userId="f9fce3f3-ea5a-4bf2-9c87-84b96f517122" providerId="ADAL" clId="{4514456A-07B4-4D1D-80F5-CEB1DD6F4249}" dt="2024-11-26T03:53:39.136" v="427" actId="13244"/>
          <ac:picMkLst>
            <pc:docMk/>
            <pc:sldMk cId="2244477292" sldId="457"/>
            <ac:picMk id="6" creationId="{C0ECFD06-E333-CC57-DFD8-091CDBA3ABA9}"/>
          </ac:picMkLst>
        </pc:picChg>
        <pc:picChg chg="mod">
          <ac:chgData name="Nora Monday" userId="f9fce3f3-ea5a-4bf2-9c87-84b96f517122" providerId="ADAL" clId="{4514456A-07B4-4D1D-80F5-CEB1DD6F4249}" dt="2024-11-26T03:53:45.204" v="429" actId="13244"/>
          <ac:picMkLst>
            <pc:docMk/>
            <pc:sldMk cId="2244477292" sldId="457"/>
            <ac:picMk id="7" creationId="{3B4547D4-6D64-58B5-30EC-A885BD858BFE}"/>
          </ac:picMkLst>
        </pc:picChg>
        <pc:picChg chg="mod">
          <ac:chgData name="Nora Monday" userId="f9fce3f3-ea5a-4bf2-9c87-84b96f517122" providerId="ADAL" clId="{4514456A-07B4-4D1D-80F5-CEB1DD6F4249}" dt="2024-11-26T03:53:42.541" v="428" actId="13244"/>
          <ac:picMkLst>
            <pc:docMk/>
            <pc:sldMk cId="2244477292" sldId="457"/>
            <ac:picMk id="8" creationId="{9B3699A0-C0F9-FD03-139C-4727B5B3C295}"/>
          </ac:picMkLst>
        </pc:picChg>
        <pc:picChg chg="mod">
          <ac:chgData name="Nora Monday" userId="f9fce3f3-ea5a-4bf2-9c87-84b96f517122" providerId="ADAL" clId="{4514456A-07B4-4D1D-80F5-CEB1DD6F4249}" dt="2024-11-26T03:53:35.264" v="426" actId="13244"/>
          <ac:picMkLst>
            <pc:docMk/>
            <pc:sldMk cId="2244477292" sldId="457"/>
            <ac:picMk id="9" creationId="{155DC8DC-395B-5423-35DD-0B6F9D136A45}"/>
          </ac:picMkLst>
        </pc:picChg>
      </pc:sldChg>
      <pc:sldChg chg="addSp modSp mod">
        <pc:chgData name="Nora Monday" userId="f9fce3f3-ea5a-4bf2-9c87-84b96f517122" providerId="ADAL" clId="{4514456A-07B4-4D1D-80F5-CEB1DD6F4249}" dt="2024-11-26T03:53:54.362" v="431" actId="13244"/>
        <pc:sldMkLst>
          <pc:docMk/>
          <pc:sldMk cId="3122513831" sldId="458"/>
        </pc:sldMkLst>
        <pc:spChg chg="add mod">
          <ac:chgData name="Nora Monday" userId="f9fce3f3-ea5a-4bf2-9c87-84b96f517122" providerId="ADAL" clId="{4514456A-07B4-4D1D-80F5-CEB1DD6F4249}" dt="2024-11-26T03:53:54.362" v="431" actId="13244"/>
          <ac:spMkLst>
            <pc:docMk/>
            <pc:sldMk cId="3122513831" sldId="458"/>
            <ac:spMk id="6" creationId="{2E8BD6CF-27C8-B0C3-ED8A-E1C19C7C1CA2}"/>
          </ac:spMkLst>
        </pc:spChg>
        <pc:grpChg chg="mod">
          <ac:chgData name="Nora Monday" userId="f9fce3f3-ea5a-4bf2-9c87-84b96f517122" providerId="ADAL" clId="{4514456A-07B4-4D1D-80F5-CEB1DD6F4249}" dt="2024-11-26T03:24:36.722" v="15" actId="962"/>
          <ac:grpSpMkLst>
            <pc:docMk/>
            <pc:sldMk cId="3122513831" sldId="458"/>
            <ac:grpSpMk id="5" creationId="{A3909F04-E338-2C70-AC63-1C28BC886959}"/>
          </ac:grpSpMkLst>
        </pc:grpChg>
      </pc:sldChg>
      <pc:sldChg chg="addSp modSp">
        <pc:chgData name="Nora Monday" userId="f9fce3f3-ea5a-4bf2-9c87-84b96f517122" providerId="ADAL" clId="{4514456A-07B4-4D1D-80F5-CEB1DD6F4249}" dt="2024-11-26T03:51:29.996" v="415" actId="1076"/>
        <pc:sldMkLst>
          <pc:docMk/>
          <pc:sldMk cId="45848697" sldId="459"/>
        </pc:sldMkLst>
        <pc:spChg chg="add mod">
          <ac:chgData name="Nora Monday" userId="f9fce3f3-ea5a-4bf2-9c87-84b96f517122" providerId="ADAL" clId="{4514456A-07B4-4D1D-80F5-CEB1DD6F4249}" dt="2024-11-26T03:51:29.996" v="415" actId="1076"/>
          <ac:spMkLst>
            <pc:docMk/>
            <pc:sldMk cId="45848697" sldId="459"/>
            <ac:spMk id="2" creationId="{C37658AD-C1B7-5BAF-9CEF-31A262D8CDE5}"/>
          </ac:spMkLst>
        </pc:spChg>
      </pc:sldChg>
      <pc:sldChg chg="modSp mod">
        <pc:chgData name="Nora Monday" userId="f9fce3f3-ea5a-4bf2-9c87-84b96f517122" providerId="ADAL" clId="{4514456A-07B4-4D1D-80F5-CEB1DD6F4249}" dt="2024-11-28T01:15:13.660" v="492" actId="13244"/>
        <pc:sldMkLst>
          <pc:docMk/>
          <pc:sldMk cId="409148390" sldId="514"/>
        </pc:sldMkLst>
        <pc:spChg chg="mod">
          <ac:chgData name="Nora Monday" userId="f9fce3f3-ea5a-4bf2-9c87-84b96f517122" providerId="ADAL" clId="{4514456A-07B4-4D1D-80F5-CEB1DD6F4249}" dt="2024-11-26T03:52:08.400" v="417" actId="13244"/>
          <ac:spMkLst>
            <pc:docMk/>
            <pc:sldMk cId="409148390" sldId="514"/>
            <ac:spMk id="3" creationId="{79CFB367-4EE0-DB50-0437-A4E59AE596D4}"/>
          </ac:spMkLst>
        </pc:spChg>
        <pc:spChg chg="mod">
          <ac:chgData name="Nora Monday" userId="f9fce3f3-ea5a-4bf2-9c87-84b96f517122" providerId="ADAL" clId="{4514456A-07B4-4D1D-80F5-CEB1DD6F4249}" dt="2024-11-26T05:51:44.114" v="491" actId="962"/>
          <ac:spMkLst>
            <pc:docMk/>
            <pc:sldMk cId="409148390" sldId="514"/>
            <ac:spMk id="5" creationId="{4D63DF55-0F69-AF36-CD74-DB192D4FA7FC}"/>
          </ac:spMkLst>
        </pc:spChg>
        <pc:spChg chg="mod ord">
          <ac:chgData name="Nora Monday" userId="f9fce3f3-ea5a-4bf2-9c87-84b96f517122" providerId="ADAL" clId="{4514456A-07B4-4D1D-80F5-CEB1DD6F4249}" dt="2024-11-28T01:15:13.660" v="492" actId="13244"/>
          <ac:spMkLst>
            <pc:docMk/>
            <pc:sldMk cId="409148390" sldId="514"/>
            <ac:spMk id="6" creationId="{3E192CB3-B945-9406-F3AE-9F952F274A67}"/>
          </ac:spMkLst>
        </pc:spChg>
      </pc:sldChg>
      <pc:sldChg chg="addSp modSp">
        <pc:chgData name="Nora Monday" userId="f9fce3f3-ea5a-4bf2-9c87-84b96f517122" providerId="ADAL" clId="{4514456A-07B4-4D1D-80F5-CEB1DD6F4249}" dt="2024-11-26T05:06:41.160" v="463" actId="13244"/>
        <pc:sldMkLst>
          <pc:docMk/>
          <pc:sldMk cId="1335887389" sldId="515"/>
        </pc:sldMkLst>
        <pc:spChg chg="add mod">
          <ac:chgData name="Nora Monday" userId="f9fce3f3-ea5a-4bf2-9c87-84b96f517122" providerId="ADAL" clId="{4514456A-07B4-4D1D-80F5-CEB1DD6F4249}" dt="2024-11-26T05:06:41.160" v="463" actId="13244"/>
          <ac:spMkLst>
            <pc:docMk/>
            <pc:sldMk cId="1335887389" sldId="515"/>
            <ac:spMk id="2" creationId="{6093EB56-3AFD-92DA-21E4-56DC8D1BED71}"/>
          </ac:spMkLst>
        </pc:spChg>
        <pc:picChg chg="mod">
          <ac:chgData name="Nora Monday" userId="f9fce3f3-ea5a-4bf2-9c87-84b96f517122" providerId="ADAL" clId="{4514456A-07B4-4D1D-80F5-CEB1DD6F4249}" dt="2024-11-26T05:06:38.516" v="462" actId="13244"/>
          <ac:picMkLst>
            <pc:docMk/>
            <pc:sldMk cId="1335887389" sldId="515"/>
            <ac:picMk id="6" creationId="{D775F1E7-8CC5-8B66-47A7-2CD8EAE0E1D9}"/>
          </ac:picMkLst>
        </pc:picChg>
      </pc:sldChg>
      <pc:sldMasterChg chg="modSldLayout">
        <pc:chgData name="Nora Monday" userId="f9fce3f3-ea5a-4bf2-9c87-84b96f517122" providerId="ADAL" clId="{4514456A-07B4-4D1D-80F5-CEB1DD6F4249}" dt="2024-11-28T05:15:08.543" v="522"/>
        <pc:sldMasterMkLst>
          <pc:docMk/>
          <pc:sldMasterMk cId="1034081160" sldId="2147483648"/>
        </pc:sldMasterMkLst>
        <pc:sldLayoutChg chg="addSp delSp modSp mod">
          <pc:chgData name="Nora Monday" userId="f9fce3f3-ea5a-4bf2-9c87-84b96f517122" providerId="ADAL" clId="{4514456A-07B4-4D1D-80F5-CEB1DD6F4249}" dt="2024-11-28T05:14:54.820" v="520" actId="1076"/>
          <pc:sldLayoutMkLst>
            <pc:docMk/>
            <pc:sldMasterMk cId="1034081160" sldId="2147483648"/>
            <pc:sldLayoutMk cId="2132320762" sldId="2147483649"/>
          </pc:sldLayoutMkLst>
          <pc:spChg chg="add mod">
            <ac:chgData name="Nora Monday" userId="f9fce3f3-ea5a-4bf2-9c87-84b96f517122" providerId="ADAL" clId="{4514456A-07B4-4D1D-80F5-CEB1DD6F4249}" dt="2024-11-28T05:14:54.820" v="520" actId="1076"/>
            <ac:spMkLst>
              <pc:docMk/>
              <pc:sldMasterMk cId="1034081160" sldId="2147483648"/>
              <pc:sldLayoutMk cId="2132320762" sldId="2147483649"/>
              <ac:spMk id="9" creationId="{8AE81408-F644-4369-2CEB-F01BC3E96089}"/>
            </ac:spMkLst>
          </pc:spChg>
        </pc:sldLayoutChg>
        <pc:sldLayoutChg chg="addSp delSp modSp mod">
          <pc:chgData name="Nora Monday" userId="f9fce3f3-ea5a-4bf2-9c87-84b96f517122" providerId="ADAL" clId="{4514456A-07B4-4D1D-80F5-CEB1DD6F4249}" dt="2024-11-28T05:15:08.543" v="522"/>
          <pc:sldLayoutMkLst>
            <pc:docMk/>
            <pc:sldMasterMk cId="1034081160" sldId="2147483648"/>
            <pc:sldLayoutMk cId="488055856" sldId="2147483694"/>
          </pc:sldLayoutMkLst>
          <pc:spChg chg="add mod">
            <ac:chgData name="Nora Monday" userId="f9fce3f3-ea5a-4bf2-9c87-84b96f517122" providerId="ADAL" clId="{4514456A-07B4-4D1D-80F5-CEB1DD6F4249}" dt="2024-11-28T05:15:08.543" v="522"/>
            <ac:spMkLst>
              <pc:docMk/>
              <pc:sldMasterMk cId="1034081160" sldId="2147483648"/>
              <pc:sldLayoutMk cId="488055856" sldId="2147483694"/>
              <ac:spMk id="3" creationId="{754A2FCC-C23A-E8BC-8E31-C3102983ECBF}"/>
            </ac:spMkLst>
          </pc:spChg>
        </pc:sldLayoutChg>
        <pc:sldLayoutChg chg="addSp delSp modSp mod">
          <pc:chgData name="Nora Monday" userId="f9fce3f3-ea5a-4bf2-9c87-84b96f517122" providerId="ADAL" clId="{4514456A-07B4-4D1D-80F5-CEB1DD6F4249}" dt="2024-11-28T05:03:17.073" v="504"/>
          <pc:sldLayoutMkLst>
            <pc:docMk/>
            <pc:sldMasterMk cId="1034081160" sldId="2147483648"/>
            <pc:sldLayoutMk cId="2020426827" sldId="2147483705"/>
          </pc:sldLayoutMkLst>
          <pc:spChg chg="add mod">
            <ac:chgData name="Nora Monday" userId="f9fce3f3-ea5a-4bf2-9c87-84b96f517122" providerId="ADAL" clId="{4514456A-07B4-4D1D-80F5-CEB1DD6F4249}" dt="2024-11-28T05:03:17.073" v="504"/>
            <ac:spMkLst>
              <pc:docMk/>
              <pc:sldMasterMk cId="1034081160" sldId="2147483648"/>
              <pc:sldLayoutMk cId="2020426827" sldId="2147483705"/>
              <ac:spMk id="13" creationId="{F8E48FD6-CE74-41AC-E7E0-956EAC7C05D7}"/>
            </ac:spMkLst>
          </pc:spChg>
          <pc:picChg chg="topLvl">
            <ac:chgData name="Nora Monday" userId="f9fce3f3-ea5a-4bf2-9c87-84b96f517122" providerId="ADAL" clId="{4514456A-07B4-4D1D-80F5-CEB1DD6F4249}" dt="2024-11-28T05:03:11.306" v="503" actId="478"/>
            <ac:picMkLst>
              <pc:docMk/>
              <pc:sldMasterMk cId="1034081160" sldId="2147483648"/>
              <pc:sldLayoutMk cId="2020426827" sldId="2147483705"/>
              <ac:picMk id="10" creationId="{A55F2FC8-96E8-3E39-8AB7-69D19D76A69A}"/>
            </ac:picMkLst>
          </pc:picChg>
        </pc:sldLayoutChg>
      </pc:sldMasterChg>
    </pc:docChg>
  </pc:docChgLst>
  <pc:docChgLst>
    <pc:chgData name="Rebecca McEwan" userId="ff810c5d-fc8a-4cb6-9b96-8b31b958f764" providerId="ADAL" clId="{546FCBD9-B24D-477D-85AD-B051214E7799}"/>
    <pc:docChg chg="undo custSel modSld">
      <pc:chgData name="Rebecca McEwan" userId="ff810c5d-fc8a-4cb6-9b96-8b31b958f764" providerId="ADAL" clId="{546FCBD9-B24D-477D-85AD-B051214E7799}" dt="2024-10-07T05:01:26.325" v="698" actId="5793"/>
      <pc:docMkLst>
        <pc:docMk/>
      </pc:docMkLst>
      <pc:sldChg chg="addSp modSp modNotesTx">
        <pc:chgData name="Rebecca McEwan" userId="ff810c5d-fc8a-4cb6-9b96-8b31b958f764" providerId="ADAL" clId="{546FCBD9-B24D-477D-85AD-B051214E7799}" dt="2024-10-07T04:10:11.128" v="183" actId="113"/>
        <pc:sldMkLst>
          <pc:docMk/>
          <pc:sldMk cId="3089004442" sldId="454"/>
        </pc:sldMkLst>
        <pc:picChg chg="add mod">
          <ac:chgData name="Rebecca McEwan" userId="ff810c5d-fc8a-4cb6-9b96-8b31b958f764" providerId="ADAL" clId="{546FCBD9-B24D-477D-85AD-B051214E7799}" dt="2024-10-07T04:05:03.548" v="0"/>
          <ac:picMkLst>
            <pc:docMk/>
            <pc:sldMk cId="3089004442" sldId="454"/>
            <ac:picMk id="2" creationId="{63859F53-9EDC-CB6A-E900-8B757061D4B6}"/>
          </ac:picMkLst>
        </pc:picChg>
      </pc:sldChg>
      <pc:sldChg chg="addSp modSp modNotesTx">
        <pc:chgData name="Rebecca McEwan" userId="ff810c5d-fc8a-4cb6-9b96-8b31b958f764" providerId="ADAL" clId="{546FCBD9-B24D-477D-85AD-B051214E7799}" dt="2024-10-07T04:15:39.395" v="386" actId="20577"/>
        <pc:sldMkLst>
          <pc:docMk/>
          <pc:sldMk cId="1821817766" sldId="455"/>
        </pc:sldMkLst>
        <pc:picChg chg="add mod">
          <ac:chgData name="Rebecca McEwan" userId="ff810c5d-fc8a-4cb6-9b96-8b31b958f764" providerId="ADAL" clId="{546FCBD9-B24D-477D-85AD-B051214E7799}" dt="2024-10-07T04:10:45.264" v="185"/>
          <ac:picMkLst>
            <pc:docMk/>
            <pc:sldMk cId="1821817766" sldId="455"/>
            <ac:picMk id="2" creationId="{C6EE519F-647D-43D7-00B3-9653A2F4619C}"/>
          </ac:picMkLst>
        </pc:picChg>
      </pc:sldChg>
      <pc:sldChg chg="addSp modSp modNotesTx">
        <pc:chgData name="Rebecca McEwan" userId="ff810c5d-fc8a-4cb6-9b96-8b31b958f764" providerId="ADAL" clId="{546FCBD9-B24D-477D-85AD-B051214E7799}" dt="2024-10-07T04:13:10.608" v="305" actId="20577"/>
        <pc:sldMkLst>
          <pc:docMk/>
          <pc:sldMk cId="1135391713" sldId="456"/>
        </pc:sldMkLst>
        <pc:picChg chg="add mod">
          <ac:chgData name="Rebecca McEwan" userId="ff810c5d-fc8a-4cb6-9b96-8b31b958f764" providerId="ADAL" clId="{546FCBD9-B24D-477D-85AD-B051214E7799}" dt="2024-10-07T04:10:42.071" v="184"/>
          <ac:picMkLst>
            <pc:docMk/>
            <pc:sldMk cId="1135391713" sldId="456"/>
            <ac:picMk id="2" creationId="{9E13B040-4ED1-0CFB-2040-FEFEE15CA343}"/>
          </ac:picMkLst>
        </pc:picChg>
      </pc:sldChg>
      <pc:sldChg chg="modSp mod modNotesTx">
        <pc:chgData name="Rebecca McEwan" userId="ff810c5d-fc8a-4cb6-9b96-8b31b958f764" providerId="ADAL" clId="{546FCBD9-B24D-477D-85AD-B051214E7799}" dt="2024-10-07T05:01:26.325" v="698" actId="5793"/>
        <pc:sldMkLst>
          <pc:docMk/>
          <pc:sldMk cId="2244477292" sldId="457"/>
        </pc:sldMkLst>
        <pc:picChg chg="mod">
          <ac:chgData name="Rebecca McEwan" userId="ff810c5d-fc8a-4cb6-9b96-8b31b958f764" providerId="ADAL" clId="{546FCBD9-B24D-477D-85AD-B051214E7799}" dt="2024-10-07T04:54:23.913" v="635" actId="1076"/>
          <ac:picMkLst>
            <pc:docMk/>
            <pc:sldMk cId="2244477292" sldId="457"/>
            <ac:picMk id="5" creationId="{18480819-2913-B1BD-406F-D8199FCAD021}"/>
          </ac:picMkLst>
        </pc:picChg>
        <pc:picChg chg="mod">
          <ac:chgData name="Rebecca McEwan" userId="ff810c5d-fc8a-4cb6-9b96-8b31b958f764" providerId="ADAL" clId="{546FCBD9-B24D-477D-85AD-B051214E7799}" dt="2024-10-07T04:54:15.141" v="633" actId="1076"/>
          <ac:picMkLst>
            <pc:docMk/>
            <pc:sldMk cId="2244477292" sldId="457"/>
            <ac:picMk id="7" creationId="{3B4547D4-6D64-58B5-30EC-A885BD858BFE}"/>
          </ac:picMkLst>
        </pc:picChg>
      </pc:sldChg>
    </pc:docChg>
  </pc:docChgLst>
  <pc:docChgLst>
    <pc:chgData name="Kerrie Shanahan" userId="ae473d9f-76e9-476f-892f-2674ea963afc" providerId="ADAL" clId="{604732C9-96FD-46F5-8A5B-C89833FD81B3}"/>
    <pc:docChg chg="undo custSel addSld delSld modSld sldOrd modMainMaster">
      <pc:chgData name="Kerrie Shanahan" userId="ae473d9f-76e9-476f-892f-2674ea963afc" providerId="ADAL" clId="{604732C9-96FD-46F5-8A5B-C89833FD81B3}" dt="2024-10-16T04:37:07.635" v="409" actId="20577"/>
      <pc:docMkLst>
        <pc:docMk/>
      </pc:docMkLst>
      <pc:sldChg chg="del">
        <pc:chgData name="Kerrie Shanahan" userId="ae473d9f-76e9-476f-892f-2674ea963afc" providerId="ADAL" clId="{604732C9-96FD-46F5-8A5B-C89833FD81B3}" dt="2024-10-07T03:14:33.982" v="144" actId="2696"/>
        <pc:sldMkLst>
          <pc:docMk/>
          <pc:sldMk cId="4263359036" sldId="418"/>
        </pc:sldMkLst>
      </pc:sldChg>
      <pc:sldChg chg="modNotesTx">
        <pc:chgData name="Kerrie Shanahan" userId="ae473d9f-76e9-476f-892f-2674ea963afc" providerId="ADAL" clId="{604732C9-96FD-46F5-8A5B-C89833FD81B3}" dt="2024-10-16T01:29:30.294" v="396" actId="20577"/>
        <pc:sldMkLst>
          <pc:docMk/>
          <pc:sldMk cId="4150549256" sldId="437"/>
        </pc:sldMkLst>
      </pc:sldChg>
      <pc:sldChg chg="addSp modSp mod ord modClrScheme chgLayout modNotesTx">
        <pc:chgData name="Kerrie Shanahan" userId="ae473d9f-76e9-476f-892f-2674ea963afc" providerId="ADAL" clId="{604732C9-96FD-46F5-8A5B-C89833FD81B3}" dt="2024-10-08T23:39:38.510" v="308" actId="20577"/>
        <pc:sldMkLst>
          <pc:docMk/>
          <pc:sldMk cId="3837448520" sldId="448"/>
        </pc:sldMkLst>
        <pc:spChg chg="add mod">
          <ac:chgData name="Kerrie Shanahan" userId="ae473d9f-76e9-476f-892f-2674ea963afc" providerId="ADAL" clId="{604732C9-96FD-46F5-8A5B-C89833FD81B3}" dt="2024-10-08T23:39:29.503" v="289" actId="20577"/>
          <ac:spMkLst>
            <pc:docMk/>
            <pc:sldMk cId="3837448520" sldId="448"/>
            <ac:spMk id="2" creationId="{62BC779B-F0AF-3B40-A6B1-F36C73144F13}"/>
          </ac:spMkLst>
        </pc:spChg>
        <pc:spChg chg="add mod">
          <ac:chgData name="Kerrie Shanahan" userId="ae473d9f-76e9-476f-892f-2674ea963afc" providerId="ADAL" clId="{604732C9-96FD-46F5-8A5B-C89833FD81B3}" dt="2024-10-08T23:39:38.510" v="308" actId="20577"/>
          <ac:spMkLst>
            <pc:docMk/>
            <pc:sldMk cId="3837448520" sldId="448"/>
            <ac:spMk id="3" creationId="{924757D0-6AA0-5C4D-DB90-457263C1E7EE}"/>
          </ac:spMkLst>
        </pc:spChg>
      </pc:sldChg>
      <pc:sldChg chg="modNotesTx">
        <pc:chgData name="Kerrie Shanahan" userId="ae473d9f-76e9-476f-892f-2674ea963afc" providerId="ADAL" clId="{604732C9-96FD-46F5-8A5B-C89833FD81B3}" dt="2024-10-16T01:28:03.978" v="392" actId="20577"/>
        <pc:sldMkLst>
          <pc:docMk/>
          <pc:sldMk cId="1819122032" sldId="451"/>
        </pc:sldMkLst>
      </pc:sldChg>
      <pc:sldChg chg="mod modClrScheme chgLayout modNotesTx">
        <pc:chgData name="Kerrie Shanahan" userId="ae473d9f-76e9-476f-892f-2674ea963afc" providerId="ADAL" clId="{604732C9-96FD-46F5-8A5B-C89833FD81B3}" dt="2024-10-08T05:46:36.315" v="213" actId="20577"/>
        <pc:sldMkLst>
          <pc:docMk/>
          <pc:sldMk cId="3089004442" sldId="454"/>
        </pc:sldMkLst>
      </pc:sldChg>
      <pc:sldChg chg="modNotesTx">
        <pc:chgData name="Kerrie Shanahan" userId="ae473d9f-76e9-476f-892f-2674ea963afc" providerId="ADAL" clId="{604732C9-96FD-46F5-8A5B-C89833FD81B3}" dt="2024-10-08T05:48:30.840" v="273" actId="20577"/>
        <pc:sldMkLst>
          <pc:docMk/>
          <pc:sldMk cId="1821817766" sldId="455"/>
        </pc:sldMkLst>
      </pc:sldChg>
      <pc:sldChg chg="add modNotesTx">
        <pc:chgData name="Kerrie Shanahan" userId="ae473d9f-76e9-476f-892f-2674ea963afc" providerId="ADAL" clId="{604732C9-96FD-46F5-8A5B-C89833FD81B3}" dt="2024-10-08T05:47:47.345" v="247" actId="20577"/>
        <pc:sldMkLst>
          <pc:docMk/>
          <pc:sldMk cId="1135391713" sldId="456"/>
        </pc:sldMkLst>
      </pc:sldChg>
      <pc:sldChg chg="addSp delSp modSp add mod modClrScheme chgLayout modNotesTx">
        <pc:chgData name="Kerrie Shanahan" userId="ae473d9f-76e9-476f-892f-2674ea963afc" providerId="ADAL" clId="{604732C9-96FD-46F5-8A5B-C89833FD81B3}" dt="2024-10-08T23:45:36.100" v="320" actId="20577"/>
        <pc:sldMkLst>
          <pc:docMk/>
          <pc:sldMk cId="2244477292" sldId="457"/>
        </pc:sldMkLst>
        <pc:picChg chg="mod topLvl">
          <ac:chgData name="Kerrie Shanahan" userId="ae473d9f-76e9-476f-892f-2674ea963afc" providerId="ADAL" clId="{604732C9-96FD-46F5-8A5B-C89833FD81B3}" dt="2024-10-02T05:09:30.654" v="73" actId="14826"/>
          <ac:picMkLst>
            <pc:docMk/>
            <pc:sldMk cId="2244477292" sldId="457"/>
            <ac:picMk id="4" creationId="{DC86014F-60E9-B437-069E-5E10CE4ADCEB}"/>
          </ac:picMkLst>
        </pc:picChg>
        <pc:picChg chg="mod topLvl">
          <ac:chgData name="Kerrie Shanahan" userId="ae473d9f-76e9-476f-892f-2674ea963afc" providerId="ADAL" clId="{604732C9-96FD-46F5-8A5B-C89833FD81B3}" dt="2024-10-02T05:11:24.258" v="81" actId="1076"/>
          <ac:picMkLst>
            <pc:docMk/>
            <pc:sldMk cId="2244477292" sldId="457"/>
            <ac:picMk id="5" creationId="{18480819-2913-B1BD-406F-D8199FCAD021}"/>
          </ac:picMkLst>
        </pc:picChg>
        <pc:picChg chg="mod topLvl">
          <ac:chgData name="Kerrie Shanahan" userId="ae473d9f-76e9-476f-892f-2674ea963afc" providerId="ADAL" clId="{604732C9-96FD-46F5-8A5B-C89833FD81B3}" dt="2024-10-02T05:11:16.625" v="79" actId="1076"/>
          <ac:picMkLst>
            <pc:docMk/>
            <pc:sldMk cId="2244477292" sldId="457"/>
            <ac:picMk id="6" creationId="{C0ECFD06-E333-CC57-DFD8-091CDBA3ABA9}"/>
          </ac:picMkLst>
        </pc:picChg>
        <pc:picChg chg="mod topLvl">
          <ac:chgData name="Kerrie Shanahan" userId="ae473d9f-76e9-476f-892f-2674ea963afc" providerId="ADAL" clId="{604732C9-96FD-46F5-8A5B-C89833FD81B3}" dt="2024-10-02T05:12:27.117" v="116" actId="1076"/>
          <ac:picMkLst>
            <pc:docMk/>
            <pc:sldMk cId="2244477292" sldId="457"/>
            <ac:picMk id="7" creationId="{3B4547D4-6D64-58B5-30EC-A885BD858BFE}"/>
          </ac:picMkLst>
        </pc:picChg>
        <pc:picChg chg="mod topLvl">
          <ac:chgData name="Kerrie Shanahan" userId="ae473d9f-76e9-476f-892f-2674ea963afc" providerId="ADAL" clId="{604732C9-96FD-46F5-8A5B-C89833FD81B3}" dt="2024-10-02T05:11:19.027" v="80" actId="1076"/>
          <ac:picMkLst>
            <pc:docMk/>
            <pc:sldMk cId="2244477292" sldId="457"/>
            <ac:picMk id="8" creationId="{9B3699A0-C0F9-FD03-139C-4727B5B3C295}"/>
          </ac:picMkLst>
        </pc:picChg>
        <pc:picChg chg="mod topLvl">
          <ac:chgData name="Kerrie Shanahan" userId="ae473d9f-76e9-476f-892f-2674ea963afc" providerId="ADAL" clId="{604732C9-96FD-46F5-8A5B-C89833FD81B3}" dt="2024-10-02T05:08:37.501" v="70" actId="165"/>
          <ac:picMkLst>
            <pc:docMk/>
            <pc:sldMk cId="2244477292" sldId="457"/>
            <ac:picMk id="9" creationId="{155DC8DC-395B-5423-35DD-0B6F9D136A45}"/>
          </ac:picMkLst>
        </pc:picChg>
      </pc:sldChg>
      <pc:sldChg chg="addSp modSp add mod modNotesTx">
        <pc:chgData name="Kerrie Shanahan" userId="ae473d9f-76e9-476f-892f-2674ea963afc" providerId="ADAL" clId="{604732C9-96FD-46F5-8A5B-C89833FD81B3}" dt="2024-10-16T01:22:47.354" v="353"/>
        <pc:sldMkLst>
          <pc:docMk/>
          <pc:sldMk cId="3122513831" sldId="458"/>
        </pc:sldMkLst>
        <pc:spChg chg="add mod">
          <ac:chgData name="Kerrie Shanahan" userId="ae473d9f-76e9-476f-892f-2674ea963afc" providerId="ADAL" clId="{604732C9-96FD-46F5-8A5B-C89833FD81B3}" dt="2024-10-02T05:14:22.886" v="132" actId="164"/>
          <ac:spMkLst>
            <pc:docMk/>
            <pc:sldMk cId="3122513831" sldId="458"/>
            <ac:spMk id="2" creationId="{37CECE0A-3566-9188-AC71-F2463AA51EC2}"/>
          </ac:spMkLst>
        </pc:spChg>
        <pc:spChg chg="add mod">
          <ac:chgData name="Kerrie Shanahan" userId="ae473d9f-76e9-476f-892f-2674ea963afc" providerId="ADAL" clId="{604732C9-96FD-46F5-8A5B-C89833FD81B3}" dt="2024-10-02T05:14:22.886" v="132" actId="164"/>
          <ac:spMkLst>
            <pc:docMk/>
            <pc:sldMk cId="3122513831" sldId="458"/>
            <ac:spMk id="3" creationId="{7825582B-D1C8-56C1-45AB-66ACAD9B86BB}"/>
          </ac:spMkLst>
        </pc:spChg>
        <pc:spChg chg="add mod">
          <ac:chgData name="Kerrie Shanahan" userId="ae473d9f-76e9-476f-892f-2674ea963afc" providerId="ADAL" clId="{604732C9-96FD-46F5-8A5B-C89833FD81B3}" dt="2024-10-02T05:14:22.886" v="132" actId="164"/>
          <ac:spMkLst>
            <pc:docMk/>
            <pc:sldMk cId="3122513831" sldId="458"/>
            <ac:spMk id="4" creationId="{6D916084-036E-803A-B762-73C3DBBBBDBA}"/>
          </ac:spMkLst>
        </pc:spChg>
        <pc:grpChg chg="add mod">
          <ac:chgData name="Kerrie Shanahan" userId="ae473d9f-76e9-476f-892f-2674ea963afc" providerId="ADAL" clId="{604732C9-96FD-46F5-8A5B-C89833FD81B3}" dt="2024-10-02T05:14:27.308" v="133" actId="1076"/>
          <ac:grpSpMkLst>
            <pc:docMk/>
            <pc:sldMk cId="3122513831" sldId="458"/>
            <ac:grpSpMk id="5" creationId="{A3909F04-E338-2C70-AC63-1C28BC886959}"/>
          </ac:grpSpMkLst>
        </pc:grpChg>
      </pc:sldChg>
      <pc:sldChg chg="add">
        <pc:chgData name="Kerrie Shanahan" userId="ae473d9f-76e9-476f-892f-2674ea963afc" providerId="ADAL" clId="{604732C9-96FD-46F5-8A5B-C89833FD81B3}" dt="2024-10-02T01:20:01.007" v="63" actId="2890"/>
        <pc:sldMkLst>
          <pc:docMk/>
          <pc:sldMk cId="45848697" sldId="459"/>
        </pc:sldMkLst>
      </pc:sldChg>
      <pc:sldChg chg="modSp mod modNotesTx">
        <pc:chgData name="Kerrie Shanahan" userId="ae473d9f-76e9-476f-892f-2674ea963afc" providerId="ADAL" clId="{604732C9-96FD-46F5-8A5B-C89833FD81B3}" dt="2024-10-16T04:37:07.635" v="409" actId="20577"/>
        <pc:sldMkLst>
          <pc:docMk/>
          <pc:sldMk cId="409148390" sldId="514"/>
        </pc:sldMkLst>
        <pc:spChg chg="mod">
          <ac:chgData name="Kerrie Shanahan" userId="ae473d9f-76e9-476f-892f-2674ea963afc" providerId="ADAL" clId="{604732C9-96FD-46F5-8A5B-C89833FD81B3}" dt="2024-10-07T03:14:01.676" v="141" actId="255"/>
          <ac:spMkLst>
            <pc:docMk/>
            <pc:sldMk cId="409148390" sldId="514"/>
            <ac:spMk id="2" creationId="{1231462D-637C-A61E-8AE1-061F1B9FFFA4}"/>
          </ac:spMkLst>
        </pc:spChg>
        <pc:spChg chg="mod">
          <ac:chgData name="Kerrie Shanahan" userId="ae473d9f-76e9-476f-892f-2674ea963afc" providerId="ADAL" clId="{604732C9-96FD-46F5-8A5B-C89833FD81B3}" dt="2024-10-07T03:14:17.372" v="143" actId="255"/>
          <ac:spMkLst>
            <pc:docMk/>
            <pc:sldMk cId="409148390" sldId="514"/>
            <ac:spMk id="3" creationId="{79CFB367-4EE0-DB50-0437-A4E59AE596D4}"/>
          </ac:spMkLst>
        </pc:spChg>
        <pc:spChg chg="mod">
          <ac:chgData name="Kerrie Shanahan" userId="ae473d9f-76e9-476f-892f-2674ea963afc" providerId="ADAL" clId="{604732C9-96FD-46F5-8A5B-C89833FD81B3}" dt="2024-10-07T03:14:06.979" v="142" actId="255"/>
          <ac:spMkLst>
            <pc:docMk/>
            <pc:sldMk cId="409148390" sldId="514"/>
            <ac:spMk id="4" creationId="{B659DB08-7D8E-1082-B82B-1E2F333A9A4B}"/>
          </ac:spMkLst>
        </pc:spChg>
      </pc:sldChg>
      <pc:sldChg chg="addSp delSp modSp add mod modClrScheme chgLayout modNotesTx">
        <pc:chgData name="Kerrie Shanahan" userId="ae473d9f-76e9-476f-892f-2674ea963afc" providerId="ADAL" clId="{604732C9-96FD-46F5-8A5B-C89833FD81B3}" dt="2024-10-16T01:32:50.858" v="404" actId="20577"/>
        <pc:sldMkLst>
          <pc:docMk/>
          <pc:sldMk cId="1335887389" sldId="515"/>
        </pc:sldMkLst>
        <pc:picChg chg="add mod">
          <ac:chgData name="Kerrie Shanahan" userId="ae473d9f-76e9-476f-892f-2674ea963afc" providerId="ADAL" clId="{604732C9-96FD-46F5-8A5B-C89833FD81B3}" dt="2024-10-16T01:21:28.154" v="340"/>
          <ac:picMkLst>
            <pc:docMk/>
            <pc:sldMk cId="1335887389" sldId="515"/>
            <ac:picMk id="6" creationId="{D775F1E7-8CC5-8B66-47A7-2CD8EAE0E1D9}"/>
          </ac:picMkLst>
        </pc:picChg>
      </pc:sldChg>
      <pc:sldMasterChg chg="addSldLayout modSldLayout">
        <pc:chgData name="Kerrie Shanahan" userId="ae473d9f-76e9-476f-892f-2674ea963afc" providerId="ADAL" clId="{604732C9-96FD-46F5-8A5B-C89833FD81B3}" dt="2024-10-16T01:32:04.554" v="397"/>
        <pc:sldMasterMkLst>
          <pc:docMk/>
          <pc:sldMasterMk cId="1034081160" sldId="2147483648"/>
        </pc:sldMasterMkLst>
        <pc:sldLayoutChg chg="delSp modSp">
          <pc:chgData name="Kerrie Shanahan" userId="ae473d9f-76e9-476f-892f-2674ea963afc" providerId="ADAL" clId="{604732C9-96FD-46F5-8A5B-C89833FD81B3}" dt="2024-10-16T01:19:43.812" v="336" actId="165"/>
          <pc:sldLayoutMkLst>
            <pc:docMk/>
            <pc:sldMasterMk cId="1034081160" sldId="2147483648"/>
            <pc:sldLayoutMk cId="309977591" sldId="2147483691"/>
          </pc:sldLayoutMkLst>
          <pc:spChg chg="mod topLvl">
            <ac:chgData name="Kerrie Shanahan" userId="ae473d9f-76e9-476f-892f-2674ea963afc" providerId="ADAL" clId="{604732C9-96FD-46F5-8A5B-C89833FD81B3}" dt="2024-10-16T01:19:43.812" v="336" actId="165"/>
            <ac:spMkLst>
              <pc:docMk/>
              <pc:sldMasterMk cId="1034081160" sldId="2147483648"/>
              <pc:sldLayoutMk cId="309977591" sldId="2147483691"/>
              <ac:spMk id="10" creationId="{11B1BCAA-71F2-B14F-B1EF-E9E4392DD5AE}"/>
            </ac:spMkLst>
          </pc:spChg>
          <pc:grpChg chg="mod topLvl">
            <ac:chgData name="Kerrie Shanahan" userId="ae473d9f-76e9-476f-892f-2674ea963afc" providerId="ADAL" clId="{604732C9-96FD-46F5-8A5B-C89833FD81B3}" dt="2024-10-16T01:19:43.812" v="336" actId="165"/>
            <ac:grpSpMkLst>
              <pc:docMk/>
              <pc:sldMasterMk cId="1034081160" sldId="2147483648"/>
              <pc:sldLayoutMk cId="309977591" sldId="2147483691"/>
              <ac:grpSpMk id="14" creationId="{B2EE4397-C487-5A44-8A4C-D322163D55A3}"/>
            </ac:grpSpMkLst>
          </pc:grpChg>
          <pc:picChg chg="mod">
            <ac:chgData name="Kerrie Shanahan" userId="ae473d9f-76e9-476f-892f-2674ea963afc" providerId="ADAL" clId="{604732C9-96FD-46F5-8A5B-C89833FD81B3}" dt="2024-10-16T01:19:43.812" v="336" actId="165"/>
            <ac:picMkLst>
              <pc:docMk/>
              <pc:sldMasterMk cId="1034081160" sldId="2147483648"/>
              <pc:sldLayoutMk cId="309977591" sldId="2147483691"/>
              <ac:picMk id="15" creationId="{FF2180A1-67EF-6C41-A02D-6263A524D8BB}"/>
            </ac:picMkLst>
          </pc:picChg>
          <pc:picChg chg="mod">
            <ac:chgData name="Kerrie Shanahan" userId="ae473d9f-76e9-476f-892f-2674ea963afc" providerId="ADAL" clId="{604732C9-96FD-46F5-8A5B-C89833FD81B3}" dt="2024-10-16T01:19:43.812" v="336" actId="165"/>
            <ac:picMkLst>
              <pc:docMk/>
              <pc:sldMasterMk cId="1034081160" sldId="2147483648"/>
              <pc:sldLayoutMk cId="309977591" sldId="2147483691"/>
              <ac:picMk id="16" creationId="{F0C3F78B-D6C3-2348-AAF5-79BD5C177EAC}"/>
            </ac:picMkLst>
          </pc:picChg>
        </pc:sldLayoutChg>
        <pc:sldLayoutChg chg="delSp modSp">
          <pc:chgData name="Kerrie Shanahan" userId="ae473d9f-76e9-476f-892f-2674ea963afc" providerId="ADAL" clId="{604732C9-96FD-46F5-8A5B-C89833FD81B3}" dt="2024-10-02T01:01:10.772" v="11" actId="165"/>
          <pc:sldLayoutMkLst>
            <pc:docMk/>
            <pc:sldMasterMk cId="1034081160" sldId="2147483648"/>
            <pc:sldLayoutMk cId="3231273194" sldId="2147483698"/>
          </pc:sldLayoutMkLst>
          <pc:spChg chg="mod topLvl">
            <ac:chgData name="Kerrie Shanahan" userId="ae473d9f-76e9-476f-892f-2674ea963afc" providerId="ADAL" clId="{604732C9-96FD-46F5-8A5B-C89833FD81B3}" dt="2024-10-02T01:01:10.772" v="11" actId="165"/>
            <ac:spMkLst>
              <pc:docMk/>
              <pc:sldMasterMk cId="1034081160" sldId="2147483648"/>
              <pc:sldLayoutMk cId="3231273194" sldId="2147483698"/>
              <ac:spMk id="17" creationId="{5722A1E8-5C47-8341-A0A5-FB823995C90B}"/>
            </ac:spMkLst>
          </pc:spChg>
          <pc:picChg chg="mod topLvl">
            <ac:chgData name="Kerrie Shanahan" userId="ae473d9f-76e9-476f-892f-2674ea963afc" providerId="ADAL" clId="{604732C9-96FD-46F5-8A5B-C89833FD81B3}" dt="2024-10-02T01:01:10.772" v="11" actId="165"/>
            <ac:picMkLst>
              <pc:docMk/>
              <pc:sldMasterMk cId="1034081160" sldId="2147483648"/>
              <pc:sldLayoutMk cId="3231273194" sldId="2147483698"/>
              <ac:picMk id="21" creationId="{1696F51B-97E5-6140-8EC9-F895F6B810BD}"/>
            </ac:picMkLst>
          </pc:picChg>
        </pc:sldLayoutChg>
        <pc:sldLayoutChg chg="addSp delSp modSp add mod modTransition">
          <pc:chgData name="Kerrie Shanahan" userId="ae473d9f-76e9-476f-892f-2674ea963afc" providerId="ADAL" clId="{604732C9-96FD-46F5-8A5B-C89833FD81B3}" dt="2024-10-02T01:01:28.139" v="12"/>
          <pc:sldLayoutMkLst>
            <pc:docMk/>
            <pc:sldMasterMk cId="1034081160" sldId="2147483648"/>
            <pc:sldLayoutMk cId="950830771" sldId="2147483702"/>
          </pc:sldLayoutMkLst>
          <pc:spChg chg="mod">
            <ac:chgData name="Kerrie Shanahan" userId="ae473d9f-76e9-476f-892f-2674ea963afc" providerId="ADAL" clId="{604732C9-96FD-46F5-8A5B-C89833FD81B3}" dt="2024-10-02T01:00:43.335" v="9" actId="14100"/>
            <ac:spMkLst>
              <pc:docMk/>
              <pc:sldMasterMk cId="1034081160" sldId="2147483648"/>
              <pc:sldLayoutMk cId="950830771" sldId="2147483702"/>
              <ac:spMk id="11" creationId="{42E7454B-B31A-AA4D-8E68-CADE56FE67CD}"/>
            </ac:spMkLst>
          </pc:spChg>
          <pc:spChg chg="mod">
            <ac:chgData name="Kerrie Shanahan" userId="ae473d9f-76e9-476f-892f-2674ea963afc" providerId="ADAL" clId="{604732C9-96FD-46F5-8A5B-C89833FD81B3}" dt="2024-10-02T01:00:36.345" v="8" actId="14100"/>
            <ac:spMkLst>
              <pc:docMk/>
              <pc:sldMasterMk cId="1034081160" sldId="2147483648"/>
              <pc:sldLayoutMk cId="950830771" sldId="2147483702"/>
              <ac:spMk id="15" creationId="{22F37A75-C21B-1747-9B04-9CB6B9FF886A}"/>
            </ac:spMkLst>
          </pc:spChg>
          <pc:picChg chg="add mod">
            <ac:chgData name="Kerrie Shanahan" userId="ae473d9f-76e9-476f-892f-2674ea963afc" providerId="ADAL" clId="{604732C9-96FD-46F5-8A5B-C89833FD81B3}" dt="2024-10-02T01:01:28.139" v="12"/>
            <ac:picMkLst>
              <pc:docMk/>
              <pc:sldMasterMk cId="1034081160" sldId="2147483648"/>
              <pc:sldLayoutMk cId="950830771" sldId="2147483702"/>
              <ac:picMk id="4" creationId="{988F98FF-7DA8-4773-4E19-682C91E0EC41}"/>
            </ac:picMkLst>
          </pc:picChg>
        </pc:sldLayoutChg>
        <pc:sldLayoutChg chg="modSp add mod modTransition">
          <pc:chgData name="Kerrie Shanahan" userId="ae473d9f-76e9-476f-892f-2674ea963afc" providerId="ADAL" clId="{604732C9-96FD-46F5-8A5B-C89833FD81B3}" dt="2024-10-02T01:02:27.634" v="17" actId="14100"/>
          <pc:sldLayoutMkLst>
            <pc:docMk/>
            <pc:sldMasterMk cId="1034081160" sldId="2147483648"/>
            <pc:sldLayoutMk cId="1108190216" sldId="2147483703"/>
          </pc:sldLayoutMkLst>
          <pc:spChg chg="mod">
            <ac:chgData name="Kerrie Shanahan" userId="ae473d9f-76e9-476f-892f-2674ea963afc" providerId="ADAL" clId="{604732C9-96FD-46F5-8A5B-C89833FD81B3}" dt="2024-10-02T01:02:27.634" v="17" actId="14100"/>
            <ac:spMkLst>
              <pc:docMk/>
              <pc:sldMasterMk cId="1034081160" sldId="2147483648"/>
              <pc:sldLayoutMk cId="1108190216" sldId="2147483703"/>
              <ac:spMk id="11" creationId="{42E7454B-B31A-AA4D-8E68-CADE56FE67CD}"/>
            </ac:spMkLst>
          </pc:spChg>
          <pc:spChg chg="mod">
            <ac:chgData name="Kerrie Shanahan" userId="ae473d9f-76e9-476f-892f-2674ea963afc" providerId="ADAL" clId="{604732C9-96FD-46F5-8A5B-C89833FD81B3}" dt="2024-10-02T01:02:23.079" v="16" actId="14100"/>
            <ac:spMkLst>
              <pc:docMk/>
              <pc:sldMasterMk cId="1034081160" sldId="2147483648"/>
              <pc:sldLayoutMk cId="1108190216" sldId="2147483703"/>
              <ac:spMk id="15" creationId="{22F37A75-C21B-1747-9B04-9CB6B9FF886A}"/>
            </ac:spMkLst>
          </pc:spChg>
        </pc:sldLayoutChg>
        <pc:sldLayoutChg chg="delSp modSp add mod modTransition">
          <pc:chgData name="Kerrie Shanahan" userId="ae473d9f-76e9-476f-892f-2674ea963afc" providerId="ADAL" clId="{604732C9-96FD-46F5-8A5B-C89833FD81B3}" dt="2024-10-02T01:19:30.912" v="62" actId="1076"/>
          <pc:sldLayoutMkLst>
            <pc:docMk/>
            <pc:sldMasterMk cId="1034081160" sldId="2147483648"/>
            <pc:sldLayoutMk cId="236742523" sldId="2147483704"/>
          </pc:sldLayoutMkLst>
          <pc:spChg chg="mod">
            <ac:chgData name="Kerrie Shanahan" userId="ae473d9f-76e9-476f-892f-2674ea963afc" providerId="ADAL" clId="{604732C9-96FD-46F5-8A5B-C89833FD81B3}" dt="2024-10-02T01:19:30.912" v="62" actId="1076"/>
            <ac:spMkLst>
              <pc:docMk/>
              <pc:sldMasterMk cId="1034081160" sldId="2147483648"/>
              <pc:sldLayoutMk cId="236742523" sldId="2147483704"/>
              <ac:spMk id="8" creationId="{55DDAAA7-7DEE-A441-8022-801B96AEBA45}"/>
            </ac:spMkLst>
          </pc:spChg>
          <pc:spChg chg="mod">
            <ac:chgData name="Kerrie Shanahan" userId="ae473d9f-76e9-476f-892f-2674ea963afc" providerId="ADAL" clId="{604732C9-96FD-46F5-8A5B-C89833FD81B3}" dt="2024-10-02T01:19:15.623" v="61" actId="14100"/>
            <ac:spMkLst>
              <pc:docMk/>
              <pc:sldMasterMk cId="1034081160" sldId="2147483648"/>
              <pc:sldLayoutMk cId="236742523" sldId="2147483704"/>
              <ac:spMk id="13" creationId="{79ECBD80-6A92-BA44-BD91-BD046B9A8EB9}"/>
            </ac:spMkLst>
          </pc:spChg>
        </pc:sldLayoutChg>
        <pc:sldLayoutChg chg="modSp mod">
          <pc:chgData name="Kerrie Shanahan" userId="ae473d9f-76e9-476f-892f-2674ea963afc" providerId="ADAL" clId="{604732C9-96FD-46F5-8A5B-C89833FD81B3}" dt="2024-10-07T03:12:20.157" v="140" actId="20577"/>
          <pc:sldLayoutMkLst>
            <pc:docMk/>
            <pc:sldMasterMk cId="1034081160" sldId="2147483648"/>
            <pc:sldLayoutMk cId="2020426827" sldId="2147483705"/>
          </pc:sldLayoutMkLst>
          <pc:spChg chg="mod">
            <ac:chgData name="Kerrie Shanahan" userId="ae473d9f-76e9-476f-892f-2674ea963afc" providerId="ADAL" clId="{604732C9-96FD-46F5-8A5B-C89833FD81B3}" dt="2024-10-07T03:12:20.157" v="140" actId="20577"/>
            <ac:spMkLst>
              <pc:docMk/>
              <pc:sldMasterMk cId="1034081160" sldId="2147483648"/>
              <pc:sldLayoutMk cId="2020426827" sldId="2147483705"/>
              <ac:spMk id="19" creationId="{355DC917-B4DE-3D46-A254-3FCDAF7B3C71}"/>
            </ac:spMkLst>
          </pc:spChg>
        </pc:sldLayoutChg>
        <pc:sldLayoutChg chg="addSp delSp modSp add mod replId modTransition">
          <pc:chgData name="Kerrie Shanahan" userId="ae473d9f-76e9-476f-892f-2674ea963afc" providerId="ADAL" clId="{604732C9-96FD-46F5-8A5B-C89833FD81B3}" dt="2024-10-16T01:32:04.554" v="397"/>
          <pc:sldLayoutMkLst>
            <pc:docMk/>
            <pc:sldMasterMk cId="1034081160" sldId="2147483648"/>
            <pc:sldLayoutMk cId="368663908" sldId="2147483708"/>
          </pc:sldLayoutMkLst>
          <pc:spChg chg="mod">
            <ac:chgData name="Kerrie Shanahan" userId="ae473d9f-76e9-476f-892f-2674ea963afc" providerId="ADAL" clId="{604732C9-96FD-46F5-8A5B-C89833FD81B3}" dt="2024-10-16T01:17:54.072" v="328" actId="20577"/>
            <ac:spMkLst>
              <pc:docMk/>
              <pc:sldMasterMk cId="1034081160" sldId="2147483648"/>
              <pc:sldLayoutMk cId="368663908" sldId="2147483708"/>
              <ac:spMk id="4" creationId="{A7B3410A-DF97-6ACD-0F11-F5808E7A2958}"/>
            </ac:spMkLst>
          </pc:spChg>
          <pc:spChg chg="add mod">
            <ac:chgData name="Kerrie Shanahan" userId="ae473d9f-76e9-476f-892f-2674ea963afc" providerId="ADAL" clId="{604732C9-96FD-46F5-8A5B-C89833FD81B3}" dt="2024-10-16T01:18:36.829" v="332" actId="1076"/>
            <ac:spMkLst>
              <pc:docMk/>
              <pc:sldMasterMk cId="1034081160" sldId="2147483648"/>
              <pc:sldLayoutMk cId="368663908" sldId="2147483708"/>
              <ac:spMk id="5" creationId="{5256907C-47C4-0678-DC54-8074EAD1965D}"/>
            </ac:spMkLst>
          </pc:spChg>
          <pc:spChg chg="add mod">
            <ac:chgData name="Kerrie Shanahan" userId="ae473d9f-76e9-476f-892f-2674ea963afc" providerId="ADAL" clId="{604732C9-96FD-46F5-8A5B-C89833FD81B3}" dt="2024-10-16T01:32:04.554" v="397"/>
            <ac:spMkLst>
              <pc:docMk/>
              <pc:sldMasterMk cId="1034081160" sldId="2147483648"/>
              <pc:sldLayoutMk cId="368663908" sldId="2147483708"/>
              <ac:spMk id="11" creationId="{D1910AB6-A8CF-373A-9AE2-15EA9E359BF7}"/>
            </ac:spMkLst>
          </pc:spChg>
          <pc:spChg chg="topLvl">
            <ac:chgData name="Kerrie Shanahan" userId="ae473d9f-76e9-476f-892f-2674ea963afc" providerId="ADAL" clId="{604732C9-96FD-46F5-8A5B-C89833FD81B3}" dt="2024-10-16T01:17:58.701" v="329" actId="478"/>
            <ac:spMkLst>
              <pc:docMk/>
              <pc:sldMasterMk cId="1034081160" sldId="2147483648"/>
              <pc:sldLayoutMk cId="368663908" sldId="2147483708"/>
              <ac:spMk id="27" creationId="{EC634268-D7B7-864C-A9C6-1F8B6676F6A0}"/>
            </ac:spMkLst>
          </pc:spChg>
          <pc:grpChg chg="add mod">
            <ac:chgData name="Kerrie Shanahan" userId="ae473d9f-76e9-476f-892f-2674ea963afc" providerId="ADAL" clId="{604732C9-96FD-46F5-8A5B-C89833FD81B3}" dt="2024-10-16T01:19:54.570" v="337"/>
            <ac:grpSpMkLst>
              <pc:docMk/>
              <pc:sldMasterMk cId="1034081160" sldId="2147483648"/>
              <pc:sldLayoutMk cId="368663908" sldId="2147483708"/>
              <ac:grpSpMk id="7" creationId="{0675E2A9-56F9-1CBB-B682-7689B36ED223}"/>
            </ac:grpSpMkLst>
          </pc:grpChg>
          <pc:picChg chg="add mod">
            <ac:chgData name="Kerrie Shanahan" userId="ae473d9f-76e9-476f-892f-2674ea963afc" providerId="ADAL" clId="{604732C9-96FD-46F5-8A5B-C89833FD81B3}" dt="2024-10-16T01:19:17.715" v="335" actId="1076"/>
            <ac:picMkLst>
              <pc:docMk/>
              <pc:sldMasterMk cId="1034081160" sldId="2147483648"/>
              <pc:sldLayoutMk cId="368663908" sldId="2147483708"/>
              <ac:picMk id="6" creationId="{BC4A81A6-71CA-11BE-A691-1D98C5F1895A}"/>
            </ac:picMkLst>
          </pc:picChg>
          <pc:picChg chg="mod">
            <ac:chgData name="Kerrie Shanahan" userId="ae473d9f-76e9-476f-892f-2674ea963afc" providerId="ADAL" clId="{604732C9-96FD-46F5-8A5B-C89833FD81B3}" dt="2024-10-16T01:19:54.570" v="337"/>
            <ac:picMkLst>
              <pc:docMk/>
              <pc:sldMasterMk cId="1034081160" sldId="2147483648"/>
              <pc:sldLayoutMk cId="368663908" sldId="2147483708"/>
              <ac:picMk id="8" creationId="{A0343B6A-FB84-4616-6D55-B885E94855CE}"/>
            </ac:picMkLst>
          </pc:picChg>
          <pc:picChg chg="mod">
            <ac:chgData name="Kerrie Shanahan" userId="ae473d9f-76e9-476f-892f-2674ea963afc" providerId="ADAL" clId="{604732C9-96FD-46F5-8A5B-C89833FD81B3}" dt="2024-10-16T01:19:54.570" v="337"/>
            <ac:picMkLst>
              <pc:docMk/>
              <pc:sldMasterMk cId="1034081160" sldId="2147483648"/>
              <pc:sldLayoutMk cId="368663908" sldId="2147483708"/>
              <ac:picMk id="9" creationId="{578529E2-59D5-8A00-F24C-8D79F87F63F9}"/>
            </ac:picMkLst>
          </pc:picChg>
          <pc:picChg chg="mod">
            <ac:chgData name="Kerrie Shanahan" userId="ae473d9f-76e9-476f-892f-2674ea963afc" providerId="ADAL" clId="{604732C9-96FD-46F5-8A5B-C89833FD81B3}" dt="2024-10-16T01:18:51.218" v="333" actId="1076"/>
            <ac:picMkLst>
              <pc:docMk/>
              <pc:sldMasterMk cId="1034081160" sldId="2147483648"/>
              <pc:sldLayoutMk cId="368663908" sldId="2147483708"/>
              <ac:picMk id="29" creationId="{D71A9EF9-92BB-5A48-8B4F-BE64BBEB9DED}"/>
            </ac:picMkLst>
          </pc:picChg>
        </pc:sldLayoutChg>
      </pc:sldMasterChg>
    </pc:docChg>
  </pc:docChgLst>
  <pc:docChgLst>
    <pc:chgData name="Liz Heynes" userId="e5ff50d5-f39a-42f6-9e9f-e790bcc8c38d" providerId="ADAL" clId="{E62FD505-C684-49B9-B3F7-4647CA2D7067}"/>
    <pc:docChg chg="custSel modSld modMainMaster">
      <pc:chgData name="Liz Heynes" userId="e5ff50d5-f39a-42f6-9e9f-e790bcc8c38d" providerId="ADAL" clId="{E62FD505-C684-49B9-B3F7-4647CA2D7067}" dt="2024-12-16T01:06:10.160" v="38" actId="1037"/>
      <pc:docMkLst>
        <pc:docMk/>
      </pc:docMkLst>
      <pc:sldChg chg="modNotesTx">
        <pc:chgData name="Liz Heynes" userId="e5ff50d5-f39a-42f6-9e9f-e790bcc8c38d" providerId="ADAL" clId="{E62FD505-C684-49B9-B3F7-4647CA2D7067}" dt="2024-12-16T00:39:09.994" v="3" actId="115"/>
        <pc:sldMkLst>
          <pc:docMk/>
          <pc:sldMk cId="409148390" sldId="514"/>
        </pc:sldMkLst>
      </pc:sldChg>
      <pc:sldMasterChg chg="modSldLayout">
        <pc:chgData name="Liz Heynes" userId="e5ff50d5-f39a-42f6-9e9f-e790bcc8c38d" providerId="ADAL" clId="{E62FD505-C684-49B9-B3F7-4647CA2D7067}" dt="2024-12-16T01:06:10.160" v="38" actId="1037"/>
        <pc:sldMasterMkLst>
          <pc:docMk/>
          <pc:sldMasterMk cId="1034081160" sldId="2147483648"/>
        </pc:sldMasterMkLst>
        <pc:sldLayoutChg chg="addSp delSp modSp mod">
          <pc:chgData name="Liz Heynes" userId="e5ff50d5-f39a-42f6-9e9f-e790bcc8c38d" providerId="ADAL" clId="{E62FD505-C684-49B9-B3F7-4647CA2D7067}" dt="2024-12-16T01:06:10.160" v="38" actId="1037"/>
          <pc:sldLayoutMkLst>
            <pc:docMk/>
            <pc:sldMasterMk cId="1034081160" sldId="2147483648"/>
            <pc:sldLayoutMk cId="2020426827" sldId="2147483705"/>
          </pc:sldLayoutMkLst>
          <pc:spChg chg="add mod">
            <ac:chgData name="Liz Heynes" userId="e5ff50d5-f39a-42f6-9e9f-e790bcc8c38d" providerId="ADAL" clId="{E62FD505-C684-49B9-B3F7-4647CA2D7067}" dt="2024-12-16T00:34:59.518" v="1"/>
            <ac:spMkLst>
              <pc:docMk/>
              <pc:sldMasterMk cId="1034081160" sldId="2147483648"/>
              <pc:sldLayoutMk cId="2020426827" sldId="2147483705"/>
              <ac:spMk id="6" creationId="{0069EABC-3D91-BF99-4D24-649600289BD7}"/>
            </ac:spMkLst>
          </pc:spChg>
          <pc:spChg chg="del">
            <ac:chgData name="Liz Heynes" userId="e5ff50d5-f39a-42f6-9e9f-e790bcc8c38d" providerId="ADAL" clId="{E62FD505-C684-49B9-B3F7-4647CA2D7067}" dt="2024-12-16T00:34:59.314" v="0" actId="478"/>
            <ac:spMkLst>
              <pc:docMk/>
              <pc:sldMasterMk cId="1034081160" sldId="2147483648"/>
              <pc:sldLayoutMk cId="2020426827" sldId="2147483705"/>
              <ac:spMk id="8" creationId="{DA37FD61-74A1-4F91-9EF7-6D0EE5FCEB00}"/>
            </ac:spMkLst>
          </pc:spChg>
          <pc:spChg chg="mod">
            <ac:chgData name="Liz Heynes" userId="e5ff50d5-f39a-42f6-9e9f-e790bcc8c38d" providerId="ADAL" clId="{E62FD505-C684-49B9-B3F7-4647CA2D7067}" dt="2024-12-16T01:06:10.160" v="38" actId="1037"/>
            <ac:spMkLst>
              <pc:docMk/>
              <pc:sldMasterMk cId="1034081160" sldId="2147483648"/>
              <pc:sldLayoutMk cId="2020426827" sldId="2147483705"/>
              <ac:spMk id="13" creationId="{F8E48FD6-CE74-41AC-E7E0-956EAC7C05D7}"/>
            </ac:spMkLst>
          </pc:spChg>
        </pc:sldLayoutChg>
      </pc:sldMasterChg>
    </pc:docChg>
  </pc:docChgLst>
  <pc:docChgLst>
    <pc:chgData name="Rebecca McEwan" userId="S::rebecca.mcewan@esa.edu.au::ff810c5d-fc8a-4cb6-9b96-8b31b958f764" providerId="AD" clId="Web-{FE51B229-D416-1087-2915-799DB6E58C94}"/>
    <pc:docChg chg="modSld">
      <pc:chgData name="Rebecca McEwan" userId="S::rebecca.mcewan@esa.edu.au::ff810c5d-fc8a-4cb6-9b96-8b31b958f764" providerId="AD" clId="Web-{FE51B229-D416-1087-2915-799DB6E58C94}" dt="2024-11-25T02:40:21.928" v="4"/>
      <pc:docMkLst>
        <pc:docMk/>
      </pc:docMkLst>
      <pc:sldChg chg="modNotes">
        <pc:chgData name="Rebecca McEwan" userId="S::rebecca.mcewan@esa.edu.au::ff810c5d-fc8a-4cb6-9b96-8b31b958f764" providerId="AD" clId="Web-{FE51B229-D416-1087-2915-799DB6E58C94}" dt="2024-11-25T02:40:21.928" v="4"/>
        <pc:sldMkLst>
          <pc:docMk/>
          <pc:sldMk cId="2244477292" sldId="457"/>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64F4B7-307B-460A-9216-CC21E96F22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a:extLst>
              <a:ext uri="{FF2B5EF4-FFF2-40B4-BE49-F238E27FC236}">
                <a16:creationId xmlns:a16="http://schemas.microsoft.com/office/drawing/2014/main" id="{E3897C1B-43FC-4D09-8B0C-C5FC5D8B1A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40C8173-52BC-4F8E-A1DB-073827CA7B9E}" type="datetimeFigureOut">
              <a:rPr lang="en-AU" smtClean="0"/>
              <a:t>16/12/2024</a:t>
            </a:fld>
            <a:endParaRPr lang="en-AU"/>
          </a:p>
        </p:txBody>
      </p:sp>
      <p:sp>
        <p:nvSpPr>
          <p:cNvPr id="4" name="Footer Placeholder 3">
            <a:extLst>
              <a:ext uri="{FF2B5EF4-FFF2-40B4-BE49-F238E27FC236}">
                <a16:creationId xmlns:a16="http://schemas.microsoft.com/office/drawing/2014/main" id="{485A003B-9AFC-40BD-9E27-3767AF8D2BB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a:extLst>
              <a:ext uri="{FF2B5EF4-FFF2-40B4-BE49-F238E27FC236}">
                <a16:creationId xmlns:a16="http://schemas.microsoft.com/office/drawing/2014/main" id="{C818DC3A-9E06-4EC9-94DD-1749B9ECC6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E0E9432-9770-41A6-ACDC-B313F45D28CF}" type="slidenum">
              <a:rPr lang="en-AU" smtClean="0"/>
              <a:t>‹#›</a:t>
            </a:fld>
            <a:endParaRPr lang="en-AU"/>
          </a:p>
        </p:txBody>
      </p:sp>
    </p:spTree>
    <p:extLst>
      <p:ext uri="{BB962C8B-B14F-4D97-AF65-F5344CB8AC3E}">
        <p14:creationId xmlns:p14="http://schemas.microsoft.com/office/powerpoint/2010/main" val="24070671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653297-7DEE-4CE4-B733-474A3A21B2D8}" type="datetimeFigureOut">
              <a:rPr lang="en-AU" smtClean="0"/>
              <a:t>16/12/2024</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44A9DE-4760-4494-A2B3-6554A63B8D88}" type="slidenum">
              <a:rPr lang="en-AU" smtClean="0"/>
              <a:t>‹#›</a:t>
            </a:fld>
            <a:endParaRPr lang="en-AU"/>
          </a:p>
        </p:txBody>
      </p:sp>
    </p:spTree>
    <p:extLst>
      <p:ext uri="{BB962C8B-B14F-4D97-AF65-F5344CB8AC3E}">
        <p14:creationId xmlns:p14="http://schemas.microsoft.com/office/powerpoint/2010/main" val="419340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Lesson structure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pPr>
              <a:defRPr/>
            </a:pPr>
            <a:r>
              <a:rPr lang="en-AU" dirty="0"/>
              <a:t>Review of previously learnt content (slides 2 to 6), takes approximately 10 minutes. </a:t>
            </a:r>
            <a:endParaRPr lang="en-AU" dirty="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Explicit teaching of new phonemic awareness skills (slides 7 and 8) and the letter–sound correspondence </a:t>
            </a:r>
            <a:r>
              <a:rPr lang="en-AU" b="1" dirty="0"/>
              <a:t>a</a:t>
            </a:r>
            <a:r>
              <a:rPr lang="en-AU" dirty="0"/>
              <a:t> says /a/ (slides 9 to 16), takes approximately 20 minutes. </a:t>
            </a:r>
            <a:endParaRPr lang="en-AU" dirty="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r>
              <a:rPr lang="en-US" b="1" dirty="0"/>
              <a:t>Lesson preparation</a:t>
            </a:r>
          </a:p>
          <a:p>
            <a:endParaRPr lang="en-US" dirty="0"/>
          </a:p>
          <a:p>
            <a:pPr marL="171450" indent="-171450">
              <a:buFont typeface="Arial" panose="020B0604020202020204" pitchFamily="34" charset="0"/>
              <a:buChar char="•"/>
            </a:pPr>
            <a:r>
              <a:rPr lang="en-GB" dirty="0"/>
              <a:t>Go to the download folder for this phase; it includes a Word file for the student sheet for this lesson. </a:t>
            </a:r>
            <a:r>
              <a:rPr lang="en-AU" dirty="0"/>
              <a:t>Print one </a:t>
            </a:r>
            <a:r>
              <a:rPr lang="en-AU" u="none" dirty="0"/>
              <a:t>student sheet for each student (to be used with slide 15).</a:t>
            </a:r>
            <a:endParaRPr lang="en-AU" u="none" dirty="0">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solidFill>
                  <a:srgbClr val="000000"/>
                </a:solidFill>
                <a:effectLst/>
                <a:latin typeface="Aptos" panose="020B0004020202020204" pitchFamily="34" charset="0"/>
              </a:rPr>
              <a:t>If desired, edit the letters on slides 10 and 11 to your preferred font. If you change the font, drag the green and red dots to show the entry and exit points on the first letter.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t>Prepare application tasks for independent practice (slide 16). For example, letter formation of the letters students have already learnt and phonemic awareness tasks.</a:t>
            </a:r>
          </a:p>
          <a:p>
            <a:endParaRPr lang="en-US" b="1"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dirty="0"/>
          </a:p>
          <a:p>
            <a:endParaRPr lang="en-AU"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a:t>
            </a:fld>
            <a:endParaRPr lang="en-AU"/>
          </a:p>
        </p:txBody>
      </p:sp>
    </p:spTree>
    <p:extLst>
      <p:ext uri="{BB962C8B-B14F-4D97-AF65-F5344CB8AC3E}">
        <p14:creationId xmlns:p14="http://schemas.microsoft.com/office/powerpoint/2010/main" val="41605844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 do</a:t>
            </a:r>
          </a:p>
          <a:p>
            <a:endParaRPr lang="en-US"/>
          </a:p>
          <a:p>
            <a:r>
              <a:rPr lang="en-US">
                <a:solidFill>
                  <a:srgbClr val="0E1E42"/>
                </a:solidFill>
                <a:ea typeface="+mj-lt"/>
                <a:cs typeface="Calibri"/>
              </a:rPr>
              <a:t>Say: </a:t>
            </a:r>
          </a:p>
          <a:p>
            <a:pPr marL="171450" indent="-171450">
              <a:buFont typeface="Arial" panose="020B0604020202020204" pitchFamily="34" charset="0"/>
              <a:buChar char="•"/>
            </a:pPr>
            <a:r>
              <a:rPr lang="en-US">
                <a:solidFill>
                  <a:srgbClr val="0E1E42"/>
                </a:solidFill>
                <a:ea typeface="+mj-lt"/>
                <a:cs typeface="Calibri"/>
              </a:rPr>
              <a:t>today we are learning the letter </a:t>
            </a:r>
            <a:r>
              <a:rPr lang="en-US" b="1">
                <a:solidFill>
                  <a:srgbClr val="0E1E42"/>
                </a:solidFill>
                <a:ea typeface="+mj-lt"/>
                <a:cs typeface="Calibri"/>
              </a:rPr>
              <a:t>a</a:t>
            </a:r>
          </a:p>
          <a:p>
            <a:pPr marL="171450" indent="-171450">
              <a:buFont typeface="Arial" panose="020B0604020202020204" pitchFamily="34" charset="0"/>
              <a:buChar char="•"/>
            </a:pPr>
            <a:r>
              <a:rPr lang="en-US">
                <a:solidFill>
                  <a:srgbClr val="0E1E42"/>
                </a:solidFill>
                <a:ea typeface="+mj-lt"/>
                <a:cs typeface="Calibri"/>
              </a:rPr>
              <a:t>the sound that </a:t>
            </a:r>
            <a:r>
              <a:rPr lang="en-US" b="1">
                <a:solidFill>
                  <a:srgbClr val="0E1E42"/>
                </a:solidFill>
                <a:ea typeface="+mj-lt"/>
                <a:cs typeface="Calibri"/>
              </a:rPr>
              <a:t>a </a:t>
            </a:r>
            <a:r>
              <a:rPr lang="en-US">
                <a:solidFill>
                  <a:srgbClr val="0E1E42"/>
                </a:solidFill>
                <a:ea typeface="+mj-lt"/>
                <a:cs typeface="Calibri"/>
              </a:rPr>
              <a:t>makes is /a/.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Demonstrate tracing over the letter on a large screen, beginning at the green dot and ending at the red dot, while saying the target sound.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a </a:t>
            </a:r>
            <a:r>
              <a:rPr lang="en-US"/>
              <a:t>says /a/</a:t>
            </a:r>
          </a:p>
          <a:p>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10</a:t>
            </a:fld>
            <a:endParaRPr lang="en-AU"/>
          </a:p>
        </p:txBody>
      </p:sp>
    </p:spTree>
    <p:extLst>
      <p:ext uri="{BB962C8B-B14F-4D97-AF65-F5344CB8AC3E}">
        <p14:creationId xmlns:p14="http://schemas.microsoft.com/office/powerpoint/2010/main" val="26858781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We do</a:t>
            </a:r>
          </a:p>
          <a:p>
            <a:endParaRPr lang="en-US"/>
          </a:p>
          <a:p>
            <a:r>
              <a:rPr lang="en-US"/>
              <a:t>Demonstrate tracing the letter and saying the target sound while students do the same in the air, on the carpet or on a mini-whiteboard.</a:t>
            </a:r>
          </a:p>
          <a:p>
            <a:pPr marL="171450" indent="-171450">
              <a:buFont typeface="Arial" panose="020B0604020202020204" pitchFamily="34" charset="0"/>
              <a:buChar char="•"/>
            </a:pPr>
            <a:r>
              <a:rPr lang="en-US" b="1"/>
              <a:t>a</a:t>
            </a:r>
            <a:r>
              <a:rPr lang="en-US"/>
              <a:t> says /a/</a:t>
            </a:r>
          </a:p>
          <a:p>
            <a:pPr marL="0" indent="0">
              <a:buFont typeface="Arial" panose="020B0604020202020204" pitchFamily="34" charset="0"/>
              <a:buNone/>
            </a:pPr>
            <a:endParaRPr lang="en-US"/>
          </a:p>
          <a:p>
            <a:r>
              <a:rPr lang="en-US"/>
              <a:t>Check that students are using the correct entry and exit points and give feedback.</a:t>
            </a:r>
            <a:endParaRPr lang="en-AU"/>
          </a:p>
          <a:p>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11</a:t>
            </a:fld>
            <a:endParaRPr lang="en-AU"/>
          </a:p>
        </p:txBody>
      </p:sp>
    </p:spTree>
    <p:extLst>
      <p:ext uri="{BB962C8B-B14F-4D97-AF65-F5344CB8AC3E}">
        <p14:creationId xmlns:p14="http://schemas.microsoft.com/office/powerpoint/2010/main" val="27652584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 do</a:t>
            </a:r>
          </a:p>
          <a:p>
            <a:endParaRPr lang="en-US"/>
          </a:p>
          <a:p>
            <a:r>
              <a:rPr lang="en-US"/>
              <a:t>Demonstrate saying each word aloud and listening for or isolating the beginning sound to find which words begin with /a/: </a:t>
            </a:r>
            <a:r>
              <a:rPr lang="en-US" b="1"/>
              <a:t>ant</a:t>
            </a:r>
            <a:r>
              <a:rPr lang="en-US" b="0"/>
              <a:t>,</a:t>
            </a:r>
            <a:r>
              <a:rPr lang="en-US" b="1"/>
              <a:t> anchor</a:t>
            </a:r>
            <a:r>
              <a:rPr lang="en-US" b="0"/>
              <a:t>,</a:t>
            </a:r>
            <a:r>
              <a:rPr lang="en-US" b="1"/>
              <a:t> star</a:t>
            </a:r>
            <a:r>
              <a:rPr lang="en-US" b="0"/>
              <a:t>.</a:t>
            </a:r>
          </a:p>
          <a:p>
            <a:endParaRPr lang="en-US"/>
          </a:p>
          <a:p>
            <a:endParaRPr lang="en-AU"/>
          </a:p>
          <a:p>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12</a:t>
            </a:fld>
            <a:endParaRPr lang="en-AU"/>
          </a:p>
        </p:txBody>
      </p:sp>
    </p:spTree>
    <p:extLst>
      <p:ext uri="{BB962C8B-B14F-4D97-AF65-F5344CB8AC3E}">
        <p14:creationId xmlns:p14="http://schemas.microsoft.com/office/powerpoint/2010/main" val="42580361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Students say each word aloud with teacher support and listen for or isolate the beginning sound to find which words begin with /a/: </a:t>
            </a:r>
            <a:r>
              <a:rPr lang="en-US" b="1"/>
              <a:t>apple</a:t>
            </a:r>
            <a:r>
              <a:rPr lang="en-US" b="0"/>
              <a:t>,</a:t>
            </a:r>
            <a:r>
              <a:rPr lang="en-US" b="1"/>
              <a:t> strawberry</a:t>
            </a:r>
            <a:r>
              <a:rPr lang="en-US" b="0"/>
              <a:t>,</a:t>
            </a:r>
            <a:r>
              <a:rPr lang="en-US" b="1"/>
              <a:t> axe</a:t>
            </a:r>
            <a:r>
              <a:rPr lang="en-US" b="0"/>
              <a:t>.</a:t>
            </a:r>
          </a:p>
          <a:p>
            <a:endParaRPr lang="en-US"/>
          </a:p>
          <a:p>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13</a:t>
            </a:fld>
            <a:endParaRPr lang="en-AU"/>
          </a:p>
        </p:txBody>
      </p:sp>
    </p:spTree>
    <p:extLst>
      <p:ext uri="{BB962C8B-B14F-4D97-AF65-F5344CB8AC3E}">
        <p14:creationId xmlns:p14="http://schemas.microsoft.com/office/powerpoint/2010/main" val="22609981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a:solidFill>
                  <a:srgbClr val="404040"/>
                </a:solidFill>
                <a:effectLst/>
                <a:latin typeface="+mn-lt"/>
                <a:ea typeface="Calibri" panose="020F0502020204030204" pitchFamily="34" charset="0"/>
                <a:cs typeface="Times New Roman" panose="02020603050405020304" pitchFamily="18" charset="0"/>
              </a:rPr>
              <a:t>Check for understanding</a:t>
            </a:r>
          </a:p>
          <a:p>
            <a:endParaRPr lang="en-AU" sz="1200">
              <a:solidFill>
                <a:srgbClr val="404040"/>
              </a:solidFill>
              <a:effectLst/>
              <a:latin typeface="+mn-lt"/>
              <a:ea typeface="Calibri" panose="020F0502020204030204" pitchFamily="34" charset="0"/>
              <a:cs typeface="Times New Roman" panose="02020603050405020304" pitchFamily="18" charset="0"/>
            </a:endParaRPr>
          </a:p>
          <a:p>
            <a:pPr marL="0" indent="0">
              <a:buFont typeface="Arial" panose="020B0604020202020204" pitchFamily="34" charset="0"/>
              <a:buNone/>
            </a:pPr>
            <a:r>
              <a:rPr lang="en-AU" sz="1200">
                <a:solidFill>
                  <a:srgbClr val="404040"/>
                </a:solidFill>
                <a:effectLst/>
                <a:latin typeface="+mn-lt"/>
                <a:ea typeface="Calibri" panose="020F0502020204030204" pitchFamily="34" charset="0"/>
                <a:cs typeface="Times New Roman" panose="02020603050405020304" pitchFamily="18" charset="0"/>
              </a:rPr>
              <a:t>Students complete the ‘check for understanding’ by demonstrating the success criteria on the slide directly to you.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AU" sz="1200">
                <a:solidFill>
                  <a:srgbClr val="404040"/>
                </a:solidFill>
                <a:effectLst/>
                <a:latin typeface="+mn-lt"/>
                <a:ea typeface="Calibri" panose="020F0502020204030204" pitchFamily="34" charset="0"/>
                <a:cs typeface="Times New Roman" panose="02020603050405020304" pitchFamily="18" charset="0"/>
              </a:rPr>
              <a:t>They will:</a:t>
            </a:r>
          </a:p>
          <a:p>
            <a:pPr marL="171450" indent="-171450">
              <a:buFont typeface="Arial" panose="020B0604020202020204" pitchFamily="34" charset="0"/>
              <a:buChar char="•"/>
            </a:pPr>
            <a:r>
              <a:rPr lang="en-AU" sz="1200">
                <a:solidFill>
                  <a:srgbClr val="404040"/>
                </a:solidFill>
                <a:effectLst/>
                <a:latin typeface="+mn-lt"/>
                <a:ea typeface="Calibri" panose="020F0502020204030204" pitchFamily="34" charset="0"/>
                <a:cs typeface="Times New Roman" panose="02020603050405020304" pitchFamily="18" charset="0"/>
              </a:rPr>
              <a:t>form the target letter</a:t>
            </a:r>
          </a:p>
          <a:p>
            <a:pPr marL="171450" indent="-171450">
              <a:buFont typeface="Arial" panose="020B0604020202020204" pitchFamily="34" charset="0"/>
              <a:buChar char="•"/>
            </a:pPr>
            <a:r>
              <a:rPr lang="en-AU" sz="1200">
                <a:solidFill>
                  <a:srgbClr val="404040"/>
                </a:solidFill>
                <a:effectLst/>
                <a:latin typeface="+mn-lt"/>
                <a:ea typeface="Calibri" panose="020F0502020204030204" pitchFamily="34" charset="0"/>
                <a:cs typeface="Times New Roman" panose="02020603050405020304" pitchFamily="18" charset="0"/>
              </a:rPr>
              <a:t>say the target sound</a:t>
            </a:r>
          </a:p>
          <a:p>
            <a:pPr marL="171450" indent="-171450">
              <a:buFont typeface="Arial" panose="020B0604020202020204" pitchFamily="34" charset="0"/>
              <a:buChar char="•"/>
            </a:pPr>
            <a:r>
              <a:rPr lang="en-US" sz="1200">
                <a:solidFill>
                  <a:srgbClr val="404040"/>
                </a:solidFill>
                <a:effectLst/>
                <a:latin typeface="+mn-lt"/>
                <a:ea typeface="Calibri" panose="020F0502020204030204" pitchFamily="34" charset="0"/>
                <a:cs typeface="Times New Roman" panose="02020603050405020304" pitchFamily="18" charset="0"/>
              </a:rPr>
              <a:t>choose which </a:t>
            </a:r>
            <a:r>
              <a:rPr lang="en-US">
                <a:solidFill>
                  <a:srgbClr val="404040"/>
                </a:solidFill>
                <a:latin typeface="+mn-lt"/>
                <a:ea typeface="Calibri" panose="020F0502020204030204" pitchFamily="34" charset="0"/>
                <a:cs typeface="Times New Roman" panose="02020603050405020304" pitchFamily="18" charset="0"/>
              </a:rPr>
              <a:t>images</a:t>
            </a:r>
            <a:r>
              <a:rPr lang="en-US" sz="1200">
                <a:solidFill>
                  <a:srgbClr val="404040"/>
                </a:solidFill>
                <a:effectLst/>
                <a:latin typeface="+mn-lt"/>
                <a:ea typeface="Calibri" panose="020F0502020204030204" pitchFamily="34" charset="0"/>
                <a:cs typeface="Times New Roman" panose="02020603050405020304" pitchFamily="18" charset="0"/>
              </a:rPr>
              <a:t> on the slide begin with the target sound</a:t>
            </a:r>
            <a:r>
              <a:rPr lang="en-US" sz="1200">
                <a:solidFill>
                  <a:srgbClr val="404040"/>
                </a:solidFill>
                <a:effectLst/>
                <a:latin typeface="+mn-lt"/>
                <a:ea typeface="Verdana"/>
                <a:cs typeface="Times New Roman" panose="02020603050405020304" pitchFamily="18" charset="0"/>
              </a:rPr>
              <a:t>: </a:t>
            </a:r>
            <a:r>
              <a:rPr lang="en-US" sz="1200" b="1">
                <a:solidFill>
                  <a:srgbClr val="404040"/>
                </a:solidFill>
                <a:effectLst/>
                <a:latin typeface="+mn-lt"/>
                <a:ea typeface="Verdana"/>
                <a:cs typeface="Times New Roman" panose="02020603050405020304" pitchFamily="18" charset="0"/>
              </a:rPr>
              <a:t>ant</a:t>
            </a:r>
            <a:r>
              <a:rPr lang="en-US" sz="1200" b="0">
                <a:solidFill>
                  <a:srgbClr val="404040"/>
                </a:solidFill>
                <a:effectLst/>
                <a:latin typeface="+mn-lt"/>
                <a:ea typeface="Verdana"/>
                <a:cs typeface="Times New Roman" panose="02020603050405020304" pitchFamily="18" charset="0"/>
              </a:rPr>
              <a:t>,</a:t>
            </a:r>
            <a:r>
              <a:rPr lang="en-US" sz="1200" b="1">
                <a:solidFill>
                  <a:srgbClr val="404040"/>
                </a:solidFill>
                <a:effectLst/>
                <a:latin typeface="+mn-lt"/>
                <a:ea typeface="Verdana"/>
                <a:cs typeface="Times New Roman" panose="02020603050405020304" pitchFamily="18" charset="0"/>
              </a:rPr>
              <a:t> cat</a:t>
            </a:r>
            <a:r>
              <a:rPr lang="en-US" sz="1200" b="0">
                <a:solidFill>
                  <a:srgbClr val="404040"/>
                </a:solidFill>
                <a:effectLst/>
                <a:latin typeface="+mn-lt"/>
                <a:ea typeface="Verdana"/>
                <a:cs typeface="Times New Roman" panose="02020603050405020304" pitchFamily="18" charset="0"/>
              </a:rPr>
              <a:t>,</a:t>
            </a:r>
            <a:r>
              <a:rPr lang="en-US" sz="1200" b="1">
                <a:solidFill>
                  <a:srgbClr val="404040"/>
                </a:solidFill>
                <a:effectLst/>
                <a:latin typeface="+mn-lt"/>
                <a:ea typeface="Verdana"/>
                <a:cs typeface="Times New Roman" panose="02020603050405020304" pitchFamily="18" charset="0"/>
              </a:rPr>
              <a:t> avocado</a:t>
            </a:r>
            <a:r>
              <a:rPr lang="en-US" sz="1200" b="0">
                <a:solidFill>
                  <a:srgbClr val="404040"/>
                </a:solidFill>
                <a:effectLst/>
                <a:latin typeface="+mn-lt"/>
                <a:ea typeface="Verdana"/>
                <a:cs typeface="Times New Roman" panose="02020603050405020304" pitchFamily="18" charset="0"/>
              </a:rPr>
              <a:t>.</a:t>
            </a:r>
            <a:endParaRPr lang="en-AU" sz="1200" b="0">
              <a:solidFill>
                <a:srgbClr val="404040"/>
              </a:solidFill>
              <a:effectLst/>
              <a:latin typeface="+mn-lt"/>
              <a:ea typeface="Verdana"/>
              <a:cs typeface="Times New Roman" panose="02020603050405020304" pitchFamily="18" charset="0"/>
            </a:endParaRPr>
          </a:p>
          <a:p>
            <a:endParaRPr lang="en-US" sz="1200">
              <a:solidFill>
                <a:srgbClr val="000000"/>
              </a:solidFill>
              <a:effectLst/>
              <a:latin typeface="+mn-lt"/>
              <a:ea typeface="Calibri" panose="020F0502020204030204" pitchFamily="34" charset="0"/>
              <a:cs typeface="Times New Roman" panose="02020603050405020304" pitchFamily="18" charset="0"/>
            </a:endParaRPr>
          </a:p>
          <a:p>
            <a:r>
              <a:rPr lang="en-US" sz="1200">
                <a:effectLst/>
                <a:latin typeface="+mn-lt"/>
                <a:ea typeface="Calibri" panose="020F0502020204030204" pitchFamily="34" charset="0"/>
                <a:cs typeface="Times New Roman" panose="02020603050405020304" pitchFamily="18" charset="0"/>
              </a:rPr>
              <a:t>Note: Students who have not met the success criteria are top priority for </a:t>
            </a:r>
            <a:r>
              <a:rPr lang="en-US" sz="1200">
                <a:effectLst/>
                <a:highlight>
                  <a:srgbClr val="FFFF00"/>
                </a:highlight>
                <a:latin typeface="Verdana" panose="020B0604030504040204" pitchFamily="34" charset="0"/>
                <a:ea typeface="Calibri" panose="020F0502020204030204" pitchFamily="34" charset="0"/>
                <a:cs typeface="Times New Roman" panose="02020603050405020304" pitchFamily="18" charset="0"/>
              </a:rPr>
              <a:t>targeted instruction in a teacher-led focus group. </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14</a:t>
            </a:fld>
            <a:endParaRPr lang="en-AU"/>
          </a:p>
        </p:txBody>
      </p:sp>
    </p:spTree>
    <p:extLst>
      <p:ext uri="{BB962C8B-B14F-4D97-AF65-F5344CB8AC3E}">
        <p14:creationId xmlns:p14="http://schemas.microsoft.com/office/powerpoint/2010/main" val="321419740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6000"/>
              </a:lnSpc>
              <a:spcBef>
                <a:spcPts val="0"/>
              </a:spcBef>
              <a:spcAft>
                <a:spcPts val="800"/>
              </a:spcAft>
              <a:buClrTx/>
              <a:buSzTx/>
              <a:buFont typeface="Arial"/>
              <a:buNone/>
              <a:tabLst/>
              <a:defRPr/>
            </a:pPr>
            <a:r>
              <a:rPr lang="en-AU" sz="1200" b="1" dirty="0">
                <a:solidFill>
                  <a:srgbClr val="404040"/>
                </a:solidFill>
                <a:effectLst/>
                <a:latin typeface="+mn-lt"/>
                <a:ea typeface="Calibri" panose="020F0502020204030204" pitchFamily="34" charset="0"/>
                <a:cs typeface="Times New Roman" panose="02020603050405020304" pitchFamily="18" charset="0"/>
              </a:rPr>
              <a:t>Check for understanding</a:t>
            </a: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ea typeface="Calibri" panose="020F0502020204030204" pitchFamily="34" charset="0"/>
                <a:cs typeface="Times New Roman" panose="02020603050405020304" pitchFamily="18" charset="0"/>
              </a:rPr>
              <a:t>Students complete the student sheet independently, either at their desks or on clipboards on the floor. </a:t>
            </a: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Times New Roman" panose="02020603050405020304" pitchFamily="18" charset="0"/>
              </a:rPr>
              <a:t>As you rove, support students at their point of need by giving immediate corrective feedback. </a:t>
            </a:r>
          </a:p>
          <a:p>
            <a:pPr marL="0" lvl="0" indent="0">
              <a:lnSpc>
                <a:spcPct val="106000"/>
              </a:lnSpc>
              <a:spcAft>
                <a:spcPts val="800"/>
              </a:spcAft>
              <a:buFont typeface="Arial"/>
              <a:buNone/>
            </a:pPr>
            <a:endParaRPr lang="en-US" sz="1200" b="0" dirty="0">
              <a:solidFill>
                <a:srgbClr val="404040"/>
              </a:solidFill>
              <a:effectLst/>
              <a:latin typeface="+mn-lt"/>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Times New Roman" panose="02020603050405020304" pitchFamily="18" charset="0"/>
              </a:rPr>
              <a:t>Identify any students who need to join a teacher-led focus group.</a:t>
            </a:r>
          </a:p>
          <a:p>
            <a:pPr marL="0" indent="0" algn="l">
              <a:spcBef>
                <a:spcPts val="100"/>
              </a:spcBef>
              <a:spcAft>
                <a:spcPts val="400"/>
              </a:spcAft>
              <a:buFontTx/>
              <a:buNone/>
            </a:pPr>
            <a:endParaRPr lang="en-US" sz="1200" b="1"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Trace and write letters</a:t>
            </a: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 trace each letter while saying /a/.</a:t>
            </a:r>
          </a:p>
          <a:p>
            <a:pPr marL="0" marR="0" lvl="0" indent="0" algn="l" defTabSz="914400" rtl="0" eaLnBrk="1" fontAlgn="auto" latinLnBrk="0" hangingPunct="1">
              <a:lnSpc>
                <a:spcPct val="100000"/>
              </a:lnSpc>
              <a:spcBef>
                <a:spcPts val="100"/>
              </a:spcBef>
              <a:spcAft>
                <a:spcPts val="400"/>
              </a:spcAft>
              <a:buClrTx/>
              <a:buSzTx/>
              <a:buFontTx/>
              <a:buNone/>
              <a:tabLst/>
              <a:defRPr/>
            </a:pPr>
            <a:r>
              <a:rPr lang="en-US" sz="1200" b="0" dirty="0">
                <a:solidFill>
                  <a:srgbClr val="404040"/>
                </a:solidFill>
                <a:effectLst/>
                <a:latin typeface="+mn-lt"/>
                <a:ea typeface="Verdana"/>
                <a:cs typeface="Times New Roman" panose="02020603050405020304" pitchFamily="18" charset="0"/>
              </a:rPr>
              <a:t>Students write each letter while saying /a/.</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Calibri" panose="020F0502020204030204" pitchFamily="34" charset="0"/>
                <a:cs typeface="Times New Roman" panose="02020603050405020304" pitchFamily="18" charset="0"/>
              </a:rPr>
              <a:t>Circle the beginning sound</a:t>
            </a:r>
          </a:p>
          <a:p>
            <a:pPr marL="0" lvl="0" indent="0">
              <a:lnSpc>
                <a:spcPct val="106000"/>
              </a:lnSpc>
              <a:spcAft>
                <a:spcPts val="800"/>
              </a:spcAft>
              <a:buFont typeface="Arial"/>
              <a:buNone/>
            </a:pPr>
            <a:r>
              <a:rPr lang="en-US" sz="1200" b="0" dirty="0">
                <a:solidFill>
                  <a:srgbClr val="404040"/>
                </a:solidFill>
                <a:effectLst/>
                <a:latin typeface="+mn-lt"/>
                <a:ea typeface="Calibri" panose="020F0502020204030204" pitchFamily="34" charset="0"/>
                <a:cs typeface="Times New Roman" panose="02020603050405020304" pitchFamily="18" charset="0"/>
              </a:rPr>
              <a:t>Students say each word and listen for the beginning sound.</a:t>
            </a:r>
          </a:p>
          <a:p>
            <a:pPr marL="0" lvl="0" indent="0">
              <a:lnSpc>
                <a:spcPct val="106000"/>
              </a:lnSpc>
              <a:spcAft>
                <a:spcPts val="800"/>
              </a:spcAft>
              <a:buFont typeface="Arial"/>
              <a:buNone/>
            </a:pPr>
            <a:r>
              <a:rPr lang="en-US" sz="1200" b="0" dirty="0">
                <a:solidFill>
                  <a:srgbClr val="404040"/>
                </a:solidFill>
                <a:effectLst/>
                <a:latin typeface="+mn-lt"/>
                <a:ea typeface="Calibri" panose="020F0502020204030204" pitchFamily="34" charset="0"/>
                <a:cs typeface="Times New Roman" panose="02020603050405020304" pitchFamily="18" charset="0"/>
              </a:rPr>
              <a:t>Students circle the images that begin with /a/.</a:t>
            </a: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15</a:t>
            </a:fld>
            <a:endParaRPr lang="en-AU"/>
          </a:p>
        </p:txBody>
      </p:sp>
    </p:spTree>
    <p:extLst>
      <p:ext uri="{BB962C8B-B14F-4D97-AF65-F5344CB8AC3E}">
        <p14:creationId xmlns:p14="http://schemas.microsoft.com/office/powerpoint/2010/main" val="114837168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spcBef>
                <a:spcPts val="100"/>
              </a:spcBef>
              <a:spcAft>
                <a:spcPts val="400"/>
              </a:spcAft>
              <a:buFont typeface="Arial"/>
              <a:buNone/>
            </a:pPr>
            <a:r>
              <a:rPr lang="en-US" b="1"/>
              <a:t>You do</a:t>
            </a:r>
          </a:p>
          <a:p>
            <a:pPr marL="0" indent="0" algn="l">
              <a:spcBef>
                <a:spcPts val="100"/>
              </a:spcBef>
              <a:spcAft>
                <a:spcPts val="400"/>
              </a:spcAft>
              <a:buFont typeface="Arial"/>
              <a:buNone/>
            </a:pPr>
            <a:endParaRPr lang="en-US" b="0"/>
          </a:p>
          <a:p>
            <a:pPr marL="0" indent="0" algn="l">
              <a:spcBef>
                <a:spcPts val="100"/>
              </a:spcBef>
              <a:spcAft>
                <a:spcPts val="400"/>
              </a:spcAft>
              <a:buFont typeface="Arial"/>
              <a:buNone/>
            </a:pPr>
            <a:r>
              <a:rPr lang="en-US" b="0"/>
              <a:t>Students who have been identified during the ‘check for understanding’ phase of the lesson stay with a teacher in a teacher-led focus group for targeted instruction.</a:t>
            </a:r>
          </a:p>
          <a:p>
            <a:pPr marL="0" indent="0" algn="l">
              <a:spcBef>
                <a:spcPts val="100"/>
              </a:spcBef>
              <a:spcAft>
                <a:spcPts val="400"/>
              </a:spcAft>
              <a:buFont typeface="Arial"/>
              <a:buNone/>
            </a:pPr>
            <a:endParaRPr lang="en-US" b="0"/>
          </a:p>
          <a:p>
            <a:pPr marL="0" indent="0" algn="l">
              <a:spcBef>
                <a:spcPts val="100"/>
              </a:spcBef>
              <a:spcAft>
                <a:spcPts val="400"/>
              </a:spcAft>
              <a:buFont typeface="Arial"/>
              <a:buNone/>
            </a:pPr>
            <a:r>
              <a:rPr lang="en-US" b="0"/>
              <a:t>The remaining students continue with application tasks that have been taught previously and can be carried out independently. </a:t>
            </a:r>
            <a:endParaRPr lang="en-AU" b="0"/>
          </a:p>
          <a:p>
            <a:pPr marL="374650" indent="-230505">
              <a:spcBef>
                <a:spcPts val="100"/>
              </a:spcBef>
              <a:spcAft>
                <a:spcPts val="400"/>
              </a:spcAft>
            </a:pPr>
            <a:endParaRPr lang="en-AU" b="0"/>
          </a:p>
          <a:p>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16</a:t>
            </a:fld>
            <a:endParaRPr lang="en-AU"/>
          </a:p>
        </p:txBody>
      </p:sp>
    </p:spTree>
    <p:extLst>
      <p:ext uri="{BB962C8B-B14F-4D97-AF65-F5344CB8AC3E}">
        <p14:creationId xmlns:p14="http://schemas.microsoft.com/office/powerpoint/2010/main" val="43184576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17</a:t>
            </a:fld>
            <a:endParaRPr lang="en-AU"/>
          </a:p>
        </p:txBody>
      </p:sp>
    </p:spTree>
    <p:extLst>
      <p:ext uri="{BB962C8B-B14F-4D97-AF65-F5344CB8AC3E}">
        <p14:creationId xmlns:p14="http://schemas.microsoft.com/office/powerpoint/2010/main" val="21312631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Phonemic awareness review</a:t>
            </a:r>
          </a:p>
          <a:p>
            <a:pPr marL="0" marR="0" lvl="0" indent="0" algn="l" defTabSz="914400">
              <a:lnSpc>
                <a:spcPct val="100000"/>
              </a:lnSpc>
              <a:spcBef>
                <a:spcPts val="0"/>
              </a:spcBef>
              <a:spcAft>
                <a:spcPts val="0"/>
              </a:spcAft>
              <a:buClrTx/>
              <a:buSzTx/>
              <a:buFontTx/>
              <a:buNone/>
              <a:tabLst/>
              <a:defRPr/>
            </a:pPr>
            <a:endParaRPr lang="en-US" b="1">
              <a:cs typeface="Calibri"/>
            </a:endParaRPr>
          </a:p>
          <a:p>
            <a:r>
              <a:rPr lang="en-US" b="1"/>
              <a:t>Robot sounds: </a:t>
            </a:r>
            <a:r>
              <a:rPr lang="en-US" b="0"/>
              <a:t>targeting phoneme blending (3 sounds)</a:t>
            </a:r>
          </a:p>
          <a:p>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For this oral phonemic awareness activity, remember to focus on sounds, not spelling. </a:t>
            </a:r>
          </a:p>
          <a:p>
            <a:endParaRPr lang="en-US" b="0"/>
          </a:p>
          <a:p>
            <a:r>
              <a:rPr lang="en-US" b="0"/>
              <a:t>Tell students that you are a broken sound robot who can say single sounds but can’t blend to say the word, so you need their help. </a:t>
            </a:r>
          </a:p>
          <a:p>
            <a:endParaRPr lang="en-US" b="0"/>
          </a:p>
          <a:p>
            <a:r>
              <a:rPr lang="en-US" b="0"/>
              <a:t>Say the single sounds for the word </a:t>
            </a:r>
            <a:r>
              <a:rPr lang="en-US" b="1"/>
              <a:t>moth</a:t>
            </a:r>
            <a:r>
              <a:rPr lang="en-US" b="0"/>
              <a:t>: </a:t>
            </a:r>
            <a:r>
              <a:rPr lang="en-US" b="1"/>
              <a:t>/</a:t>
            </a:r>
            <a:r>
              <a:rPr lang="en-US" b="1" i="1"/>
              <a:t>m/, /o/, /</a:t>
            </a:r>
            <a:r>
              <a:rPr lang="en-US" b="1" i="1" err="1"/>
              <a:t>th</a:t>
            </a:r>
            <a:r>
              <a:rPr lang="en-US" b="1" i="1"/>
              <a:t>/</a:t>
            </a:r>
            <a:r>
              <a:rPr lang="en-US" b="0" i="1"/>
              <a:t> </a:t>
            </a:r>
          </a:p>
          <a:p>
            <a:endParaRPr lang="en-US" b="0"/>
          </a:p>
          <a:p>
            <a:r>
              <a:rPr lang="en-US" b="0"/>
              <a:t>Students then say:</a:t>
            </a:r>
          </a:p>
          <a:p>
            <a:pPr marL="228600" marR="0" lvl="0"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a:t>/m/, /o/, /</a:t>
            </a:r>
            <a:r>
              <a:rPr lang="en-US" b="0" i="1" err="1"/>
              <a:t>th</a:t>
            </a:r>
            <a:r>
              <a:rPr lang="en-US" b="0" i="1"/>
              <a:t>/ </a:t>
            </a:r>
          </a:p>
          <a:p>
            <a:pPr marL="228600" indent="-228600">
              <a:buFont typeface="Arial" panose="020B0604020202020204" pitchFamily="34" charset="0"/>
              <a:buChar char="•"/>
            </a:pPr>
            <a:r>
              <a:rPr lang="en-US" b="0" i="1" err="1"/>
              <a:t>mmmmothhhh</a:t>
            </a:r>
            <a:endParaRPr lang="en-US" b="0" i="1"/>
          </a:p>
          <a:p>
            <a:pPr marL="228600" indent="-228600">
              <a:buFont typeface="Arial" panose="020B0604020202020204" pitchFamily="34" charset="0"/>
              <a:buChar char="•"/>
            </a:pPr>
            <a:r>
              <a:rPr lang="en-US" b="0" i="1"/>
              <a:t>moth.</a:t>
            </a:r>
            <a:endParaRPr lang="en-US" b="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a:t>Students can use some robot hand actions to reinforce the process.</a:t>
            </a:r>
          </a:p>
          <a:p>
            <a:endParaRPr lang="en-US" b="0"/>
          </a:p>
          <a:p>
            <a:pPr marL="0" indent="0">
              <a:buFont typeface="Arial" panose="020B0604020202020204" pitchFamily="34" charset="0"/>
              <a:buNone/>
            </a:pPr>
            <a:r>
              <a:rPr lang="en-US" b="0"/>
              <a:t>Repeat with the following words:</a:t>
            </a:r>
          </a:p>
          <a:p>
            <a:pPr marL="171450" indent="-171450">
              <a:buFont typeface="Arial" panose="020B0604020202020204" pitchFamily="34" charset="0"/>
              <a:buChar char="•"/>
            </a:pPr>
            <a:r>
              <a:rPr lang="en-US" b="1"/>
              <a:t>/s/, /ā/, /l/</a:t>
            </a:r>
            <a:r>
              <a:rPr lang="en-US" b="0"/>
              <a:t> (sail)</a:t>
            </a:r>
          </a:p>
          <a:p>
            <a:pPr marL="171450" indent="-171450">
              <a:buFont typeface="Arial" panose="020B0604020202020204" pitchFamily="34" charset="0"/>
              <a:buChar char="•"/>
            </a:pPr>
            <a:r>
              <a:rPr lang="en-US" b="1"/>
              <a:t>/r/, /ā/, /k/ </a:t>
            </a:r>
            <a:r>
              <a:rPr lang="en-US" b="0"/>
              <a:t>(rake)</a:t>
            </a:r>
          </a:p>
          <a:p>
            <a:pPr marL="171450" indent="-171450">
              <a:buFont typeface="Arial" panose="020B0604020202020204" pitchFamily="34" charset="0"/>
              <a:buChar char="•"/>
            </a:pPr>
            <a:r>
              <a:rPr lang="en-US" b="1"/>
              <a:t>/f/, /</a:t>
            </a:r>
            <a:r>
              <a:rPr lang="en-US" b="1" err="1"/>
              <a:t>i</a:t>
            </a:r>
            <a:r>
              <a:rPr lang="en-US" b="1"/>
              <a:t>/, /n/ </a:t>
            </a:r>
            <a:r>
              <a:rPr lang="en-US" b="0"/>
              <a:t>(fin)</a:t>
            </a:r>
          </a:p>
          <a:p>
            <a:pPr marL="171450" indent="-171450">
              <a:buFont typeface="Arial" panose="020B0604020202020204" pitchFamily="34" charset="0"/>
              <a:buChar char="•"/>
            </a:pPr>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1"/>
              <a:t>Provide corrective feedback as needed:</a:t>
            </a:r>
          </a:p>
          <a:p>
            <a:r>
              <a:rPr lang="en-US"/>
              <a:t>If any students have difficulty blending the sounds to say the word, model the process then support students to try again.</a:t>
            </a:r>
            <a:endParaRPr lang="en-US" b="1">
              <a:ea typeface="Calibri"/>
              <a:cs typeface="Calibri"/>
            </a:endParaRPr>
          </a:p>
          <a:p>
            <a:pPr marL="0" marR="0" lvl="0" indent="0" algn="l" defTabSz="914400">
              <a:lnSpc>
                <a:spcPct val="100000"/>
              </a:lnSpc>
              <a:spcBef>
                <a:spcPts val="0"/>
              </a:spcBef>
              <a:spcAft>
                <a:spcPts val="0"/>
              </a:spcAft>
              <a:buClrTx/>
              <a:buSzTx/>
              <a:buFontTx/>
              <a:buNone/>
              <a:tabLst/>
              <a:defRPr/>
            </a:pPr>
            <a:endParaRPr lang="en-US" b="1">
              <a:cs typeface="Calibri"/>
            </a:endParaRPr>
          </a:p>
          <a:p>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a:t>
            </a:fld>
            <a:endParaRPr lang="en-AU"/>
          </a:p>
        </p:txBody>
      </p:sp>
    </p:spTree>
    <p:extLst>
      <p:ext uri="{BB962C8B-B14F-4D97-AF65-F5344CB8AC3E}">
        <p14:creationId xmlns:p14="http://schemas.microsoft.com/office/powerpoint/2010/main" val="15182914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endParaRPr lang="en-US"/>
          </a:p>
          <a:p>
            <a:r>
              <a:rPr lang="en-US"/>
              <a:t>Tell the students what the pictures represent </a:t>
            </a:r>
            <a:r>
              <a:rPr lang="en-US" b="0"/>
              <a:t>(</a:t>
            </a:r>
            <a:r>
              <a:rPr lang="en-US" b="1"/>
              <a:t>sandwich</a:t>
            </a:r>
            <a:r>
              <a:rPr lang="en-US" b="0"/>
              <a:t>, </a:t>
            </a:r>
            <a:r>
              <a:rPr lang="en-US" b="1"/>
              <a:t>soap</a:t>
            </a:r>
            <a:r>
              <a:rPr lang="en-US" b="0"/>
              <a:t>,</a:t>
            </a:r>
            <a:r>
              <a:rPr lang="en-US" b="1"/>
              <a:t> monkey</a:t>
            </a:r>
            <a:r>
              <a:rPr lang="en-US" b="0"/>
              <a:t>,</a:t>
            </a:r>
            <a:r>
              <a:rPr lang="en-US" b="1"/>
              <a:t> pear</a:t>
            </a:r>
            <a:r>
              <a:rPr lang="en-US" b="0"/>
              <a:t>,</a:t>
            </a:r>
            <a:r>
              <a:rPr lang="en-US" b="1"/>
              <a:t> hat, sun</a:t>
            </a:r>
            <a:r>
              <a:rPr lang="en-US" b="0"/>
              <a:t>). </a:t>
            </a:r>
            <a:r>
              <a:rPr lang="en-US"/>
              <a:t>Have them repeat the words after you.</a:t>
            </a:r>
            <a:endParaRPr lang="en-US">
              <a:cs typeface="Calibri"/>
            </a:endParaRPr>
          </a:p>
          <a:p>
            <a:endParaRPr lang="en-US"/>
          </a:p>
          <a:p>
            <a:r>
              <a:rPr lang="en-US"/>
              <a:t>Say to students: </a:t>
            </a:r>
          </a:p>
          <a:p>
            <a:pPr marL="171450" indent="-171450">
              <a:buFont typeface="Arial" panose="020B0604020202020204" pitchFamily="34" charset="0"/>
              <a:buChar char="•"/>
            </a:pPr>
            <a:r>
              <a:rPr lang="en-US" i="1"/>
              <a:t>Listen for the word that starts with /s/</a:t>
            </a:r>
            <a:r>
              <a:rPr lang="en-US" i="0"/>
              <a:t>:</a:t>
            </a:r>
            <a:r>
              <a:rPr lang="en-US" i="1"/>
              <a:t> </a:t>
            </a:r>
            <a:r>
              <a:rPr lang="en-US" b="1"/>
              <a:t>sandwich</a:t>
            </a:r>
            <a:r>
              <a:rPr lang="en-US" b="0"/>
              <a:t>,</a:t>
            </a:r>
            <a:r>
              <a:rPr lang="en-US" b="1"/>
              <a:t> pear</a:t>
            </a:r>
            <a:r>
              <a:rPr lang="en-US" b="0"/>
              <a:t>.</a:t>
            </a:r>
          </a:p>
          <a:p>
            <a:pPr marL="171450" indent="-171450">
              <a:buFont typeface="Arial" panose="020B0604020202020204" pitchFamily="34" charset="0"/>
              <a:buChar char="•"/>
            </a:pPr>
            <a:r>
              <a:rPr lang="en-US" i="1"/>
              <a:t>Which one starts with /s/? </a:t>
            </a:r>
            <a:r>
              <a:rPr lang="en-US" i="0"/>
              <a:t>(Students say the matching word aloud.)</a:t>
            </a:r>
          </a:p>
          <a:p>
            <a:pPr marL="0" indent="0">
              <a:buFont typeface="Arial" panose="020B0604020202020204" pitchFamily="34" charset="0"/>
              <a:buNone/>
            </a:pPr>
            <a:endParaRPr lang="en-US" i="0"/>
          </a:p>
          <a:p>
            <a:pPr marL="0" indent="0">
              <a:buFont typeface="Arial" panose="020B0604020202020204" pitchFamily="34" charset="0"/>
              <a:buNone/>
            </a:pPr>
            <a:r>
              <a:rPr lang="en-US" i="0"/>
              <a:t>Repeat with the words:</a:t>
            </a:r>
          </a:p>
          <a:p>
            <a:pPr marL="171450" indent="-171450">
              <a:buFont typeface="Arial" panose="020B0604020202020204" pitchFamily="34" charset="0"/>
              <a:buChar char="•"/>
            </a:pPr>
            <a:r>
              <a:rPr lang="en-US" b="1" i="0"/>
              <a:t>soap </a:t>
            </a:r>
            <a:r>
              <a:rPr lang="en-US" i="0"/>
              <a:t>and </a:t>
            </a:r>
            <a:r>
              <a:rPr lang="en-US" b="1" i="0"/>
              <a:t>hat</a:t>
            </a:r>
          </a:p>
          <a:p>
            <a:pPr marL="171450" indent="-171450">
              <a:buFont typeface="Arial" panose="020B0604020202020204" pitchFamily="34" charset="0"/>
              <a:buChar char="•"/>
            </a:pPr>
            <a:r>
              <a:rPr lang="en-US" b="1" i="0"/>
              <a:t>monkey</a:t>
            </a:r>
            <a:r>
              <a:rPr lang="en-US" i="0"/>
              <a:t> and </a:t>
            </a:r>
            <a:r>
              <a:rPr lang="en-US" b="1" i="0"/>
              <a:t>sun</a:t>
            </a:r>
            <a:r>
              <a:rPr lang="en-US" b="0" i="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b="1"/>
              <a:t>Provide corrective feedback as needed:</a:t>
            </a:r>
          </a:p>
          <a:p>
            <a:r>
              <a:rPr lang="en-US"/>
              <a:t>If any students have difficulty identifying the correct word, model isolating the initial sound of that word. Then ask students to try again.</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b="1"/>
              <a:t>Note:</a:t>
            </a:r>
            <a:r>
              <a:rPr lang="en-US"/>
              <a:t> You may choose to ask a particular student/group/row of students for each sound. </a:t>
            </a:r>
          </a:p>
          <a:p>
            <a:pPr marL="0" marR="0" lvl="0" indent="0" algn="l" defTabSz="914400">
              <a:lnSpc>
                <a:spcPct val="100000"/>
              </a:lnSpc>
              <a:spcBef>
                <a:spcPts val="0"/>
              </a:spcBef>
              <a:spcAft>
                <a:spcPts val="0"/>
              </a:spcAft>
              <a:buClrTx/>
              <a:buSzTx/>
              <a:buFontTx/>
              <a:buNone/>
              <a:tabLst/>
              <a:defRPr/>
            </a:pPr>
            <a:endParaRPr lang="en-US" b="1">
              <a:cs typeface="Calibri"/>
            </a:endParaRPr>
          </a:p>
          <a:p>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a:t>
            </a:fld>
            <a:endParaRPr lang="en-AU"/>
          </a:p>
        </p:txBody>
      </p:sp>
    </p:spTree>
    <p:extLst>
      <p:ext uri="{BB962C8B-B14F-4D97-AF65-F5344CB8AC3E}">
        <p14:creationId xmlns:p14="http://schemas.microsoft.com/office/powerpoint/2010/main" val="36881954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Review</a:t>
            </a:r>
          </a:p>
          <a:p>
            <a:endParaRPr lang="en-US" b="0"/>
          </a:p>
          <a:p>
            <a:r>
              <a:rPr lang="en-US" b="0"/>
              <a:t>Point to the letter </a:t>
            </a:r>
            <a:r>
              <a:rPr lang="en-US" b="1"/>
              <a:t>s</a:t>
            </a:r>
            <a:r>
              <a:rPr lang="en-US" b="0"/>
              <a:t>. As you point, students say the sound that has been taught.</a:t>
            </a:r>
          </a:p>
          <a:p>
            <a:endParaRPr lang="en-US" b="0"/>
          </a:p>
          <a:p>
            <a:r>
              <a:rPr lang="en-US" sz="1200">
                <a:effectLst/>
                <a:latin typeface="Aptos" panose="020B0004020202020204" pitchFamily="34" charset="0"/>
                <a:ea typeface="Aptos" panose="020B0004020202020204" pitchFamily="34" charset="0"/>
                <a:cs typeface="Aptos" panose="020B0004020202020204" pitchFamily="34" charset="0"/>
              </a:rPr>
              <a:t>Repeat this process once or twice according to student need. </a:t>
            </a:r>
            <a:endParaRPr lang="en-US" b="0"/>
          </a:p>
          <a:p>
            <a:endParaRPr lang="en-US" b="1"/>
          </a:p>
          <a:p>
            <a:r>
              <a:rPr lang="en-US" b="1"/>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t>If any students do not know a sound or say the wrong sound, provide corrective feedback and modelling. </a:t>
            </a:r>
            <a:r>
              <a:rPr lang="en-US"/>
              <a:t>Then ask students to try again.</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4</a:t>
            </a:fld>
            <a:endParaRPr lang="en-AU"/>
          </a:p>
        </p:txBody>
      </p:sp>
    </p:spTree>
    <p:extLst>
      <p:ext uri="{BB962C8B-B14F-4D97-AF65-F5344CB8AC3E}">
        <p14:creationId xmlns:p14="http://schemas.microsoft.com/office/powerpoint/2010/main" val="22094896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effectLst/>
                <a:latin typeface="Aptos" panose="020B0004020202020204" pitchFamily="34" charset="0"/>
                <a:ea typeface="Aptos" panose="020B0004020202020204" pitchFamily="34" charset="0"/>
                <a:cs typeface="Aptos" panose="020B0004020202020204" pitchFamily="34" charset="0"/>
              </a:rPr>
              <a:t>Review</a:t>
            </a:r>
            <a:endParaRPr lang="en-AU" sz="1200">
              <a:effectLst/>
              <a:latin typeface="Aptos" panose="020B0004020202020204" pitchFamily="34" charset="0"/>
              <a:ea typeface="Aptos" panose="020B0004020202020204" pitchFamily="34" charset="0"/>
              <a:cs typeface="Aptos" panose="020B0004020202020204" pitchFamily="34" charset="0"/>
            </a:endParaRPr>
          </a:p>
          <a:p>
            <a:r>
              <a:rPr lang="en-US" sz="1200">
                <a:effectLst/>
                <a:latin typeface="Aptos" panose="020B0004020202020204" pitchFamily="34" charset="0"/>
                <a:ea typeface="Aptos" panose="020B0004020202020204" pitchFamily="34" charset="0"/>
                <a:cs typeface="Aptos" panose="020B0004020202020204" pitchFamily="34" charset="0"/>
              </a:rPr>
              <a:t> </a:t>
            </a:r>
            <a:endParaRPr lang="en-AU" sz="1200">
              <a:effectLst/>
              <a:latin typeface="Aptos" panose="020B0004020202020204" pitchFamily="34" charset="0"/>
              <a:ea typeface="Aptos" panose="020B0004020202020204" pitchFamily="34" charset="0"/>
              <a:cs typeface="Aptos" panose="020B0004020202020204" pitchFamily="34" charset="0"/>
            </a:endParaRPr>
          </a:p>
          <a:p>
            <a:r>
              <a:rPr lang="en-US" sz="1200">
                <a:effectLst/>
                <a:latin typeface="Aptos" panose="020B0004020202020204" pitchFamily="34" charset="0"/>
                <a:ea typeface="Aptos" panose="020B0004020202020204" pitchFamily="34" charset="0"/>
                <a:cs typeface="Aptos" panose="020B0004020202020204" pitchFamily="34" charset="0"/>
              </a:rPr>
              <a:t>Say the review sound /s/ while students write the corresponding letters on their mini-whiteboard.</a:t>
            </a:r>
            <a:endParaRPr lang="en-AU" sz="1200">
              <a:effectLst/>
              <a:latin typeface="Aptos" panose="020B0004020202020204" pitchFamily="34" charset="0"/>
              <a:ea typeface="Aptos" panose="020B0004020202020204" pitchFamily="34" charset="0"/>
              <a:cs typeface="Aptos" panose="020B0004020202020204" pitchFamily="34" charset="0"/>
            </a:endParaRPr>
          </a:p>
          <a:p>
            <a:r>
              <a:rPr lang="en-US" sz="1200">
                <a:effectLst/>
                <a:latin typeface="Aptos" panose="020B0004020202020204" pitchFamily="34" charset="0"/>
                <a:ea typeface="Aptos" panose="020B0004020202020204" pitchFamily="34" charset="0"/>
                <a:cs typeface="Aptos" panose="020B0004020202020204" pitchFamily="34" charset="0"/>
              </a:rPr>
              <a:t>  </a:t>
            </a:r>
            <a:endParaRPr lang="en-AU" sz="1200">
              <a:effectLst/>
              <a:latin typeface="Aptos" panose="020B0004020202020204" pitchFamily="34" charset="0"/>
              <a:ea typeface="Aptos" panose="020B0004020202020204" pitchFamily="34" charset="0"/>
              <a:cs typeface="Aptos" panose="020B0004020202020204" pitchFamily="34" charset="0"/>
            </a:endParaRPr>
          </a:p>
          <a:p>
            <a:r>
              <a:rPr lang="en-US" sz="1200">
                <a:effectLst/>
                <a:latin typeface="Aptos" panose="020B0004020202020204" pitchFamily="34" charset="0"/>
                <a:ea typeface="Aptos" panose="020B0004020202020204" pitchFamily="34" charset="0"/>
                <a:cs typeface="Aptos" panose="020B0004020202020204" pitchFamily="34" charset="0"/>
              </a:rPr>
              <a:t>Students then show the letter they have written by placing their mini-whiteboard underneath their chin for you to check.</a:t>
            </a:r>
            <a:endParaRPr lang="en-AU" sz="1200">
              <a:effectLst/>
              <a:latin typeface="Aptos" panose="020B0004020202020204" pitchFamily="34" charset="0"/>
              <a:ea typeface="Aptos" panose="020B0004020202020204" pitchFamily="34" charset="0"/>
              <a:cs typeface="Aptos" panose="020B0004020202020204" pitchFamily="34" charset="0"/>
            </a:endParaRPr>
          </a:p>
          <a:p>
            <a:r>
              <a:rPr lang="en-US" sz="1200">
                <a:effectLst/>
                <a:latin typeface="Aptos" panose="020B0004020202020204" pitchFamily="34" charset="0"/>
                <a:ea typeface="Aptos" panose="020B0004020202020204" pitchFamily="34" charset="0"/>
                <a:cs typeface="Aptos" panose="020B0004020202020204" pitchFamily="34" charset="0"/>
              </a:rPr>
              <a:t> </a:t>
            </a:r>
            <a:endParaRPr lang="en-AU" sz="1200">
              <a:effectLst/>
              <a:latin typeface="Aptos" panose="020B0004020202020204" pitchFamily="34" charset="0"/>
              <a:ea typeface="Aptos" panose="020B0004020202020204" pitchFamily="34" charset="0"/>
              <a:cs typeface="Aptos" panose="020B0004020202020204" pitchFamily="34" charset="0"/>
            </a:endParaRPr>
          </a:p>
          <a:p>
            <a:r>
              <a:rPr lang="en-US" sz="1200">
                <a:effectLst/>
                <a:latin typeface="Aptos" panose="020B0004020202020204" pitchFamily="34" charset="0"/>
                <a:ea typeface="Aptos" panose="020B0004020202020204" pitchFamily="34" charset="0"/>
                <a:cs typeface="Aptos" panose="020B0004020202020204" pitchFamily="34" charset="0"/>
              </a:rPr>
              <a:t>Repeat this process once or twice according to student need. </a:t>
            </a:r>
            <a:endParaRPr lang="en-AU" sz="1200">
              <a:effectLst/>
              <a:latin typeface="Aptos" panose="020B0004020202020204" pitchFamily="34" charset="0"/>
              <a:ea typeface="Aptos" panose="020B0004020202020204" pitchFamily="34" charset="0"/>
              <a:cs typeface="Aptos" panose="020B0004020202020204" pitchFamily="34" charset="0"/>
            </a:endParaRPr>
          </a:p>
          <a:p>
            <a:r>
              <a:rPr lang="en-US" sz="1200">
                <a:effectLst/>
                <a:latin typeface="Aptos" panose="020B0004020202020204" pitchFamily="34" charset="0"/>
                <a:ea typeface="Aptos" panose="020B0004020202020204" pitchFamily="34" charset="0"/>
                <a:cs typeface="Aptos" panose="020B0004020202020204" pitchFamily="34" charset="0"/>
              </a:rPr>
              <a:t> </a:t>
            </a:r>
            <a:endParaRPr lang="en-AU" sz="1200">
              <a:effectLst/>
              <a:latin typeface="Aptos" panose="020B0004020202020204" pitchFamily="34" charset="0"/>
              <a:ea typeface="Aptos" panose="020B0004020202020204" pitchFamily="34" charset="0"/>
              <a:cs typeface="Aptos" panose="020B0004020202020204" pitchFamily="34" charset="0"/>
            </a:endParaRPr>
          </a:p>
          <a:p>
            <a:r>
              <a:rPr lang="en-US" sz="1200" b="1">
                <a:effectLst/>
                <a:latin typeface="Aptos" panose="020B0004020202020204" pitchFamily="34" charset="0"/>
                <a:ea typeface="Aptos" panose="020B0004020202020204" pitchFamily="34" charset="0"/>
                <a:cs typeface="Aptos" panose="020B0004020202020204" pitchFamily="34" charset="0"/>
              </a:rPr>
              <a:t>Provide corrective feedback as needed: </a:t>
            </a:r>
            <a:endParaRPr lang="en-AU" sz="1200">
              <a:effectLst/>
              <a:latin typeface="Aptos" panose="020B0004020202020204" pitchFamily="34" charset="0"/>
              <a:ea typeface="Aptos" panose="020B0004020202020204" pitchFamily="34" charset="0"/>
              <a:cs typeface="Aptos" panose="020B0004020202020204" pitchFamily="34" charset="0"/>
            </a:endParaRPr>
          </a:p>
          <a:p>
            <a:r>
              <a:rPr lang="en-US" sz="1200">
                <a:effectLst/>
                <a:latin typeface="Aptos" panose="020B0004020202020204" pitchFamily="34" charset="0"/>
                <a:ea typeface="Aptos" panose="020B0004020202020204" pitchFamily="34" charset="0"/>
                <a:cs typeface="Aptos" panose="020B0004020202020204" pitchFamily="34" charset="0"/>
              </a:rPr>
              <a:t>If any students are unable to write the corresponding letter or write the letter incorrectly, provide corrective feedback and modelling. Then ask students to try again.</a:t>
            </a:r>
            <a:endParaRPr lang="en-AU" sz="1200">
              <a:effectLst/>
              <a:latin typeface="Aptos" panose="020B0004020202020204" pitchFamily="34" charset="0"/>
              <a:ea typeface="Aptos" panose="020B0004020202020204" pitchFamily="34" charset="0"/>
              <a:cs typeface="Aptos" panose="020B0004020202020204" pitchFamily="34" charset="0"/>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5</a:t>
            </a:fld>
            <a:endParaRPr lang="en-AU"/>
          </a:p>
        </p:txBody>
      </p:sp>
    </p:spTree>
    <p:extLst>
      <p:ext uri="{BB962C8B-B14F-4D97-AF65-F5344CB8AC3E}">
        <p14:creationId xmlns:p14="http://schemas.microsoft.com/office/powerpoint/2010/main" val="15641795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End of review </a:t>
            </a:r>
          </a:p>
          <a:p>
            <a:endParaRPr lang="en-US"/>
          </a:p>
          <a:p>
            <a:r>
              <a:rPr lang="en-US"/>
              <a:t>The following slides are the </a:t>
            </a:r>
            <a:r>
              <a:rPr lang="en-US" b="1"/>
              <a:t>explicit teaching </a:t>
            </a:r>
            <a:r>
              <a:rPr lang="en-US"/>
              <a:t>part of the lesson where students are taught new skills and knowledge.</a:t>
            </a:r>
          </a:p>
          <a:p>
            <a:endParaRPr lang="en-US"/>
          </a:p>
          <a:p>
            <a:r>
              <a:rPr lang="en-US"/>
              <a:t>You might like to give the students a short break before starting the explicit teaching section.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6</a:t>
            </a:fld>
            <a:endParaRPr lang="en-AU"/>
          </a:p>
        </p:txBody>
      </p:sp>
    </p:spTree>
    <p:extLst>
      <p:ext uri="{BB962C8B-B14F-4D97-AF65-F5344CB8AC3E}">
        <p14:creationId xmlns:p14="http://schemas.microsoft.com/office/powerpoint/2010/main" val="37577158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 do</a:t>
            </a:r>
          </a:p>
          <a:p>
            <a:endParaRPr lang="en-US"/>
          </a:p>
          <a:p>
            <a:r>
              <a:rPr lang="en-US" b="1"/>
              <a:t>Jumping sounds: </a:t>
            </a:r>
            <a:r>
              <a:rPr lang="en-US" b="0"/>
              <a:t>targeting phoneme blending (3 sounds)</a:t>
            </a:r>
          </a:p>
          <a:p>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For this oral phonemic awareness activity, remember to focus on sounds, not spelling. </a:t>
            </a:r>
          </a:p>
          <a:p>
            <a:endParaRPr lang="en-US" b="0"/>
          </a:p>
          <a:p>
            <a:r>
              <a:rPr lang="en-US" b="0"/>
              <a:t>Tell students that you are going to jump out the sounds in a word then blend the sounds together to say the word.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Start with the word </a:t>
            </a:r>
            <a:r>
              <a:rPr lang="en-US" b="1"/>
              <a:t>gum</a:t>
            </a:r>
            <a:r>
              <a:rPr lang="en-US" b="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t>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a:t>/g/, /u/, /m/</a:t>
            </a:r>
            <a:r>
              <a:rPr lang="en-US" b="0" i="0"/>
              <a:t> (jump each time you say a sound)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err="1"/>
              <a:t>gummmm</a:t>
            </a:r>
            <a:r>
              <a:rPr lang="en-US" b="0" i="0"/>
              <a:t> (jump faster this time, running the sounds together)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a:t>gum.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Repeat with the following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/r/, /ō/, /d/ </a:t>
            </a:r>
            <a:r>
              <a:rPr lang="en-US" b="0"/>
              <a:t>(road)</a:t>
            </a:r>
          </a:p>
          <a:p>
            <a:pPr marL="171450" indent="-171450">
              <a:buFont typeface="Arial" panose="020B0604020202020204" pitchFamily="34" charset="0"/>
              <a:buChar char="•"/>
            </a:pPr>
            <a:r>
              <a:rPr lang="en-US" b="1"/>
              <a:t>/p/, /</a:t>
            </a:r>
            <a:r>
              <a:rPr lang="en-US" b="1" err="1"/>
              <a:t>i</a:t>
            </a:r>
            <a:r>
              <a:rPr lang="en-US" b="1"/>
              <a:t>/, /g/ </a:t>
            </a:r>
            <a:r>
              <a:rPr lang="en-US" b="0"/>
              <a:t>(pig)</a:t>
            </a:r>
          </a:p>
          <a:p>
            <a:pPr marL="171450" indent="-171450">
              <a:buFont typeface="Arial" panose="020B0604020202020204" pitchFamily="34" charset="0"/>
              <a:buChar char="•"/>
            </a:pPr>
            <a:r>
              <a:rPr lang="en-US" b="1"/>
              <a:t>/b/, /a/, /t/ </a:t>
            </a:r>
            <a:r>
              <a:rPr lang="en-US" b="0"/>
              <a:t>(bat)</a:t>
            </a:r>
          </a:p>
          <a:p>
            <a:pPr marL="171450" indent="-171450">
              <a:buFont typeface="Arial" panose="020B0604020202020204" pitchFamily="34" charset="0"/>
              <a:buChar char="•"/>
            </a:pPr>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Provide further modelling as needed, according to student needs.  </a:t>
            </a:r>
          </a:p>
          <a:p>
            <a:pPr marL="0" indent="0">
              <a:buFontTx/>
              <a:buNone/>
            </a:pPr>
            <a:endParaRPr lang="en-US" b="1">
              <a:ea typeface="Calibri"/>
              <a:cs typeface="Calibri"/>
            </a:endParaRPr>
          </a:p>
          <a:p>
            <a:pPr marL="0" marR="0" lvl="0" indent="0" algn="l" defTabSz="914400">
              <a:lnSpc>
                <a:spcPct val="100000"/>
              </a:lnSpc>
              <a:spcBef>
                <a:spcPts val="0"/>
              </a:spcBef>
              <a:spcAft>
                <a:spcPts val="0"/>
              </a:spcAft>
              <a:buClrTx/>
              <a:buSzTx/>
              <a:buFontTx/>
              <a:buNone/>
              <a:tabLst/>
              <a:defRPr/>
            </a:pPr>
            <a:endParaRPr lang="en-US" b="1">
              <a:cs typeface="Calibri"/>
            </a:endParaRPr>
          </a:p>
          <a:p>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7</a:t>
            </a:fld>
            <a:endParaRPr lang="en-AU"/>
          </a:p>
        </p:txBody>
      </p:sp>
    </p:spTree>
    <p:extLst>
      <p:ext uri="{BB962C8B-B14F-4D97-AF65-F5344CB8AC3E}">
        <p14:creationId xmlns:p14="http://schemas.microsoft.com/office/powerpoint/2010/main" val="21521486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We do</a:t>
            </a:r>
          </a:p>
          <a:p>
            <a:endParaRPr lang="en-US" b="1"/>
          </a:p>
          <a:p>
            <a:r>
              <a:rPr lang="en-US" b="1"/>
              <a:t>Jumping sounds: </a:t>
            </a:r>
            <a:r>
              <a:rPr lang="en-US" b="0"/>
              <a:t>targeting phoneme blending (3 sounds)</a:t>
            </a:r>
          </a:p>
          <a:p>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For this oral phonemic awareness activity, remember to focus on sounds, not spelling. </a:t>
            </a:r>
          </a:p>
          <a:p>
            <a:endParaRPr lang="en-US" b="0"/>
          </a:p>
          <a:p>
            <a:r>
              <a:rPr lang="en-US" b="0"/>
              <a:t>For each word, support students to:</a:t>
            </a:r>
          </a:p>
          <a:p>
            <a:pPr marL="228600" indent="-228600">
              <a:buFont typeface="Arial" panose="020B0604020202020204" pitchFamily="34" charset="0"/>
              <a:buChar char="•"/>
            </a:pPr>
            <a:r>
              <a:rPr lang="en-US" b="0"/>
              <a:t>jump while repeating the single sounds you give them</a:t>
            </a:r>
          </a:p>
          <a:p>
            <a:pPr marL="228600" indent="-228600">
              <a:buFont typeface="Arial" panose="020B0604020202020204" pitchFamily="34" charset="0"/>
              <a:buChar char="•"/>
            </a:pPr>
            <a:r>
              <a:rPr lang="en-US" b="0"/>
              <a:t>run the sounds together with faster jumps</a:t>
            </a:r>
          </a:p>
          <a:p>
            <a:pPr marL="228600" indent="-228600">
              <a:buFont typeface="Arial" panose="020B0604020202020204" pitchFamily="34" charset="0"/>
              <a:buChar char="•"/>
            </a:pPr>
            <a:r>
              <a:rPr lang="en-US" b="0"/>
              <a:t>blend the sounds to say the word. </a:t>
            </a:r>
          </a:p>
          <a:p>
            <a:pPr marL="228600" indent="-228600">
              <a:buAutoNum type="arabicPeriod"/>
            </a:pPr>
            <a:endParaRPr lang="en-US" b="0"/>
          </a:p>
          <a:p>
            <a:pPr marL="0" indent="0">
              <a:buNone/>
            </a:pPr>
            <a:r>
              <a:rPr lang="en-US" b="0"/>
              <a:t>Use the following sounds:</a:t>
            </a:r>
          </a:p>
          <a:p>
            <a:pPr marL="171450" indent="-171450">
              <a:buFont typeface="Arial" panose="020B0604020202020204" pitchFamily="34" charset="0"/>
              <a:buChar char="•"/>
            </a:pPr>
            <a:r>
              <a:rPr lang="en-US" b="1"/>
              <a:t>/k/, /ā/, /v/ </a:t>
            </a:r>
            <a:r>
              <a:rPr lang="en-US" b="0"/>
              <a:t>(cave)</a:t>
            </a:r>
          </a:p>
          <a:p>
            <a:pPr marL="171450" indent="-171450">
              <a:buFont typeface="Arial" panose="020B0604020202020204" pitchFamily="34" charset="0"/>
              <a:buChar char="•"/>
            </a:pPr>
            <a:r>
              <a:rPr lang="en-US" b="1"/>
              <a:t>/</a:t>
            </a:r>
            <a:r>
              <a:rPr lang="en-US" b="1" err="1"/>
              <a:t>th</a:t>
            </a:r>
            <a:r>
              <a:rPr lang="en-US" b="1"/>
              <a:t>/, /</a:t>
            </a:r>
            <a:r>
              <a:rPr lang="en-US" b="1" err="1"/>
              <a:t>i</a:t>
            </a:r>
            <a:r>
              <a:rPr lang="en-US" b="1"/>
              <a:t>/, /n/ </a:t>
            </a:r>
            <a:r>
              <a:rPr lang="en-US" b="0"/>
              <a:t>(thin)</a:t>
            </a:r>
            <a:r>
              <a:rPr lang="en-US" b="1"/>
              <a:t> </a:t>
            </a:r>
          </a:p>
          <a:p>
            <a:pPr marL="171450" indent="-171450">
              <a:buFont typeface="Arial" panose="020B0604020202020204" pitchFamily="34" charset="0"/>
              <a:buChar char="•"/>
            </a:pPr>
            <a:r>
              <a:rPr lang="en-US" b="1"/>
              <a:t>/f/, /</a:t>
            </a:r>
            <a:r>
              <a:rPr lang="en-US" b="1" err="1"/>
              <a:t>i</a:t>
            </a:r>
            <a:r>
              <a:rPr lang="en-US" b="1"/>
              <a:t>/, /g/ </a:t>
            </a:r>
            <a:r>
              <a:rPr lang="en-US" b="0"/>
              <a:t>(fig)</a:t>
            </a:r>
            <a:endParaRPr lang="en-US" b="1"/>
          </a:p>
          <a:p>
            <a:pPr marL="0" indent="0">
              <a:buFont typeface="Arial" panose="020B0604020202020204" pitchFamily="34" charset="0"/>
              <a:buNone/>
            </a:pPr>
            <a:endParaRPr lang="en-US" b="1"/>
          </a:p>
          <a:p>
            <a:pPr marL="0" marR="0" lvl="0" indent="0" algn="l" defTabSz="914400" rtl="0" eaLnBrk="1" fontAlgn="auto" latinLnBrk="0" hangingPunct="1">
              <a:lnSpc>
                <a:spcPct val="100000"/>
              </a:lnSpc>
              <a:spcBef>
                <a:spcPts val="0"/>
              </a:spcBef>
              <a:spcAft>
                <a:spcPts val="0"/>
              </a:spcAft>
              <a:buClrTx/>
              <a:buSzTx/>
              <a:buFontTx/>
              <a:buNone/>
              <a:tabLst/>
              <a:defRPr/>
            </a:pPr>
            <a:r>
              <a:rPr lang="en-US" b="0"/>
              <a:t>Check that students can blend the sounds and provide corrective feedback and further examples as needed. </a:t>
            </a:r>
          </a:p>
          <a:p>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8</a:t>
            </a:fld>
            <a:endParaRPr lang="en-AU"/>
          </a:p>
        </p:txBody>
      </p:sp>
    </p:spTree>
    <p:extLst>
      <p:ext uri="{BB962C8B-B14F-4D97-AF65-F5344CB8AC3E}">
        <p14:creationId xmlns:p14="http://schemas.microsoft.com/office/powerpoint/2010/main" val="27907377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Set learning intention and success criteria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a:effectLst/>
              <a:latin typeface="Calibri" panose="020F050202020403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a:effectLst/>
                <a:latin typeface="Calibri" panose="020F0502020204030204" pitchFamily="34" charset="0"/>
                <a:ea typeface="Times New Roman" panose="02020603050405020304" pitchFamily="18" charset="0"/>
              </a:rPr>
              <a:t>The letter–sound correspondence introduced in this lesson is </a:t>
            </a:r>
            <a:r>
              <a:rPr lang="en-AU" sz="1200" b="1" kern="1200">
                <a:effectLst/>
                <a:latin typeface="Calibri" panose="020F0502020204030204" pitchFamily="34" charset="0"/>
                <a:ea typeface="Times New Roman" panose="02020603050405020304" pitchFamily="18" charset="0"/>
              </a:rPr>
              <a:t>a</a:t>
            </a:r>
            <a:r>
              <a:rPr lang="en-AU" sz="1200" kern="1200">
                <a:effectLst/>
                <a:latin typeface="Calibri" panose="020F0502020204030204" pitchFamily="34" charset="0"/>
                <a:ea typeface="Times New Roman" panose="02020603050405020304" pitchFamily="18" charset="0"/>
              </a:rPr>
              <a:t> making the /a/ sound. </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9</a:t>
            </a:fld>
            <a:endParaRPr lang="en-AU"/>
          </a:p>
        </p:txBody>
      </p:sp>
    </p:spTree>
    <p:extLst>
      <p:ext uri="{BB962C8B-B14F-4D97-AF65-F5344CB8AC3E}">
        <p14:creationId xmlns:p14="http://schemas.microsoft.com/office/powerpoint/2010/main" val="572743163"/>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png"/><Relationship Id="rId7" Type="http://schemas.openxmlformats.org/officeDocument/2006/relationships/image" Target="file:////Users/ajabongiornonew/ESA%20Design/0_2024%20WIP/LitHub%20Phases%20Templates/Word%20Templates/Links/phase1-lozenge.png" TargetMode="External"/><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hyperlink" Target="https://www.literacyhub.edu.au/plan-teach-and-assess/lesson-packs/" TargetMode="External"/><Relationship Id="rId4" Type="http://schemas.openxmlformats.org/officeDocument/2006/relationships/image" Target="../media/image3.svg"/><Relationship Id="rId9" Type="http://schemas.openxmlformats.org/officeDocument/2006/relationships/image" Target="../media/image7.sv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18.svg"/></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5.svg"/></Relationships>
</file>

<file path=ppt/slideLayouts/_rels/slideLayout13.xml.rels><?xml version="1.0" encoding="UTF-8" standalone="yes"?>
<Relationships xmlns="http://schemas.openxmlformats.org/package/2006/relationships"><Relationship Id="rId8" Type="http://schemas.openxmlformats.org/officeDocument/2006/relationships/hyperlink" Target="https://www.literacyhub.edu.au/plan-teach-and-assess/lesson-packs/" TargetMode="External"/><Relationship Id="rId3" Type="http://schemas.openxmlformats.org/officeDocument/2006/relationships/image" Target="../media/image3.svg"/><Relationship Id="rId7" Type="http://schemas.openxmlformats.org/officeDocument/2006/relationships/image" Target="file:////Users/ajabongiornonew/ESA%20Design/0_2024%20WIP/LitHub%20Phases%20Templates/PP%20Templates/Links/Laptop-Icon_TH.png" TargetMode="External"/><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21.png"/><Relationship Id="rId5" Type="http://schemas.openxmlformats.org/officeDocument/2006/relationships/image" Target="../media/image1.jpeg"/><Relationship Id="rId4" Type="http://schemas.openxmlformats.org/officeDocument/2006/relationships/image" Target="../media/image4.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1.jpeg"/><Relationship Id="rId4" Type="http://schemas.openxmlformats.org/officeDocument/2006/relationships/image" Target="../media/image4.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1.sv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19.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5.png"/><Relationship Id="rId7"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3.xml"/><Relationship Id="rId6" Type="http://schemas.openxmlformats.org/officeDocument/2006/relationships/image" Target="../media/image3.svg"/><Relationship Id="rId11" Type="http://schemas.openxmlformats.org/officeDocument/2006/relationships/hyperlink" Target="https://www.literacyhub.edu.au/plan-teach-and-assess/lesson-packs/" TargetMode="External"/><Relationship Id="rId5" Type="http://schemas.openxmlformats.org/officeDocument/2006/relationships/image" Target="../media/image2.png"/><Relationship Id="rId10" Type="http://schemas.openxmlformats.org/officeDocument/2006/relationships/image" Target="../media/image1.jpeg"/><Relationship Id="rId4" Type="http://schemas.openxmlformats.org/officeDocument/2006/relationships/image" Target="file:////Users/ajabongiornonew/ESA%20Design/0_2024%20WIP/LitHub%20Phases%20Templates/Word%20Templates/Links/phase1-lozenge.png" TargetMode="External"/><Relationship Id="rId9" Type="http://schemas.openxmlformats.org/officeDocument/2006/relationships/image" Target="../media/image7.sv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4.png"/><Relationship Id="rId1" Type="http://schemas.openxmlformats.org/officeDocument/2006/relationships/slideMaster" Target="../slideMasters/slideMaster2.xml"/><Relationship Id="rId6" Type="http://schemas.openxmlformats.org/officeDocument/2006/relationships/image" Target="../media/image25.svg"/><Relationship Id="rId5" Type="http://schemas.openxmlformats.org/officeDocument/2006/relationships/image" Target="../media/image24.png"/><Relationship Id="rId4" Type="http://schemas.openxmlformats.org/officeDocument/2006/relationships/image" Target="../media/image23.sv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2.xml"/><Relationship Id="rId5" Type="http://schemas.openxmlformats.org/officeDocument/2006/relationships/image" Target="../media/image11.svg"/><Relationship Id="rId4" Type="http://schemas.openxmlformats.org/officeDocument/2006/relationships/image" Target="../media/image10.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1.svg"/></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sv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svg"/><Relationship Id="rId9" Type="http://schemas.openxmlformats.org/officeDocument/2006/relationships/image" Target="../media/image20.svg"/></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en Slide 1:1">
    <p:spTree>
      <p:nvGrpSpPr>
        <p:cNvPr id="1" name=""/>
        <p:cNvGrpSpPr/>
        <p:nvPr/>
      </p:nvGrpSpPr>
      <p:grpSpPr>
        <a:xfrm>
          <a:off x="0" y="0"/>
          <a:ext cx="0" cy="0"/>
          <a:chOff x="0" y="0"/>
          <a:chExt cx="0" cy="0"/>
        </a:xfrm>
      </p:grpSpPr>
      <p:sp>
        <p:nvSpPr>
          <p:cNvPr id="23" name="Rounded Rectangle 22">
            <a:extLst>
              <a:ext uri="{FF2B5EF4-FFF2-40B4-BE49-F238E27FC236}">
                <a16:creationId xmlns:a16="http://schemas.microsoft.com/office/drawing/2014/main" id="{89559B1A-5C47-5D4D-B3C2-F608D8B2C8F2}"/>
              </a:ext>
            </a:extLst>
          </p:cNvPr>
          <p:cNvSpPr/>
          <p:nvPr userDrawn="1"/>
        </p:nvSpPr>
        <p:spPr>
          <a:xfrm>
            <a:off x="283765" y="2077653"/>
            <a:ext cx="11666496" cy="2581735"/>
          </a:xfrm>
          <a:prstGeom prst="roundRect">
            <a:avLst>
              <a:gd name="adj" fmla="val 9282"/>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a:extLst>
              <a:ext uri="{FF2B5EF4-FFF2-40B4-BE49-F238E27FC236}">
                <a16:creationId xmlns:a16="http://schemas.microsoft.com/office/drawing/2014/main" id="{66633677-FE32-44C6-A1E2-C13936A5D692}"/>
              </a:ext>
            </a:extLst>
          </p:cNvPr>
          <p:cNvPicPr/>
          <p:nvPr userDrawn="1"/>
        </p:nvPicPr>
        <p:blipFill>
          <a:blip r:embed="rId2"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itle 1">
            <a:extLst>
              <a:ext uri="{FF2B5EF4-FFF2-40B4-BE49-F238E27FC236}">
                <a16:creationId xmlns:a16="http://schemas.microsoft.com/office/drawing/2014/main" id="{DD3398DF-9B2C-9C44-A6A9-09A19B5FAAFC}"/>
              </a:ext>
            </a:extLst>
          </p:cNvPr>
          <p:cNvSpPr>
            <a:spLocks noGrp="1"/>
          </p:cNvSpPr>
          <p:nvPr>
            <p:ph type="title"/>
          </p:nvPr>
        </p:nvSpPr>
        <p:spPr>
          <a:xfrm>
            <a:off x="283764" y="2800632"/>
            <a:ext cx="11666497" cy="1858755"/>
          </a:xfrm>
        </p:spPr>
        <p:txBody>
          <a:bodyPr anchor="ctr" anchorCtr="0">
            <a:noAutofit/>
          </a:bodyPr>
          <a:lstStyle>
            <a:lvl1pPr algn="ctr" defTabSz="914400" rtl="0" eaLnBrk="1" latinLnBrk="0" hangingPunct="1">
              <a:lnSpc>
                <a:spcPct val="70000"/>
              </a:lnSpc>
              <a:spcBef>
                <a:spcPct val="0"/>
              </a:spcBef>
              <a:buNone/>
              <a:defRPr lang="en-AU" sz="8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pic>
        <p:nvPicPr>
          <p:cNvPr id="6" name="Picture 5">
            <a:extLst>
              <a:ext uri="{FF2B5EF4-FFF2-40B4-BE49-F238E27FC236}">
                <a16:creationId xmlns:a16="http://schemas.microsoft.com/office/drawing/2014/main" id="{DDDC7318-3562-1B42-9883-CEBCD7CF4B15}"/>
              </a:ext>
            </a:extLst>
          </p:cNvPr>
          <p:cNvPicPr>
            <a:picLocks noChangeAspect="1"/>
          </p:cNvPicPr>
          <p:nvPr userDrawn="1"/>
        </p:nvPicPr>
        <p:blipFill>
          <a:blip r:embed="rId6" r:link="rId7">
            <a:extLst>
              <a:ext uri="{28A0092B-C50C-407E-A947-70E740481C1C}">
                <a14:useLocalDpi xmlns:a14="http://schemas.microsoft.com/office/drawing/2010/main" val="0"/>
              </a:ext>
            </a:extLst>
          </a:blip>
          <a:stretch>
            <a:fillRect/>
          </a:stretch>
        </p:blipFill>
        <p:spPr>
          <a:xfrm>
            <a:off x="6283497" y="437601"/>
            <a:ext cx="5547360" cy="711200"/>
          </a:xfrm>
          <a:prstGeom prst="rect">
            <a:avLst/>
          </a:prstGeom>
        </p:spPr>
      </p:pic>
      <p:sp>
        <p:nvSpPr>
          <p:cNvPr id="19" name="Title 1">
            <a:extLst>
              <a:ext uri="{FF2B5EF4-FFF2-40B4-BE49-F238E27FC236}">
                <a16:creationId xmlns:a16="http://schemas.microsoft.com/office/drawing/2014/main" id="{355DC917-B4DE-3D46-A254-3FCDAF7B3C7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008253"/>
                </a:solidFill>
                <a:latin typeface="Calibri" panose="020F0502020204030204" pitchFamily="34" charset="0"/>
                <a:cs typeface="Calibri" panose="020F0502020204030204" pitchFamily="34" charset="0"/>
              </a:rPr>
              <a:t>Lesson 2</a:t>
            </a:r>
          </a:p>
        </p:txBody>
      </p:sp>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1</a:t>
            </a:r>
          </a:p>
        </p:txBody>
      </p:sp>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5400000">
            <a:off x="239214" y="5129556"/>
            <a:ext cx="624548" cy="624548"/>
          </a:xfrm>
          <a:prstGeom prst="rect">
            <a:avLst/>
          </a:prstGeom>
        </p:spPr>
      </p:pic>
      <p:sp>
        <p:nvSpPr>
          <p:cNvPr id="2" name="Rectangle 1">
            <a:extLst>
              <a:ext uri="{FF2B5EF4-FFF2-40B4-BE49-F238E27FC236}">
                <a16:creationId xmlns:a16="http://schemas.microsoft.com/office/drawing/2014/main" id="{82F1E141-3497-2ED5-F235-6540A210E2D7}"/>
              </a:ext>
            </a:extLst>
          </p:cNvPr>
          <p:cNvSpPr/>
          <p:nvPr userDrawn="1"/>
        </p:nvSpPr>
        <p:spPr>
          <a:xfrm>
            <a:off x="283763" y="2175348"/>
            <a:ext cx="11666497" cy="584775"/>
          </a:xfrm>
          <a:prstGeom prst="rect">
            <a:avLst/>
          </a:prstGeom>
        </p:spPr>
        <p:txBody>
          <a:bodyPr wrap="square">
            <a:spAutoFit/>
          </a:bodyPr>
          <a:lstStyle/>
          <a:p>
            <a:pPr algn="ctr"/>
            <a:r>
              <a:rPr lang="en-AU" sz="3200" b="1">
                <a:solidFill>
                  <a:srgbClr val="0E1E42"/>
                </a:solidFill>
                <a:effectLst/>
                <a:latin typeface="Calibri" panose="020F0502020204030204" pitchFamily="34" charset="0"/>
                <a:ea typeface="Aptos"/>
                <a:cs typeface="Calibri" panose="020F0502020204030204" pitchFamily="34" charset="0"/>
              </a:rPr>
              <a:t>SSP lesson </a:t>
            </a:r>
            <a:endParaRPr lang="en-US" sz="3200" b="1">
              <a:solidFill>
                <a:srgbClr val="0E1E42"/>
              </a:solidFill>
              <a:latin typeface="Calibri" panose="020F0502020204030204" pitchFamily="34" charset="0"/>
              <a:cs typeface="Calibri" panose="020F0502020204030204" pitchFamily="34" charset="0"/>
            </a:endParaRPr>
          </a:p>
        </p:txBody>
      </p:sp>
      <p:sp>
        <p:nvSpPr>
          <p:cNvPr id="7" name="TextBox 6">
            <a:extLst>
              <a:ext uri="{FF2B5EF4-FFF2-40B4-BE49-F238E27FC236}">
                <a16:creationId xmlns:a16="http://schemas.microsoft.com/office/drawing/2014/main" id="{5E92D904-9165-9EC5-34A8-E664B9A6416D}"/>
              </a:ext>
            </a:extLst>
          </p:cNvPr>
          <p:cNvSpPr txBox="1"/>
          <p:nvPr userDrawn="1"/>
        </p:nvSpPr>
        <p:spPr>
          <a:xfrm>
            <a:off x="863760" y="5149442"/>
            <a:ext cx="6900014"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90000"/>
              </a:lnSpc>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Download </a:t>
            </a:r>
            <a:r>
              <a:rPr lang="en-US" sz="2000" u="sng">
                <a:solidFill>
                  <a:srgbClr val="0E1E42"/>
                </a:solidFill>
                <a:latin typeface="Calibri" panose="020F0502020204030204" pitchFamily="34" charset="0"/>
                <a:ea typeface="Verdana" panose="020B0604030504040204" pitchFamily="34" charset="0"/>
                <a:cs typeface="Calibri" panose="020F0502020204030204" pitchFamily="34" charset="0"/>
              </a:rPr>
              <a:t>student sheet</a:t>
            </a: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 </a:t>
            </a:r>
          </a:p>
          <a:p>
            <a:pPr marL="0" marR="0" lvl="0" indent="0" algn="l" defTabSz="914400" rtl="0" eaLnBrk="1" fontAlgn="auto" latinLnBrk="0" hangingPunct="1">
              <a:lnSpc>
                <a:spcPct val="90000"/>
              </a:lnSpc>
              <a:spcBef>
                <a:spcPts val="0"/>
              </a:spcBef>
              <a:spcAft>
                <a:spcPts val="0"/>
              </a:spcAft>
              <a:buClrTx/>
              <a:buSzTx/>
              <a:buFontTx/>
              <a:buNone/>
              <a:tabLst/>
              <a:defRPr/>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9" name="Footer Placeholder 4">
            <a:extLst>
              <a:ext uri="{FF2B5EF4-FFF2-40B4-BE49-F238E27FC236}">
                <a16:creationId xmlns:a16="http://schemas.microsoft.com/office/drawing/2014/main" id="{8AE81408-F644-4369-2CEB-F01BC3E96089}"/>
              </a:ext>
            </a:extLst>
          </p:cNvPr>
          <p:cNvSpPr txBox="1">
            <a:spLocks/>
          </p:cNvSpPr>
          <p:nvPr userDrawn="1"/>
        </p:nvSpPr>
        <p:spPr>
          <a:xfrm>
            <a:off x="4725595" y="6265940"/>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a:latin typeface="Calibri" panose="020F0502020204030204" pitchFamily="34" charset="0"/>
                <a:ea typeface="Verdana" panose="020B0604030504040204" pitchFamily="34" charset="0"/>
                <a:cs typeface="Calibri" panose="020F0502020204030204" pitchFamily="34" charset="0"/>
              </a:rPr>
              <a:t>© 2024 Commonwealth of Australia, unless otherwise indicated. Creative Commons Attribution 4.0, unless otherwise indicated.</a:t>
            </a:r>
          </a:p>
          <a:p>
            <a:r>
              <a:rPr lang="en-AU" sz="1000" dirty="0">
                <a:latin typeface="Calibri" panose="020F0502020204030204" pitchFamily="34" charset="0"/>
                <a:ea typeface="Verdana" panose="020B0604030504040204" pitchFamily="34" charset="0"/>
                <a:cs typeface="Calibri" panose="020F0502020204030204" pitchFamily="34" charset="0"/>
              </a:rPr>
              <a:t>View online: </a:t>
            </a:r>
            <a:r>
              <a:rPr lang="en-AU" sz="1000" dirty="0">
                <a:latin typeface="Calibri" panose="020F0502020204030204" pitchFamily="34" charset="0"/>
                <a:ea typeface="Verdana" panose="020B0604030504040204" pitchFamily="34" charset="0"/>
                <a:cs typeface="Calibri" panose="020F0502020204030204" pitchFamily="34" charset="0"/>
                <a:hlinkClick r:id="rId10"/>
              </a:rPr>
              <a:t>https://www.literacyhub.edu.au/plan-teach-and-assess/lesson-packs/</a:t>
            </a:r>
            <a:r>
              <a:rPr lang="en-AU" sz="1000" dirty="0">
                <a:latin typeface="Calibri" panose="020F0502020204030204" pitchFamily="34" charset="0"/>
                <a:ea typeface="Verdana" panose="020B0604030504040204" pitchFamily="34" charset="0"/>
                <a:cs typeface="Calibri" panose="020F0502020204030204" pitchFamily="34" charset="0"/>
              </a:rPr>
              <a:t> </a:t>
            </a:r>
          </a:p>
        </p:txBody>
      </p:sp>
    </p:spTree>
    <p:extLst>
      <p:ext uri="{BB962C8B-B14F-4D97-AF65-F5344CB8AC3E}">
        <p14:creationId xmlns:p14="http://schemas.microsoft.com/office/powerpoint/2010/main" val="21323207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heck for understanding A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5191415"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Check for understanding</a:t>
            </a:r>
          </a:p>
        </p:txBody>
      </p:sp>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B2EE4397-C487-5A44-8A4C-D322163D55A3}"/>
              </a:ext>
            </a:extLst>
          </p:cNvPr>
          <p:cNvGrpSpPr/>
          <p:nvPr userDrawn="1"/>
        </p:nvGrpSpPr>
        <p:grpSpPr>
          <a:xfrm>
            <a:off x="11184229" y="284693"/>
            <a:ext cx="564546" cy="659100"/>
            <a:chOff x="1733006" y="4059633"/>
            <a:chExt cx="914400" cy="1126270"/>
          </a:xfrm>
          <a:solidFill>
            <a:srgbClr val="0E1F42"/>
          </a:solidFill>
        </p:grpSpPr>
        <p:pic>
          <p:nvPicPr>
            <p:cNvPr id="15" name="Graphic 14" descr="School boy outline">
              <a:extLst>
                <a:ext uri="{FF2B5EF4-FFF2-40B4-BE49-F238E27FC236}">
                  <a16:creationId xmlns:a16="http://schemas.microsoft.com/office/drawing/2014/main" id="{FF2180A1-67EF-6C41-A02D-6263A524D8BB}"/>
                </a:ext>
              </a:extLst>
            </p:cNvPr>
            <p:cNvPicPr>
              <a:picLocks noChangeAspect="1"/>
            </p:cNvPicPr>
            <p:nvPr/>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b="24762"/>
            <a:stretch/>
          </p:blipFill>
          <p:spPr>
            <a:xfrm>
              <a:off x="1733006" y="4059633"/>
              <a:ext cx="914400" cy="687976"/>
            </a:xfrm>
            <a:prstGeom prst="rect">
              <a:avLst/>
            </a:prstGeom>
          </p:spPr>
        </p:pic>
        <p:pic>
          <p:nvPicPr>
            <p:cNvPr id="16" name="Graphic 15" descr="Blackboard with solid fill">
              <a:extLst>
                <a:ext uri="{FF2B5EF4-FFF2-40B4-BE49-F238E27FC236}">
                  <a16:creationId xmlns:a16="http://schemas.microsoft.com/office/drawing/2014/main" id="{F0C3F78B-D6C3-2348-AAF5-79BD5C177EAC}"/>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852748" y="4497925"/>
              <a:ext cx="687978" cy="687978"/>
            </a:xfrm>
            <a:prstGeom prst="rect">
              <a:avLst/>
            </a:prstGeom>
          </p:spPr>
        </p:pic>
      </p:grpSp>
      <p:sp>
        <p:nvSpPr>
          <p:cNvPr id="3" name="Rectangle: Rounded Corners 2">
            <a:extLst>
              <a:ext uri="{FF2B5EF4-FFF2-40B4-BE49-F238E27FC236}">
                <a16:creationId xmlns:a16="http://schemas.microsoft.com/office/drawing/2014/main" id="{83535CEB-CB46-BF71-A3E7-FB76FB18C19B}"/>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099775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heck for understanding B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C8D00A3E-38EC-2D41-B828-07984F735D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6">
            <a:extLst>
              <a:ext uri="{FF2B5EF4-FFF2-40B4-BE49-F238E27FC236}">
                <a16:creationId xmlns:a16="http://schemas.microsoft.com/office/drawing/2014/main" id="{0BA1B806-4B51-E89E-7C3B-8DBDBA49A24F}"/>
              </a:ext>
            </a:extLst>
          </p:cNvPr>
          <p:cNvSpPr/>
          <p:nvPr userDrawn="1"/>
        </p:nvSpPr>
        <p:spPr>
          <a:xfrm>
            <a:off x="283764" y="299356"/>
            <a:ext cx="5191415"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E75AE936-7A05-7DAE-05B1-994CF9403F6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Check for understanding</a:t>
            </a:r>
          </a:p>
        </p:txBody>
      </p:sp>
      <p:sp>
        <p:nvSpPr>
          <p:cNvPr id="4" name="Rectangle: Rounded Corners 3">
            <a:extLst>
              <a:ext uri="{FF2B5EF4-FFF2-40B4-BE49-F238E27FC236}">
                <a16:creationId xmlns:a16="http://schemas.microsoft.com/office/drawing/2014/main" id="{E6FBA109-226F-1E36-C504-922A5CF287EF}"/>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83029726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heck for understanding C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95254345-0EA9-9487-D3B8-1B5FE0CD6DEF}"/>
              </a:ext>
            </a:extLst>
          </p:cNvPr>
          <p:cNvGrpSpPr/>
          <p:nvPr userDrawn="1"/>
        </p:nvGrpSpPr>
        <p:grpSpPr>
          <a:xfrm>
            <a:off x="11029911" y="291263"/>
            <a:ext cx="876718" cy="645960"/>
            <a:chOff x="11029911" y="291263"/>
            <a:chExt cx="876718" cy="645960"/>
          </a:xfrm>
        </p:grpSpPr>
        <p:sp>
          <p:nvSpPr>
            <p:cNvPr id="3" name="Rounded Rectangle 2">
              <a:extLst>
                <a:ext uri="{FF2B5EF4-FFF2-40B4-BE49-F238E27FC236}">
                  <a16:creationId xmlns:a16="http://schemas.microsoft.com/office/drawing/2014/main" id="{2C822C6F-CC4D-5AE4-E66A-646A1D800305}"/>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Pencil outline">
              <a:extLst>
                <a:ext uri="{FF2B5EF4-FFF2-40B4-BE49-F238E27FC236}">
                  <a16:creationId xmlns:a16="http://schemas.microsoft.com/office/drawing/2014/main" id="{A0721516-8CCC-28A5-EABB-30DCEC58628E}"/>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5" name="Rounded Rectangle 6">
            <a:extLst>
              <a:ext uri="{FF2B5EF4-FFF2-40B4-BE49-F238E27FC236}">
                <a16:creationId xmlns:a16="http://schemas.microsoft.com/office/drawing/2014/main" id="{B8D995BD-2209-421C-BB65-0D01CFABD9CF}"/>
              </a:ext>
            </a:extLst>
          </p:cNvPr>
          <p:cNvSpPr/>
          <p:nvPr userDrawn="1"/>
        </p:nvSpPr>
        <p:spPr>
          <a:xfrm>
            <a:off x="283764" y="299356"/>
            <a:ext cx="5191415"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C0F80D97-ABCC-65E5-2008-392C7BC4B2F0}"/>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Check for understanding</a:t>
            </a:r>
          </a:p>
        </p:txBody>
      </p:sp>
      <p:sp>
        <p:nvSpPr>
          <p:cNvPr id="7" name="Rectangle: Rounded Corners 6">
            <a:extLst>
              <a:ext uri="{FF2B5EF4-FFF2-40B4-BE49-F238E27FC236}">
                <a16:creationId xmlns:a16="http://schemas.microsoft.com/office/drawing/2014/main" id="{8D546EA6-7103-C951-D2B2-C5FC961A566F}"/>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3338466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End Slide 1:1">
    <p:spTree>
      <p:nvGrpSpPr>
        <p:cNvPr id="1" name=""/>
        <p:cNvGrpSpPr/>
        <p:nvPr/>
      </p:nvGrpSpPr>
      <p:grpSpPr>
        <a:xfrm>
          <a:off x="0" y="0"/>
          <a:ext cx="0" cy="0"/>
          <a:chOff x="0" y="0"/>
          <a:chExt cx="0" cy="0"/>
        </a:xfrm>
      </p:grpSpPr>
      <p:sp>
        <p:nvSpPr>
          <p:cNvPr id="13" name="Rounded Rectangle 12">
            <a:extLst>
              <a:ext uri="{FF2B5EF4-FFF2-40B4-BE49-F238E27FC236}">
                <a16:creationId xmlns:a16="http://schemas.microsoft.com/office/drawing/2014/main" id="{79ECBD80-6A92-BA44-BD91-BD046B9A8EB9}"/>
              </a:ext>
            </a:extLst>
          </p:cNvPr>
          <p:cNvSpPr/>
          <p:nvPr userDrawn="1"/>
        </p:nvSpPr>
        <p:spPr>
          <a:xfrm>
            <a:off x="283765" y="2077653"/>
            <a:ext cx="11666496" cy="2581735"/>
          </a:xfrm>
          <a:prstGeom prst="roundRect">
            <a:avLst>
              <a:gd name="adj" fmla="val 9282"/>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pic>
        <p:nvPicPr>
          <p:cNvPr id="12" name="Picture 11">
            <a:extLst>
              <a:ext uri="{FF2B5EF4-FFF2-40B4-BE49-F238E27FC236}">
                <a16:creationId xmlns:a16="http://schemas.microsoft.com/office/drawing/2014/main" id="{E5ADD82D-7947-9C47-92A8-F6FE8976F936}"/>
              </a:ext>
            </a:extLst>
          </p:cNvPr>
          <p:cNvPicPr/>
          <p:nvPr userDrawn="1"/>
        </p:nvPicPr>
        <p:blipFill>
          <a:blip r:embed="rId5"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pic>
        <p:nvPicPr>
          <p:cNvPr id="6" name="Picture 5">
            <a:extLst>
              <a:ext uri="{FF2B5EF4-FFF2-40B4-BE49-F238E27FC236}">
                <a16:creationId xmlns:a16="http://schemas.microsoft.com/office/drawing/2014/main" id="{9E4888BB-AC6D-674E-8545-5E73AF798BF0}"/>
              </a:ext>
            </a:extLst>
          </p:cNvPr>
          <p:cNvPicPr>
            <a:picLocks noChangeAspect="1"/>
          </p:cNvPicPr>
          <p:nvPr userDrawn="1"/>
        </p:nvPicPr>
        <p:blipFill>
          <a:blip r:embed="rId6" r:link="rId7">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8" name="Rectangle 7">
            <a:extLst>
              <a:ext uri="{FF2B5EF4-FFF2-40B4-BE49-F238E27FC236}">
                <a16:creationId xmlns:a16="http://schemas.microsoft.com/office/drawing/2014/main" id="{55DDAAA7-7DEE-A441-8022-801B96AEBA45}"/>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a:solidFill>
                  <a:srgbClr val="0E1E42"/>
                </a:solidFill>
              </a:rPr>
              <a:t>Visit </a:t>
            </a:r>
            <a:r>
              <a:rPr lang="en-AU" sz="3200" b="1" u="sng">
                <a:solidFill>
                  <a:srgbClr val="0E1E42"/>
                </a:solidFill>
              </a:rPr>
              <a:t>literacyhub.edu.au</a:t>
            </a:r>
            <a:r>
              <a:rPr lang="en-AU" sz="3200" b="1">
                <a:solidFill>
                  <a:srgbClr val="0E1E42"/>
                </a:solidFill>
              </a:rPr>
              <a:t> to access more free, evidence-based literacy resources for teachers. </a:t>
            </a:r>
          </a:p>
        </p:txBody>
      </p:sp>
      <p:sp>
        <p:nvSpPr>
          <p:cNvPr id="3" name="Footer Placeholder 4">
            <a:extLst>
              <a:ext uri="{FF2B5EF4-FFF2-40B4-BE49-F238E27FC236}">
                <a16:creationId xmlns:a16="http://schemas.microsoft.com/office/drawing/2014/main" id="{754A2FCC-C23A-E8BC-8E31-C3102983ECBF}"/>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a:latin typeface="Calibri" panose="020F0502020204030204" pitchFamily="34" charset="0"/>
                <a:ea typeface="Verdana" panose="020B0604030504040204" pitchFamily="34" charset="0"/>
                <a:cs typeface="Calibri" panose="020F0502020204030204" pitchFamily="34" charset="0"/>
              </a:rPr>
              <a:t>© 2024 Commonwealth of Australia, unless otherwise indicated. Creative Commons Attribution 4.0, unless otherwise indicated.</a:t>
            </a:r>
          </a:p>
          <a:p>
            <a:r>
              <a:rPr lang="en-AU" sz="1000" dirty="0">
                <a:latin typeface="Calibri" panose="020F0502020204030204" pitchFamily="34" charset="0"/>
                <a:ea typeface="Verdana" panose="020B0604030504040204" pitchFamily="34" charset="0"/>
                <a:cs typeface="Calibri" panose="020F0502020204030204" pitchFamily="34" charset="0"/>
              </a:rPr>
              <a:t>View online: </a:t>
            </a:r>
            <a:r>
              <a:rPr lang="en-AU" sz="1000" dirty="0">
                <a:latin typeface="Calibri" panose="020F0502020204030204" pitchFamily="34" charset="0"/>
                <a:ea typeface="Verdana" panose="020B0604030504040204" pitchFamily="34" charset="0"/>
                <a:cs typeface="Calibri" panose="020F0502020204030204" pitchFamily="34" charset="0"/>
                <a:hlinkClick r:id="rId8"/>
              </a:rPr>
              <a:t>https://www.literacyhub.edu.au/plan-teach-and-assess/lesson-packs/</a:t>
            </a:r>
            <a:r>
              <a:rPr lang="en-AU" sz="1000" dirty="0">
                <a:latin typeface="Calibri" panose="020F0502020204030204" pitchFamily="34" charset="0"/>
                <a:ea typeface="Verdana" panose="020B0604030504040204" pitchFamily="34" charset="0"/>
                <a:cs typeface="Calibri" panose="020F0502020204030204" pitchFamily="34" charset="0"/>
              </a:rPr>
              <a:t> </a:t>
            </a:r>
          </a:p>
        </p:txBody>
      </p:sp>
    </p:spTree>
    <p:extLst>
      <p:ext uri="{BB962C8B-B14F-4D97-AF65-F5344CB8AC3E}">
        <p14:creationId xmlns:p14="http://schemas.microsoft.com/office/powerpoint/2010/main" val="4880558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End review">
    <p:spTree>
      <p:nvGrpSpPr>
        <p:cNvPr id="1" name=""/>
        <p:cNvGrpSpPr/>
        <p:nvPr/>
      </p:nvGrpSpPr>
      <p:grpSpPr>
        <a:xfrm>
          <a:off x="0" y="0"/>
          <a:ext cx="0" cy="0"/>
          <a:chOff x="0" y="0"/>
          <a:chExt cx="0" cy="0"/>
        </a:xfrm>
      </p:grpSpPr>
      <p:sp>
        <p:nvSpPr>
          <p:cNvPr id="13" name="Rounded Rectangle 12">
            <a:extLst>
              <a:ext uri="{FF2B5EF4-FFF2-40B4-BE49-F238E27FC236}">
                <a16:creationId xmlns:a16="http://schemas.microsoft.com/office/drawing/2014/main" id="{79ECBD80-6A92-BA44-BD91-BD046B9A8EB9}"/>
              </a:ext>
            </a:extLst>
          </p:cNvPr>
          <p:cNvSpPr/>
          <p:nvPr userDrawn="1"/>
        </p:nvSpPr>
        <p:spPr>
          <a:xfrm>
            <a:off x="283765" y="2510286"/>
            <a:ext cx="11666496" cy="1742537"/>
          </a:xfrm>
          <a:prstGeom prst="roundRect">
            <a:avLst>
              <a:gd name="adj" fmla="val 9282"/>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Footer Placeholder 4">
            <a:extLst>
              <a:ext uri="{FF2B5EF4-FFF2-40B4-BE49-F238E27FC236}">
                <a16:creationId xmlns:a16="http://schemas.microsoft.com/office/drawing/2014/main" id="{BC355373-6AC7-B04E-A79F-D331C3EF03B6}"/>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2024 Commonwealth of Australia, unless otherwise indicated. Creative Commons Attribution 4.0, unless otherwise indicated.</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12" name="Picture 11">
            <a:extLst>
              <a:ext uri="{FF2B5EF4-FFF2-40B4-BE49-F238E27FC236}">
                <a16:creationId xmlns:a16="http://schemas.microsoft.com/office/drawing/2014/main" id="{E5ADD82D-7947-9C47-92A8-F6FE8976F936}"/>
              </a:ext>
            </a:extLst>
          </p:cNvPr>
          <p:cNvPicPr/>
          <p:nvPr userDrawn="1"/>
        </p:nvPicPr>
        <p:blipFill>
          <a:blip r:embed="rId5"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8" name="Rectangle 7">
            <a:extLst>
              <a:ext uri="{FF2B5EF4-FFF2-40B4-BE49-F238E27FC236}">
                <a16:creationId xmlns:a16="http://schemas.microsoft.com/office/drawing/2014/main" id="{55DDAAA7-7DEE-A441-8022-801B96AEBA45}"/>
              </a:ext>
            </a:extLst>
          </p:cNvPr>
          <p:cNvSpPr/>
          <p:nvPr userDrawn="1"/>
        </p:nvSpPr>
        <p:spPr>
          <a:xfrm>
            <a:off x="283765" y="2711484"/>
            <a:ext cx="11666496" cy="1311128"/>
          </a:xfrm>
          <a:prstGeom prst="rect">
            <a:avLst/>
          </a:prstGeom>
        </p:spPr>
        <p:txBody>
          <a:bodyPr wrap="square">
            <a:spAutoFit/>
          </a:bodyPr>
          <a:lstStyle/>
          <a:p>
            <a:pPr algn="ctr">
              <a:lnSpc>
                <a:spcPct val="90000"/>
              </a:lnSpc>
            </a:pPr>
            <a:r>
              <a:rPr lang="en-US" sz="8800" b="1">
                <a:solidFill>
                  <a:srgbClr val="0E1E42"/>
                </a:solidFill>
              </a:rPr>
              <a:t>End of review</a:t>
            </a:r>
            <a:endParaRPr lang="en-AU" sz="8800" b="1">
              <a:solidFill>
                <a:srgbClr val="0E1E42"/>
              </a:solidFill>
            </a:endParaRPr>
          </a:p>
        </p:txBody>
      </p:sp>
    </p:spTree>
    <p:extLst>
      <p:ext uri="{BB962C8B-B14F-4D97-AF65-F5344CB8AC3E}">
        <p14:creationId xmlns:p14="http://schemas.microsoft.com/office/powerpoint/2010/main" val="23674252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Phonemic awarenss I do ">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42E7454B-B31A-AA4D-8E68-CADE56FE67CD}"/>
              </a:ext>
            </a:extLst>
          </p:cNvPr>
          <p:cNvSpPr/>
          <p:nvPr userDrawn="1"/>
        </p:nvSpPr>
        <p:spPr>
          <a:xfrm>
            <a:off x="283765" y="299356"/>
            <a:ext cx="4184717"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5" name="Title 1">
            <a:extLst>
              <a:ext uri="{FF2B5EF4-FFF2-40B4-BE49-F238E27FC236}">
                <a16:creationId xmlns:a16="http://schemas.microsoft.com/office/drawing/2014/main" id="{22F37A75-C21B-1747-9B04-9CB6B9FF886A}"/>
              </a:ext>
            </a:extLst>
          </p:cNvPr>
          <p:cNvSpPr txBox="1">
            <a:spLocks/>
          </p:cNvSpPr>
          <p:nvPr userDrawn="1"/>
        </p:nvSpPr>
        <p:spPr>
          <a:xfrm>
            <a:off x="283764" y="293758"/>
            <a:ext cx="418471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Phonemic awareness</a:t>
            </a:r>
          </a:p>
        </p:txBody>
      </p:sp>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140C60FF-495C-3D53-D4F2-4BEFEFD1D273}"/>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pic>
        <p:nvPicPr>
          <p:cNvPr id="4" name="Graphic 3" descr="Teacher outline">
            <a:extLst>
              <a:ext uri="{FF2B5EF4-FFF2-40B4-BE49-F238E27FC236}">
                <a16:creationId xmlns:a16="http://schemas.microsoft.com/office/drawing/2014/main" id="{62CA635C-8D17-4FBC-C525-6DD104E5D179}"/>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Tree>
    <p:extLst>
      <p:ext uri="{BB962C8B-B14F-4D97-AF65-F5344CB8AC3E}">
        <p14:creationId xmlns:p14="http://schemas.microsoft.com/office/powerpoint/2010/main" val="78277065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2_Phonemic awarenss We do ">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42E7454B-B31A-AA4D-8E68-CADE56FE67CD}"/>
              </a:ext>
            </a:extLst>
          </p:cNvPr>
          <p:cNvSpPr/>
          <p:nvPr userDrawn="1"/>
        </p:nvSpPr>
        <p:spPr>
          <a:xfrm>
            <a:off x="283765" y="299356"/>
            <a:ext cx="4184717"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5" name="Title 1">
            <a:extLst>
              <a:ext uri="{FF2B5EF4-FFF2-40B4-BE49-F238E27FC236}">
                <a16:creationId xmlns:a16="http://schemas.microsoft.com/office/drawing/2014/main" id="{22F37A75-C21B-1747-9B04-9CB6B9FF886A}"/>
              </a:ext>
            </a:extLst>
          </p:cNvPr>
          <p:cNvSpPr txBox="1">
            <a:spLocks/>
          </p:cNvSpPr>
          <p:nvPr userDrawn="1"/>
        </p:nvSpPr>
        <p:spPr>
          <a:xfrm>
            <a:off x="283764" y="293758"/>
            <a:ext cx="418471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Phonemic awareness</a:t>
            </a:r>
          </a:p>
        </p:txBody>
      </p:sp>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140C60FF-495C-3D53-D4F2-4BEFEFD1D273}"/>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pic>
        <p:nvPicPr>
          <p:cNvPr id="2" name="Graphic 1" descr="Classroom outline">
            <a:extLst>
              <a:ext uri="{FF2B5EF4-FFF2-40B4-BE49-F238E27FC236}">
                <a16:creationId xmlns:a16="http://schemas.microsoft.com/office/drawing/2014/main" id="{EAED6493-0C40-2285-338C-0EDD41FF607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spTree>
    <p:extLst>
      <p:ext uri="{BB962C8B-B14F-4D97-AF65-F5344CB8AC3E}">
        <p14:creationId xmlns:p14="http://schemas.microsoft.com/office/powerpoint/2010/main" val="354696560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_Phonemic awarenss review You do ">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42E7454B-B31A-AA4D-8E68-CADE56FE67CD}"/>
              </a:ext>
            </a:extLst>
          </p:cNvPr>
          <p:cNvSpPr/>
          <p:nvPr userDrawn="1"/>
        </p:nvSpPr>
        <p:spPr>
          <a:xfrm>
            <a:off x="283765" y="299356"/>
            <a:ext cx="5418295"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5" name="Title 1">
            <a:extLst>
              <a:ext uri="{FF2B5EF4-FFF2-40B4-BE49-F238E27FC236}">
                <a16:creationId xmlns:a16="http://schemas.microsoft.com/office/drawing/2014/main" id="{22F37A75-C21B-1747-9B04-9CB6B9FF886A}"/>
              </a:ext>
            </a:extLst>
          </p:cNvPr>
          <p:cNvSpPr txBox="1">
            <a:spLocks/>
          </p:cNvSpPr>
          <p:nvPr userDrawn="1"/>
        </p:nvSpPr>
        <p:spPr>
          <a:xfrm>
            <a:off x="283764" y="293758"/>
            <a:ext cx="5418296"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Phonemic awareness review</a:t>
            </a:r>
          </a:p>
        </p:txBody>
      </p:sp>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140C60FF-495C-3D53-D4F2-4BEFEFD1D273}"/>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pic>
        <p:nvPicPr>
          <p:cNvPr id="4" name="Graphic 13" descr="Users outline">
            <a:extLst>
              <a:ext uri="{FF2B5EF4-FFF2-40B4-BE49-F238E27FC236}">
                <a16:creationId xmlns:a16="http://schemas.microsoft.com/office/drawing/2014/main" id="{988F98FF-7DA8-4773-4E19-682C91E0EC4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Tree>
    <p:extLst>
      <p:ext uri="{BB962C8B-B14F-4D97-AF65-F5344CB8AC3E}">
        <p14:creationId xmlns:p14="http://schemas.microsoft.com/office/powerpoint/2010/main" val="95083077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4_Review You do ">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42E7454B-B31A-AA4D-8E68-CADE56FE67CD}"/>
              </a:ext>
            </a:extLst>
          </p:cNvPr>
          <p:cNvSpPr/>
          <p:nvPr userDrawn="1"/>
        </p:nvSpPr>
        <p:spPr>
          <a:xfrm>
            <a:off x="283766" y="299356"/>
            <a:ext cx="1545034"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5" name="Title 1">
            <a:extLst>
              <a:ext uri="{FF2B5EF4-FFF2-40B4-BE49-F238E27FC236}">
                <a16:creationId xmlns:a16="http://schemas.microsoft.com/office/drawing/2014/main" id="{22F37A75-C21B-1747-9B04-9CB6B9FF886A}"/>
              </a:ext>
            </a:extLst>
          </p:cNvPr>
          <p:cNvSpPr txBox="1">
            <a:spLocks/>
          </p:cNvSpPr>
          <p:nvPr userDrawn="1"/>
        </p:nvSpPr>
        <p:spPr>
          <a:xfrm>
            <a:off x="283764" y="293758"/>
            <a:ext cx="1545036"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140C60FF-495C-3D53-D4F2-4BEFEFD1D273}"/>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pic>
        <p:nvPicPr>
          <p:cNvPr id="4" name="Graphic 13" descr="Users outline">
            <a:extLst>
              <a:ext uri="{FF2B5EF4-FFF2-40B4-BE49-F238E27FC236}">
                <a16:creationId xmlns:a16="http://schemas.microsoft.com/office/drawing/2014/main" id="{988F98FF-7DA8-4773-4E19-682C91E0EC4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Tree>
    <p:extLst>
      <p:ext uri="{BB962C8B-B14F-4D97-AF65-F5344CB8AC3E}">
        <p14:creationId xmlns:p14="http://schemas.microsoft.com/office/powerpoint/2010/main" val="110819021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Open Slide Phase1">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0A62AF13-18AC-11C8-D463-D6F9F8D2E340}"/>
              </a:ext>
            </a:extLst>
          </p:cNvPr>
          <p:cNvPicPr>
            <a:picLocks noChangeAspect="1"/>
          </p:cNvPicPr>
          <p:nvPr userDrawn="1"/>
        </p:nvPicPr>
        <p:blipFill>
          <a:blip r:embed="rId3" r:link="rId4">
            <a:extLst>
              <a:ext uri="{28A0092B-C50C-407E-A947-70E740481C1C}">
                <a14:useLocalDpi xmlns:a14="http://schemas.microsoft.com/office/drawing/2010/main" val="0"/>
              </a:ext>
            </a:extLst>
          </a:blip>
          <a:stretch>
            <a:fillRect/>
          </a:stretch>
        </p:blipFill>
        <p:spPr>
          <a:xfrm>
            <a:off x="6283497" y="437601"/>
            <a:ext cx="5547360" cy="711200"/>
          </a:xfrm>
          <a:prstGeom prst="rect">
            <a:avLst/>
          </a:prstGeom>
        </p:spPr>
      </p:pic>
      <p:sp>
        <p:nvSpPr>
          <p:cNvPr id="21" name="Rounded Rectangle 20">
            <a:extLst>
              <a:ext uri="{FF2B5EF4-FFF2-40B4-BE49-F238E27FC236}">
                <a16:creationId xmlns:a16="http://schemas.microsoft.com/office/drawing/2014/main" id="{4DBA0CFF-0A7D-BB66-E977-D6B85EDC3B65}"/>
              </a:ext>
            </a:extLst>
          </p:cNvPr>
          <p:cNvSpPr>
            <a:spLocks noGrp="1" noRot="1" noMove="1" noResize="1" noEditPoints="1" noAdjustHandles="1" noChangeArrowheads="1" noChangeShapeType="1"/>
          </p:cNvSpPr>
          <p:nvPr userDrawn="1"/>
        </p:nvSpPr>
        <p:spPr>
          <a:xfrm>
            <a:off x="283765" y="2077653"/>
            <a:ext cx="11666496" cy="2581735"/>
          </a:xfrm>
          <a:prstGeom prst="roundRect">
            <a:avLst>
              <a:gd name="adj" fmla="val 9282"/>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itle 1">
            <a:extLst>
              <a:ext uri="{FF2B5EF4-FFF2-40B4-BE49-F238E27FC236}">
                <a16:creationId xmlns:a16="http://schemas.microsoft.com/office/drawing/2014/main" id="{355DC917-B4DE-3D46-A254-3FCDAF7B3C7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008253"/>
                </a:solidFill>
                <a:latin typeface="Calibri" panose="020F0502020204030204" pitchFamily="34" charset="0"/>
                <a:cs typeface="Calibri" panose="020F0502020204030204" pitchFamily="34" charset="0"/>
              </a:rPr>
              <a:t>Lesson 2</a:t>
            </a:r>
          </a:p>
        </p:txBody>
      </p:sp>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1</a:t>
            </a:r>
          </a:p>
        </p:txBody>
      </p:sp>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5400000">
            <a:off x="239214" y="5129556"/>
            <a:ext cx="624548" cy="624548"/>
          </a:xfrm>
          <a:prstGeom prst="rect">
            <a:avLst/>
          </a:prstGeom>
        </p:spPr>
      </p:pic>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pic>
        <p:nvPicPr>
          <p:cNvPr id="10" name="Picture 9">
            <a:extLst>
              <a:ext uri="{FF2B5EF4-FFF2-40B4-BE49-F238E27FC236}">
                <a16:creationId xmlns:a16="http://schemas.microsoft.com/office/drawing/2014/main" id="{A55F2FC8-96E8-3E39-8AB7-69D19D76A69A}"/>
              </a:ext>
            </a:extLst>
          </p:cNvPr>
          <p:cNvPicPr/>
          <p:nvPr userDrawn="1"/>
        </p:nvPicPr>
        <p:blipFill>
          <a:blip r:embed="rId10"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28" name="Text Placeholder 2">
            <a:extLst>
              <a:ext uri="{FF2B5EF4-FFF2-40B4-BE49-F238E27FC236}">
                <a16:creationId xmlns:a16="http://schemas.microsoft.com/office/drawing/2014/main" id="{89C2BF87-D31E-246E-25BD-A4424B41BFD7}"/>
              </a:ext>
            </a:extLst>
          </p:cNvPr>
          <p:cNvSpPr>
            <a:spLocks noGrp="1"/>
          </p:cNvSpPr>
          <p:nvPr>
            <p:ph type="body" idx="12"/>
          </p:nvPr>
        </p:nvSpPr>
        <p:spPr>
          <a:xfrm>
            <a:off x="6374978" y="3005621"/>
            <a:ext cx="5300385" cy="498249"/>
          </a:xfrm>
        </p:spPr>
        <p:txBody>
          <a:bodyPr anchor="t" anchorCtr="0">
            <a:noAutofit/>
          </a:bodyPr>
          <a:lstStyle>
            <a:lvl1pPr marL="0" indent="0" algn="ctr">
              <a:buNone/>
              <a:defRPr sz="36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Text Placeholder 2">
            <a:extLst>
              <a:ext uri="{FF2B5EF4-FFF2-40B4-BE49-F238E27FC236}">
                <a16:creationId xmlns:a16="http://schemas.microsoft.com/office/drawing/2014/main" id="{A916B2F5-8C17-0136-9A7B-35E44DDA8A00}"/>
              </a:ext>
            </a:extLst>
          </p:cNvPr>
          <p:cNvSpPr>
            <a:spLocks noGrp="1"/>
          </p:cNvSpPr>
          <p:nvPr>
            <p:ph type="body" idx="13"/>
          </p:nvPr>
        </p:nvSpPr>
        <p:spPr>
          <a:xfrm>
            <a:off x="573325" y="3000916"/>
            <a:ext cx="5230844" cy="1420090"/>
          </a:xfrm>
        </p:spPr>
        <p:txBody>
          <a:bodyPr anchor="t" anchorCtr="0">
            <a:normAutofit/>
          </a:bodyPr>
          <a:lstStyle>
            <a:lvl1pPr marL="0" indent="0" algn="ctr">
              <a:lnSpc>
                <a:spcPct val="100000"/>
              </a:lnSpc>
              <a:spcBef>
                <a:spcPts val="0"/>
              </a:spcBef>
              <a:buNone/>
              <a:defRPr sz="36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4" name="Text Placeholder 2">
            <a:extLst>
              <a:ext uri="{FF2B5EF4-FFF2-40B4-BE49-F238E27FC236}">
                <a16:creationId xmlns:a16="http://schemas.microsoft.com/office/drawing/2014/main" id="{76CFC348-1144-2B32-A227-1FF9204868EE}"/>
              </a:ext>
            </a:extLst>
          </p:cNvPr>
          <p:cNvSpPr>
            <a:spLocks noGrp="1"/>
          </p:cNvSpPr>
          <p:nvPr>
            <p:ph type="body" idx="14"/>
          </p:nvPr>
        </p:nvSpPr>
        <p:spPr>
          <a:xfrm>
            <a:off x="6374978" y="3691713"/>
            <a:ext cx="5300385" cy="498249"/>
          </a:xfrm>
        </p:spPr>
        <p:txBody>
          <a:bodyPr anchor="t" anchorCtr="0">
            <a:noAutofit/>
          </a:bodyPr>
          <a:lstStyle>
            <a:lvl1pPr marL="0" indent="0" algn="ctr">
              <a:buNone/>
              <a:defRPr sz="3600" b="1">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grpSp>
        <p:nvGrpSpPr>
          <p:cNvPr id="2" name="Group 1">
            <a:extLst>
              <a:ext uri="{FF2B5EF4-FFF2-40B4-BE49-F238E27FC236}">
                <a16:creationId xmlns:a16="http://schemas.microsoft.com/office/drawing/2014/main" id="{EF0AFE81-23A9-9029-9668-F5D06677AAAB}"/>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29" name="Subtitle 2">
            <a:extLst>
              <a:ext uri="{FF2B5EF4-FFF2-40B4-BE49-F238E27FC236}">
                <a16:creationId xmlns:a16="http://schemas.microsoft.com/office/drawing/2014/main" id="{15BFB4AB-A491-90E5-519C-EBE413DBBDCE}"/>
              </a:ext>
            </a:extLst>
          </p:cNvPr>
          <p:cNvSpPr>
            <a:spLocks noGrp="1"/>
          </p:cNvSpPr>
          <p:nvPr userDrawn="1">
            <p:ph type="subTitle" idx="11"/>
          </p:nvPr>
        </p:nvSpPr>
        <p:spPr>
          <a:xfrm>
            <a:off x="573325" y="2262714"/>
            <a:ext cx="5230844" cy="513813"/>
          </a:xfrm>
        </p:spPr>
        <p:txBody>
          <a:bodyPr anchor="ctr" anchorCtr="0">
            <a:noAutofit/>
          </a:bodyPr>
          <a:lstStyle>
            <a:lvl1pPr marL="0" indent="0" algn="ctr">
              <a:lnSpc>
                <a:spcPct val="70000"/>
              </a:lnSpc>
              <a:buNone/>
              <a:defRPr sz="3600" b="1" i="0">
                <a:solidFill>
                  <a:schemeClr val="bg1"/>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7" name="Title 1">
            <a:extLst>
              <a:ext uri="{FF2B5EF4-FFF2-40B4-BE49-F238E27FC236}">
                <a16:creationId xmlns:a16="http://schemas.microsoft.com/office/drawing/2014/main" id="{09CB324C-AB80-7B80-5966-FA70AA9003EE}"/>
              </a:ext>
            </a:extLst>
          </p:cNvPr>
          <p:cNvSpPr>
            <a:spLocks noGrp="1"/>
          </p:cNvSpPr>
          <p:nvPr userDrawn="1">
            <p:ph type="title"/>
          </p:nvPr>
        </p:nvSpPr>
        <p:spPr>
          <a:xfrm>
            <a:off x="6374978" y="2230598"/>
            <a:ext cx="5300385" cy="545929"/>
          </a:xfrm>
        </p:spPr>
        <p:txBody>
          <a:bodyPr>
            <a:noAutofit/>
          </a:bodyPr>
          <a:lstStyle>
            <a:lvl1pPr algn="ctr" defTabSz="914400" rtl="0" eaLnBrk="1" latinLnBrk="0" hangingPunct="1">
              <a:lnSpc>
                <a:spcPct val="70000"/>
              </a:lnSpc>
              <a:spcBef>
                <a:spcPct val="0"/>
              </a:spcBef>
              <a:buNone/>
              <a:defRPr lang="en-AU" sz="3600" b="1" i="0" kern="1200">
                <a:solidFill>
                  <a:schemeClr val="bg1"/>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3" name="Footer Placeholder 4">
            <a:extLst>
              <a:ext uri="{FF2B5EF4-FFF2-40B4-BE49-F238E27FC236}">
                <a16:creationId xmlns:a16="http://schemas.microsoft.com/office/drawing/2014/main" id="{F8E48FD6-CE74-41AC-E7E0-956EAC7C05D7}"/>
              </a:ext>
            </a:extLst>
          </p:cNvPr>
          <p:cNvSpPr txBox="1">
            <a:spLocks/>
          </p:cNvSpPr>
          <p:nvPr userDrawn="1"/>
        </p:nvSpPr>
        <p:spPr>
          <a:xfrm>
            <a:off x="4415058"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a:latin typeface="Calibri" panose="020F0502020204030204" pitchFamily="34" charset="0"/>
                <a:ea typeface="Verdana" panose="020B0604030504040204" pitchFamily="34" charset="0"/>
                <a:cs typeface="Calibri" panose="020F0502020204030204" pitchFamily="34" charset="0"/>
              </a:rPr>
              <a:t>V1.1 © 2024 Commonwealth of Australia, unless otherwise indicated. Creative Commons Attribution 4.0, unless otherwise indicated.</a:t>
            </a:r>
          </a:p>
          <a:p>
            <a:r>
              <a:rPr lang="en-AU" sz="1000" dirty="0">
                <a:latin typeface="Calibri" panose="020F0502020204030204" pitchFamily="34" charset="0"/>
                <a:ea typeface="Verdana" panose="020B0604030504040204" pitchFamily="34" charset="0"/>
                <a:cs typeface="Calibri" panose="020F0502020204030204" pitchFamily="34" charset="0"/>
              </a:rPr>
              <a:t>View online: </a:t>
            </a:r>
            <a:r>
              <a:rPr lang="en-AU" sz="1000" dirty="0">
                <a:latin typeface="Calibri" panose="020F0502020204030204" pitchFamily="34" charset="0"/>
                <a:ea typeface="Verdana" panose="020B0604030504040204" pitchFamily="34" charset="0"/>
                <a:cs typeface="Calibri" panose="020F0502020204030204" pitchFamily="34" charset="0"/>
                <a:hlinkClick r:id="rId11"/>
              </a:rPr>
              <a:t>https://www.literacyhub.edu.au/plan-teach-and-assess/lesson-packs/</a:t>
            </a:r>
            <a:r>
              <a:rPr lang="en-AU" sz="1000" dirty="0">
                <a:latin typeface="Calibri" panose="020F0502020204030204" pitchFamily="34" charset="0"/>
                <a:ea typeface="Verdana" panose="020B0604030504040204" pitchFamily="34" charset="0"/>
                <a:cs typeface="Calibri" panose="020F0502020204030204" pitchFamily="34" charset="0"/>
              </a:rPr>
              <a:t> </a:t>
            </a:r>
          </a:p>
        </p:txBody>
      </p:sp>
      <p:sp>
        <p:nvSpPr>
          <p:cNvPr id="6" name="TextBox 5">
            <a:extLst>
              <a:ext uri="{FF2B5EF4-FFF2-40B4-BE49-F238E27FC236}">
                <a16:creationId xmlns:a16="http://schemas.microsoft.com/office/drawing/2014/main" id="{0069EABC-3D91-BF99-4D24-649600289BD7}"/>
              </a:ext>
            </a:extLst>
          </p:cNvPr>
          <p:cNvSpPr txBox="1"/>
          <p:nvPr userDrawn="1"/>
        </p:nvSpPr>
        <p:spPr>
          <a:xfrm>
            <a:off x="804249" y="5256940"/>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dirty="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Tree>
    <p:custDataLst>
      <p:tags r:id="rId1"/>
    </p:custDataLst>
    <p:extLst>
      <p:ext uri="{BB962C8B-B14F-4D97-AF65-F5344CB8AC3E}">
        <p14:creationId xmlns:p14="http://schemas.microsoft.com/office/powerpoint/2010/main" val="20204268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Intention/Criteria 1: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681871" y="742532"/>
            <a:ext cx="4552252"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a:extLst>
              <a:ext uri="{FF2B5EF4-FFF2-40B4-BE49-F238E27FC236}">
                <a16:creationId xmlns:a16="http://schemas.microsoft.com/office/drawing/2014/main" id="{BE4BB05F-3700-A842-A571-5D15213D8A95}"/>
              </a:ext>
            </a:extLst>
          </p:cNvPr>
          <p:cNvSpPr/>
          <p:nvPr userDrawn="1"/>
        </p:nvSpPr>
        <p:spPr>
          <a:xfrm>
            <a:off x="681871" y="2995673"/>
            <a:ext cx="4552252"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itle 1">
            <a:extLst>
              <a:ext uri="{FF2B5EF4-FFF2-40B4-BE49-F238E27FC236}">
                <a16:creationId xmlns:a16="http://schemas.microsoft.com/office/drawing/2014/main" id="{C2EAC503-C699-9B44-A0D8-2EBD04955B93}"/>
              </a:ext>
            </a:extLst>
          </p:cNvPr>
          <p:cNvSpPr>
            <a:spLocks noGrp="1"/>
          </p:cNvSpPr>
          <p:nvPr>
            <p:ph type="title"/>
          </p:nvPr>
        </p:nvSpPr>
        <p:spPr>
          <a:xfrm>
            <a:off x="984801" y="809211"/>
            <a:ext cx="5850050" cy="625578"/>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26" name="Subtitle 2">
            <a:extLst>
              <a:ext uri="{FF2B5EF4-FFF2-40B4-BE49-F238E27FC236}">
                <a16:creationId xmlns:a16="http://schemas.microsoft.com/office/drawing/2014/main" id="{4F34E2B4-FA10-CF47-8236-5CBF81AF96FA}"/>
              </a:ext>
            </a:extLst>
          </p:cNvPr>
          <p:cNvSpPr>
            <a:spLocks noGrp="1"/>
          </p:cNvSpPr>
          <p:nvPr>
            <p:ph type="subTitle" idx="11"/>
          </p:nvPr>
        </p:nvSpPr>
        <p:spPr>
          <a:xfrm>
            <a:off x="984801" y="3041968"/>
            <a:ext cx="6405634" cy="645961"/>
          </a:xfrm>
        </p:spPr>
        <p:txBody>
          <a:bodyPr anchor="ctr" anchorCtr="0">
            <a:noAutofit/>
          </a:bodyPr>
          <a:lstStyle>
            <a:lvl1pPr marL="0" indent="0" algn="l">
              <a:lnSpc>
                <a:spcPct val="70000"/>
              </a:lnSpc>
              <a:buNone/>
              <a:defRPr sz="3500" b="1"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9" name="Text Placeholder 2">
            <a:extLst>
              <a:ext uri="{FF2B5EF4-FFF2-40B4-BE49-F238E27FC236}">
                <a16:creationId xmlns:a16="http://schemas.microsoft.com/office/drawing/2014/main" id="{4EA42A37-E103-324C-B37F-20C07EA5C0AE}"/>
              </a:ext>
            </a:extLst>
          </p:cNvPr>
          <p:cNvSpPr>
            <a:spLocks noGrp="1"/>
          </p:cNvSpPr>
          <p:nvPr>
            <p:ph type="body" idx="12"/>
          </p:nvPr>
        </p:nvSpPr>
        <p:spPr>
          <a:xfrm>
            <a:off x="984800" y="1626945"/>
            <a:ext cx="8791301" cy="1122392"/>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Text Placeholder 2">
            <a:extLst>
              <a:ext uri="{FF2B5EF4-FFF2-40B4-BE49-F238E27FC236}">
                <a16:creationId xmlns:a16="http://schemas.microsoft.com/office/drawing/2014/main" id="{8803858E-2D5B-C64E-8892-BB9635FEF516}"/>
              </a:ext>
            </a:extLst>
          </p:cNvPr>
          <p:cNvSpPr>
            <a:spLocks noGrp="1"/>
          </p:cNvSpPr>
          <p:nvPr>
            <p:ph type="body" idx="13"/>
          </p:nvPr>
        </p:nvSpPr>
        <p:spPr>
          <a:xfrm>
            <a:off x="984801" y="3880086"/>
            <a:ext cx="8791300" cy="1241130"/>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8485CF95-D101-83E3-02CE-6A3BA01A0864}"/>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67736299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h1_Break after review_Phonemic awareness">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B1BB2F2A-09EC-0708-CA61-DCEBAA29F317}"/>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400" b="1" i="0" u="none" strike="noStrike" kern="1200" cap="none" spc="0" normalizeH="0" baseline="0" noProof="0">
                <a:ln>
                  <a:noFill/>
                </a:ln>
                <a:solidFill>
                  <a:srgbClr val="008253"/>
                </a:solidFill>
                <a:effectLst/>
                <a:uLnTx/>
                <a:uFillTx/>
                <a:latin typeface="Calibri" panose="020F0502020204030204" pitchFamily="34" charset="0"/>
                <a:ea typeface="+mn-ea"/>
                <a:cs typeface="Calibri" panose="020F0502020204030204" pitchFamily="34" charset="0"/>
              </a:rPr>
              <a:t>Slide </a:t>
            </a:r>
            <a:fld id="{2FE587F3-1EAB-401C-94CE-76206AC5BCB1}" type="slidenum">
              <a:rPr kumimoji="0" lang="en-AU" sz="1400" b="1" i="0" u="none" strike="noStrike" kern="1200" cap="none" spc="0" normalizeH="0" baseline="0" noProof="0" smtClean="0">
                <a:ln>
                  <a:noFill/>
                </a:ln>
                <a:solidFill>
                  <a:srgbClr val="008253"/>
                </a:solidFill>
                <a:effectLst/>
                <a:uLnTx/>
                <a:uFillTx/>
                <a:latin typeface="Calibri" panose="020F0502020204030204" pitchFamily="34" charset="0"/>
                <a:ea typeface="+mn-ea"/>
                <a:cs typeface="Calibri" panose="020F0502020204030204" pitchFamily="34" charset="0"/>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GB" sz="1400" b="1" i="0" u="none" strike="noStrike" kern="1200" cap="none" spc="0" normalizeH="0" baseline="0" noProof="0">
              <a:ln>
                <a:noFill/>
              </a:ln>
              <a:solidFill>
                <a:srgbClr val="008253"/>
              </a:solidFill>
              <a:effectLst/>
              <a:uLnTx/>
              <a:uFillTx/>
              <a:latin typeface="Calibri" panose="020F0502020204030204" pitchFamily="34" charset="0"/>
              <a:ea typeface="+mn-ea"/>
              <a:cs typeface="Calibri" panose="020F0502020204030204" pitchFamily="34" charset="0"/>
            </a:endParaRPr>
          </a:p>
        </p:txBody>
      </p:sp>
      <p:sp>
        <p:nvSpPr>
          <p:cNvPr id="4" name="Rounded Rectangle 16">
            <a:extLst>
              <a:ext uri="{FF2B5EF4-FFF2-40B4-BE49-F238E27FC236}">
                <a16:creationId xmlns:a16="http://schemas.microsoft.com/office/drawing/2014/main" id="{BC79AE74-51F2-7677-B84D-BAD89C5114D2}"/>
              </a:ext>
            </a:extLst>
          </p:cNvPr>
          <p:cNvSpPr/>
          <p:nvPr userDrawn="1"/>
        </p:nvSpPr>
        <p:spPr>
          <a:xfrm>
            <a:off x="1876248" y="3638587"/>
            <a:ext cx="9637728" cy="2029968"/>
          </a:xfrm>
          <a:prstGeom prst="round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nvGrpSpPr>
          <p:cNvPr id="8" name="Group 7">
            <a:extLst>
              <a:ext uri="{FF2B5EF4-FFF2-40B4-BE49-F238E27FC236}">
                <a16:creationId xmlns:a16="http://schemas.microsoft.com/office/drawing/2014/main" id="{DD666460-C125-E287-D70E-E158C0C70392}"/>
              </a:ext>
            </a:extLst>
          </p:cNvPr>
          <p:cNvGrpSpPr/>
          <p:nvPr userDrawn="1"/>
        </p:nvGrpSpPr>
        <p:grpSpPr>
          <a:xfrm>
            <a:off x="0" y="892467"/>
            <a:ext cx="8060635" cy="2029968"/>
            <a:chOff x="0" y="695183"/>
            <a:chExt cx="8060635" cy="2029968"/>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449580" y="695183"/>
              <a:ext cx="7611055" cy="2029968"/>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6" name="Rounded Rectangle 5">
              <a:extLst>
                <a:ext uri="{FF2B5EF4-FFF2-40B4-BE49-F238E27FC236}">
                  <a16:creationId xmlns:a16="http://schemas.microsoft.com/office/drawing/2014/main" id="{214E9F29-E60F-33A4-B504-A075397670AD}"/>
                </a:ext>
              </a:extLst>
            </p:cNvPr>
            <p:cNvSpPr/>
            <p:nvPr userDrawn="1"/>
          </p:nvSpPr>
          <p:spPr>
            <a:xfrm>
              <a:off x="0" y="695183"/>
              <a:ext cx="2504661" cy="2029968"/>
            </a:xfrm>
            <a:prstGeom prst="roundRect">
              <a:avLst>
                <a:gd name="adj" fmla="val 0"/>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sp>
        <p:nvSpPr>
          <p:cNvPr id="7" name="Rounded Rectangle 16">
            <a:extLst>
              <a:ext uri="{FF2B5EF4-FFF2-40B4-BE49-F238E27FC236}">
                <a16:creationId xmlns:a16="http://schemas.microsoft.com/office/drawing/2014/main" id="{BCB66945-3CC0-4D78-BBBA-CF319FBA36FE}"/>
              </a:ext>
            </a:extLst>
          </p:cNvPr>
          <p:cNvSpPr/>
          <p:nvPr userDrawn="1"/>
        </p:nvSpPr>
        <p:spPr>
          <a:xfrm>
            <a:off x="10386390" y="3638587"/>
            <a:ext cx="1805609" cy="2029968"/>
          </a:xfrm>
          <a:prstGeom prst="roundRect">
            <a:avLst>
              <a:gd name="adj" fmla="val 0"/>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16" name="Graphic 15" descr="Badge Tick1 with solid fill">
            <a:extLst>
              <a:ext uri="{FF2B5EF4-FFF2-40B4-BE49-F238E27FC236}">
                <a16:creationId xmlns:a16="http://schemas.microsoft.com/office/drawing/2014/main" id="{C7888E28-8055-F983-D973-FC699B4CEEA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9" name="Group 8">
            <a:extLst>
              <a:ext uri="{FF2B5EF4-FFF2-40B4-BE49-F238E27FC236}">
                <a16:creationId xmlns:a16="http://schemas.microsoft.com/office/drawing/2014/main" id="{90A44D4D-26A7-FDB2-AD65-3C7F20FA23CA}"/>
              </a:ext>
            </a:extLst>
          </p:cNvPr>
          <p:cNvGrpSpPr/>
          <p:nvPr userDrawn="1"/>
        </p:nvGrpSpPr>
        <p:grpSpPr>
          <a:xfrm>
            <a:off x="2463789" y="4184400"/>
            <a:ext cx="938341" cy="938341"/>
            <a:chOff x="2463789" y="4184400"/>
            <a:chExt cx="938341" cy="938341"/>
          </a:xfrm>
        </p:grpSpPr>
        <p:sp>
          <p:nvSpPr>
            <p:cNvPr id="23" name="Oval 22">
              <a:extLst>
                <a:ext uri="{FF2B5EF4-FFF2-40B4-BE49-F238E27FC236}">
                  <a16:creationId xmlns:a16="http://schemas.microsoft.com/office/drawing/2014/main" id="{4400C917-BD77-581B-D549-FFA38ED1813A}"/>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22" name="Graphic 21" descr="Play with solid fill">
              <a:extLst>
                <a:ext uri="{FF2B5EF4-FFF2-40B4-BE49-F238E27FC236}">
                  <a16:creationId xmlns:a16="http://schemas.microsoft.com/office/drawing/2014/main" id="{2B81E913-AECC-E45B-960B-33B9B595062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
        <p:nvSpPr>
          <p:cNvPr id="21" name="Title 1">
            <a:extLst>
              <a:ext uri="{FF2B5EF4-FFF2-40B4-BE49-F238E27FC236}">
                <a16:creationId xmlns:a16="http://schemas.microsoft.com/office/drawing/2014/main" id="{F6899047-B883-BF9D-3F9D-1B78C1874D47}"/>
              </a:ext>
            </a:extLst>
          </p:cNvPr>
          <p:cNvSpPr>
            <a:spLocks noGrp="1"/>
          </p:cNvSpPr>
          <p:nvPr>
            <p:ph type="title"/>
          </p:nvPr>
        </p:nvSpPr>
        <p:spPr>
          <a:xfrm>
            <a:off x="1753308" y="892467"/>
            <a:ext cx="6220243" cy="2326946"/>
          </a:xfrm>
        </p:spPr>
        <p:txBody>
          <a:bodyPr>
            <a:noAutofit/>
          </a:bodyPr>
          <a:lstStyle>
            <a:lvl1pPr>
              <a:lnSpc>
                <a:spcPct val="70000"/>
              </a:lnSpc>
              <a:defRPr sz="7200" b="1" i="0">
                <a:solidFill>
                  <a:srgbClr val="0E1E42"/>
                </a:solidFill>
                <a:latin typeface="Tenorite" pitchFamily="2" charset="0"/>
              </a:defRPr>
            </a:lvl1pPr>
          </a:lstStyle>
          <a:p>
            <a:r>
              <a:rPr lang="en-US"/>
              <a:t>Click to edit</a:t>
            </a:r>
            <a:endParaRPr lang="en-AU"/>
          </a:p>
        </p:txBody>
      </p:sp>
      <p:sp>
        <p:nvSpPr>
          <p:cNvPr id="29" name="Text Placeholder 2">
            <a:extLst>
              <a:ext uri="{FF2B5EF4-FFF2-40B4-BE49-F238E27FC236}">
                <a16:creationId xmlns:a16="http://schemas.microsoft.com/office/drawing/2014/main" id="{7CEE6070-2306-E9E7-59BF-B978F94F3711}"/>
              </a:ext>
            </a:extLst>
          </p:cNvPr>
          <p:cNvSpPr>
            <a:spLocks noGrp="1"/>
          </p:cNvSpPr>
          <p:nvPr>
            <p:ph type="body" idx="1"/>
          </p:nvPr>
        </p:nvSpPr>
        <p:spPr>
          <a:xfrm>
            <a:off x="3748851" y="3613706"/>
            <a:ext cx="8206773" cy="2381213"/>
          </a:xfrm>
        </p:spPr>
        <p:txBody>
          <a:bodyPr anchor="ctr" anchorCtr="0">
            <a:noAutofit/>
          </a:bodyPr>
          <a:lstStyle>
            <a:lvl1pPr marL="0" indent="0">
              <a:lnSpc>
                <a:spcPct val="70000"/>
              </a:lnSpc>
              <a:spcBef>
                <a:spcPts val="0"/>
              </a:spcBef>
              <a:buNone/>
              <a:defRPr sz="7200" b="1" i="0">
                <a:solidFill>
                  <a:schemeClr val="bg1"/>
                </a:solidFill>
                <a:latin typeface="Tenorite"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Tree>
    <p:extLst>
      <p:ext uri="{BB962C8B-B14F-4D97-AF65-F5344CB8AC3E}">
        <p14:creationId xmlns:p14="http://schemas.microsoft.com/office/powerpoint/2010/main" val="11110958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 do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3" name="Group 2">
            <a:extLst>
              <a:ext uri="{FF2B5EF4-FFF2-40B4-BE49-F238E27FC236}">
                <a16:creationId xmlns:a16="http://schemas.microsoft.com/office/drawing/2014/main" id="{1270C7ED-3E8D-D346-B6E6-4F62DEC647C8}"/>
              </a:ext>
            </a:extLst>
          </p:cNvPr>
          <p:cNvGrpSpPr/>
          <p:nvPr userDrawn="1"/>
        </p:nvGrpSpPr>
        <p:grpSpPr>
          <a:xfrm>
            <a:off x="11029911" y="248271"/>
            <a:ext cx="876718" cy="688952"/>
            <a:chOff x="11029911" y="248271"/>
            <a:chExt cx="876718" cy="688952"/>
          </a:xfrm>
        </p:grpSpPr>
        <p:sp>
          <p:nvSpPr>
            <p:cNvPr id="17" name="Rounded Rectangle 16">
              <a:extLst>
                <a:ext uri="{FF2B5EF4-FFF2-40B4-BE49-F238E27FC236}">
                  <a16:creationId xmlns:a16="http://schemas.microsoft.com/office/drawing/2014/main" id="{5F19807C-B1C3-734D-9F17-4D75EC9A7FE6}"/>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8" descr="Teacher outline">
              <a:extLst>
                <a:ext uri="{FF2B5EF4-FFF2-40B4-BE49-F238E27FC236}">
                  <a16:creationId xmlns:a16="http://schemas.microsoft.com/office/drawing/2014/main" id="{88A7AD0F-0917-F04B-9898-26BA7E5B0366}"/>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grpSp>
      <p:sp>
        <p:nvSpPr>
          <p:cNvPr id="2" name="Rounded Rectangle 10">
            <a:extLst>
              <a:ext uri="{FF2B5EF4-FFF2-40B4-BE49-F238E27FC236}">
                <a16:creationId xmlns:a16="http://schemas.microsoft.com/office/drawing/2014/main" id="{932CE1B2-FA31-C41A-B782-65137227D224}"/>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C5C6CCA0-37F6-41F4-2187-AEDFC51A34A8}"/>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5" name="Rectangle: Rounded Corners 4">
            <a:extLst>
              <a:ext uri="{FF2B5EF4-FFF2-40B4-BE49-F238E27FC236}">
                <a16:creationId xmlns:a16="http://schemas.microsoft.com/office/drawing/2014/main" id="{B02611F1-24C3-7F6A-62E6-3F71309D273C}"/>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0316813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We do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6945C63A-C188-9E48-89E2-113356EE2D51}"/>
              </a:ext>
            </a:extLst>
          </p:cNvPr>
          <p:cNvGrpSpPr/>
          <p:nvPr userDrawn="1"/>
        </p:nvGrpSpPr>
        <p:grpSpPr>
          <a:xfrm>
            <a:off x="11029911" y="291263"/>
            <a:ext cx="876718" cy="645960"/>
            <a:chOff x="11029911" y="291263"/>
            <a:chExt cx="876718" cy="645960"/>
          </a:xfrm>
        </p:grpSpPr>
        <p:sp>
          <p:nvSpPr>
            <p:cNvPr id="13" name="Rounded Rectangle 12">
              <a:extLst>
                <a:ext uri="{FF2B5EF4-FFF2-40B4-BE49-F238E27FC236}">
                  <a16:creationId xmlns:a16="http://schemas.microsoft.com/office/drawing/2014/main" id="{4FC49093-5500-8547-BEBF-F0821F289D1F}"/>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Classroom outline">
              <a:extLst>
                <a:ext uri="{FF2B5EF4-FFF2-40B4-BE49-F238E27FC236}">
                  <a16:creationId xmlns:a16="http://schemas.microsoft.com/office/drawing/2014/main" id="{66C89964-908F-9A4A-ABBD-C3BC468ADEF6}"/>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61844" y="307817"/>
              <a:ext cx="612851" cy="612851"/>
            </a:xfrm>
            <a:prstGeom prst="rect">
              <a:avLst/>
            </a:prstGeom>
          </p:spPr>
        </p:pic>
      </p:grpSp>
      <p:sp>
        <p:nvSpPr>
          <p:cNvPr id="3" name="Rounded Rectangle 10">
            <a:extLst>
              <a:ext uri="{FF2B5EF4-FFF2-40B4-BE49-F238E27FC236}">
                <a16:creationId xmlns:a16="http://schemas.microsoft.com/office/drawing/2014/main" id="{8F5DE146-3A82-8B81-AEAE-EFC153C6B04F}"/>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46BBD395-EB92-2F46-AA82-8C1A1D750641}"/>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5" name="Rectangle: Rounded Corners 4">
            <a:extLst>
              <a:ext uri="{FF2B5EF4-FFF2-40B4-BE49-F238E27FC236}">
                <a16:creationId xmlns:a16="http://schemas.microsoft.com/office/drawing/2014/main" id="{DFD25728-A1CE-14FA-E997-28E5CA5F8A80}"/>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8503724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You do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3" name="Rounded Rectangle 10">
            <a:extLst>
              <a:ext uri="{FF2B5EF4-FFF2-40B4-BE49-F238E27FC236}">
                <a16:creationId xmlns:a16="http://schemas.microsoft.com/office/drawing/2014/main" id="{FE0D72EA-FFF5-20E6-A126-1F7A3BD18689}"/>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A8662EE0-8D6C-2646-EF31-0A369667DD40}"/>
              </a:ext>
            </a:extLst>
          </p:cNvPr>
          <p:cNvSpPr txBox="1">
            <a:spLocks/>
          </p:cNvSpPr>
          <p:nvPr userDrawn="1"/>
        </p:nvSpPr>
        <p:spPr>
          <a:xfrm>
            <a:off x="283766" y="301851"/>
            <a:ext cx="1840188"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You do</a:t>
            </a:r>
          </a:p>
        </p:txBody>
      </p:sp>
      <p:sp>
        <p:nvSpPr>
          <p:cNvPr id="5" name="Rectangle: Rounded Corners 4">
            <a:extLst>
              <a:ext uri="{FF2B5EF4-FFF2-40B4-BE49-F238E27FC236}">
                <a16:creationId xmlns:a16="http://schemas.microsoft.com/office/drawing/2014/main" id="{239F802B-4EB8-09D5-EE5F-A44328F210D5}"/>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2312731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We do + Pen  BLANK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6" name="Group 25">
            <a:extLst>
              <a:ext uri="{FF2B5EF4-FFF2-40B4-BE49-F238E27FC236}">
                <a16:creationId xmlns:a16="http://schemas.microsoft.com/office/drawing/2014/main" id="{D9F0897D-D206-5349-A28D-963C7F1F8D91}"/>
              </a:ext>
            </a:extLst>
          </p:cNvPr>
          <p:cNvGrpSpPr/>
          <p:nvPr userDrawn="1"/>
        </p:nvGrpSpPr>
        <p:grpSpPr>
          <a:xfrm>
            <a:off x="10048357" y="291262"/>
            <a:ext cx="876718" cy="645960"/>
            <a:chOff x="11029911" y="291263"/>
            <a:chExt cx="876718" cy="645960"/>
          </a:xfrm>
        </p:grpSpPr>
        <p:sp>
          <p:nvSpPr>
            <p:cNvPr id="27" name="Rounded Rectangle 26">
              <a:extLst>
                <a:ext uri="{FF2B5EF4-FFF2-40B4-BE49-F238E27FC236}">
                  <a16:creationId xmlns:a16="http://schemas.microsoft.com/office/drawing/2014/main" id="{EC634268-D7B7-864C-A9C6-1F8B6676F6A0}"/>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8" name="Graphic 27" descr="Classroom outline">
              <a:extLst>
                <a:ext uri="{FF2B5EF4-FFF2-40B4-BE49-F238E27FC236}">
                  <a16:creationId xmlns:a16="http://schemas.microsoft.com/office/drawing/2014/main" id="{26CB215A-857D-CC48-BCE3-93C473E21D1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grpSp>
      <p:grpSp>
        <p:nvGrpSpPr>
          <p:cNvPr id="2" name="Group 1">
            <a:extLst>
              <a:ext uri="{FF2B5EF4-FFF2-40B4-BE49-F238E27FC236}">
                <a16:creationId xmlns:a16="http://schemas.microsoft.com/office/drawing/2014/main" id="{F4462D92-B7AF-4F49-B8B2-A6B877CE1146}"/>
              </a:ext>
            </a:extLst>
          </p:cNvPr>
          <p:cNvGrpSpPr/>
          <p:nvPr userDrawn="1"/>
        </p:nvGrpSpPr>
        <p:grpSpPr>
          <a:xfrm>
            <a:off x="11029911" y="291263"/>
            <a:ext cx="876718" cy="645960"/>
            <a:chOff x="11029911" y="291263"/>
            <a:chExt cx="876718" cy="645960"/>
          </a:xfrm>
        </p:grpSpPr>
        <p:sp>
          <p:nvSpPr>
            <p:cNvPr id="14" name="Rounded Rectangle 13">
              <a:extLst>
                <a:ext uri="{FF2B5EF4-FFF2-40B4-BE49-F238E27FC236}">
                  <a16:creationId xmlns:a16="http://schemas.microsoft.com/office/drawing/2014/main" id="{AA0B385D-421E-2248-9045-D3D355F54DC4}"/>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Pencil outline">
              <a:extLst>
                <a:ext uri="{FF2B5EF4-FFF2-40B4-BE49-F238E27FC236}">
                  <a16:creationId xmlns:a16="http://schemas.microsoft.com/office/drawing/2014/main" id="{D71A9EF9-92BB-5A48-8B4F-BE64BBEB9DED}"/>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2679" y="362244"/>
              <a:ext cx="490017" cy="490017"/>
            </a:xfrm>
            <a:prstGeom prst="rect">
              <a:avLst/>
            </a:prstGeom>
          </p:spPr>
        </p:pic>
      </p:grpSp>
      <p:sp>
        <p:nvSpPr>
          <p:cNvPr id="3" name="Rounded Rectangle 10">
            <a:extLst>
              <a:ext uri="{FF2B5EF4-FFF2-40B4-BE49-F238E27FC236}">
                <a16:creationId xmlns:a16="http://schemas.microsoft.com/office/drawing/2014/main" id="{783E99CF-0161-F6FF-3B88-939ECA9AAD85}"/>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A7B3410A-DF97-6ACD-0F11-F5808E7A2958}"/>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Tree>
    <p:extLst>
      <p:ext uri="{BB962C8B-B14F-4D97-AF65-F5344CB8AC3E}">
        <p14:creationId xmlns:p14="http://schemas.microsoft.com/office/powerpoint/2010/main" val="38643958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Review + Pen + chin -it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7" name="Rounded Rectangle 26">
            <a:extLst>
              <a:ext uri="{FF2B5EF4-FFF2-40B4-BE49-F238E27FC236}">
                <a16:creationId xmlns:a16="http://schemas.microsoft.com/office/drawing/2014/main" id="{EC634268-D7B7-864C-A9C6-1F8B6676F6A0}"/>
              </a:ext>
            </a:extLst>
          </p:cNvPr>
          <p:cNvSpPr/>
          <p:nvPr userDrawn="1"/>
        </p:nvSpPr>
        <p:spPr>
          <a:xfrm>
            <a:off x="10048357"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F4462D92-B7AF-4F49-B8B2-A6B877CE1146}"/>
              </a:ext>
            </a:extLst>
          </p:cNvPr>
          <p:cNvGrpSpPr/>
          <p:nvPr userDrawn="1"/>
        </p:nvGrpSpPr>
        <p:grpSpPr>
          <a:xfrm>
            <a:off x="10242468" y="291263"/>
            <a:ext cx="1664161" cy="645960"/>
            <a:chOff x="10242468" y="291263"/>
            <a:chExt cx="1664161" cy="645960"/>
          </a:xfrm>
        </p:grpSpPr>
        <p:sp>
          <p:nvSpPr>
            <p:cNvPr id="14" name="Rounded Rectangle 13">
              <a:extLst>
                <a:ext uri="{FF2B5EF4-FFF2-40B4-BE49-F238E27FC236}">
                  <a16:creationId xmlns:a16="http://schemas.microsoft.com/office/drawing/2014/main" id="{AA0B385D-421E-2248-9045-D3D355F54DC4}"/>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Pencil outline">
              <a:extLst>
                <a:ext uri="{FF2B5EF4-FFF2-40B4-BE49-F238E27FC236}">
                  <a16:creationId xmlns:a16="http://schemas.microsoft.com/office/drawing/2014/main" id="{D71A9EF9-92BB-5A48-8B4F-BE64BBEB9DED}"/>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242468" y="369233"/>
              <a:ext cx="490017" cy="490017"/>
            </a:xfrm>
            <a:prstGeom prst="rect">
              <a:avLst/>
            </a:prstGeom>
          </p:spPr>
        </p:pic>
      </p:grpSp>
      <p:sp>
        <p:nvSpPr>
          <p:cNvPr id="3" name="Rounded Rectangle 10">
            <a:extLst>
              <a:ext uri="{FF2B5EF4-FFF2-40B4-BE49-F238E27FC236}">
                <a16:creationId xmlns:a16="http://schemas.microsoft.com/office/drawing/2014/main" id="{783E99CF-0161-F6FF-3B88-939ECA9AAD85}"/>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A7B3410A-DF97-6ACD-0F11-F5808E7A2958}"/>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5" name="Rounded Rectangle 13">
            <a:extLst>
              <a:ext uri="{FF2B5EF4-FFF2-40B4-BE49-F238E27FC236}">
                <a16:creationId xmlns:a16="http://schemas.microsoft.com/office/drawing/2014/main" id="{5256907C-47C4-0678-DC54-8074EAD1965D}"/>
              </a:ext>
            </a:extLst>
          </p:cNvPr>
          <p:cNvSpPr/>
          <p:nvPr userDrawn="1"/>
        </p:nvSpPr>
        <p:spPr>
          <a:xfrm>
            <a:off x="9066803" y="299356"/>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BC4A81A6-71CA-11BE-A691-1D98C5F1895A}"/>
              </a:ext>
            </a:extLst>
          </p:cNvPr>
          <p:cNvPicPr>
            <a:picLocks noChangeAspect="1"/>
          </p:cNvPicPr>
          <p:nvPr userDrawn="1"/>
        </p:nvPicPr>
        <p:blipFill>
          <a:blip r:embed="rId5"/>
          <a:stretch>
            <a:fillRect/>
          </a:stretch>
        </p:blipFill>
        <p:spPr>
          <a:xfrm>
            <a:off x="9166859" y="277882"/>
            <a:ext cx="688908" cy="688908"/>
          </a:xfrm>
          <a:prstGeom prst="rect">
            <a:avLst/>
          </a:prstGeom>
        </p:spPr>
      </p:pic>
      <p:grpSp>
        <p:nvGrpSpPr>
          <p:cNvPr id="7" name="Group 6">
            <a:extLst>
              <a:ext uri="{FF2B5EF4-FFF2-40B4-BE49-F238E27FC236}">
                <a16:creationId xmlns:a16="http://schemas.microsoft.com/office/drawing/2014/main" id="{0675E2A9-56F9-1CBB-B682-7689B36ED223}"/>
              </a:ext>
            </a:extLst>
          </p:cNvPr>
          <p:cNvGrpSpPr/>
          <p:nvPr userDrawn="1"/>
        </p:nvGrpSpPr>
        <p:grpSpPr>
          <a:xfrm>
            <a:off x="11184229" y="284693"/>
            <a:ext cx="564546" cy="659100"/>
            <a:chOff x="1733006" y="4059633"/>
            <a:chExt cx="914400" cy="1126270"/>
          </a:xfrm>
          <a:solidFill>
            <a:srgbClr val="0E1F42"/>
          </a:solidFill>
        </p:grpSpPr>
        <p:pic>
          <p:nvPicPr>
            <p:cNvPr id="8" name="Graphic 7" descr="School boy outline">
              <a:extLst>
                <a:ext uri="{FF2B5EF4-FFF2-40B4-BE49-F238E27FC236}">
                  <a16:creationId xmlns:a16="http://schemas.microsoft.com/office/drawing/2014/main" id="{A0343B6A-FB84-4616-6D55-B885E94855CE}"/>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9" name="Graphic 8" descr="Blackboard with solid fill">
              <a:extLst>
                <a:ext uri="{FF2B5EF4-FFF2-40B4-BE49-F238E27FC236}">
                  <a16:creationId xmlns:a16="http://schemas.microsoft.com/office/drawing/2014/main" id="{578529E2-59D5-8A00-F24C-8D79F87F63F9}"/>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sp>
        <p:nvSpPr>
          <p:cNvPr id="11" name="Rectangle: Rounded Corners 10">
            <a:extLst>
              <a:ext uri="{FF2B5EF4-FFF2-40B4-BE49-F238E27FC236}">
                <a16:creationId xmlns:a16="http://schemas.microsoft.com/office/drawing/2014/main" id="{D1910AB6-A8CF-373A-9AE2-15EA9E359BF7}"/>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686639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I do We do EDITABLE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Text Placeholder 2">
            <a:extLst>
              <a:ext uri="{FF2B5EF4-FFF2-40B4-BE49-F238E27FC236}">
                <a16:creationId xmlns:a16="http://schemas.microsoft.com/office/drawing/2014/main" id="{1F32705A-4A66-1740-8C73-A7D2382AB8EA}"/>
              </a:ext>
            </a:extLst>
          </p:cNvPr>
          <p:cNvSpPr>
            <a:spLocks noGrp="1"/>
          </p:cNvSpPr>
          <p:nvPr>
            <p:ph type="body" idx="12"/>
          </p:nvPr>
        </p:nvSpPr>
        <p:spPr>
          <a:xfrm>
            <a:off x="586694" y="1171853"/>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9" name="Rounded Rectangle 8">
            <a:extLst>
              <a:ext uri="{FF2B5EF4-FFF2-40B4-BE49-F238E27FC236}">
                <a16:creationId xmlns:a16="http://schemas.microsoft.com/office/drawing/2014/main" id="{2A54CE14-7BA5-6348-94B2-BF8D1B439384}"/>
              </a:ext>
            </a:extLst>
          </p:cNvPr>
          <p:cNvSpPr/>
          <p:nvPr userDrawn="1"/>
        </p:nvSpPr>
        <p:spPr>
          <a:xfrm>
            <a:off x="283765" y="299356"/>
            <a:ext cx="2414556"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A36F02B4-5B60-834B-A843-2626BB972D6D}"/>
              </a:ext>
            </a:extLst>
          </p:cNvPr>
          <p:cNvSpPr>
            <a:spLocks noGrp="1"/>
          </p:cNvSpPr>
          <p:nvPr>
            <p:ph type="title"/>
          </p:nvPr>
        </p:nvSpPr>
        <p:spPr>
          <a:xfrm>
            <a:off x="586694" y="398106"/>
            <a:ext cx="5926073" cy="547210"/>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2" name="Rectangle: Rounded Corners 1">
            <a:extLst>
              <a:ext uri="{FF2B5EF4-FFF2-40B4-BE49-F238E27FC236}">
                <a16:creationId xmlns:a16="http://schemas.microsoft.com/office/drawing/2014/main" id="{79C82A8D-8828-8851-AC52-5787E380D539}"/>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2724166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I do EDITABLE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9" name="Rounded Rectangle 8">
            <a:extLst>
              <a:ext uri="{FF2B5EF4-FFF2-40B4-BE49-F238E27FC236}">
                <a16:creationId xmlns:a16="http://schemas.microsoft.com/office/drawing/2014/main" id="{2A54CE14-7BA5-6348-94B2-BF8D1B439384}"/>
              </a:ext>
            </a:extLst>
          </p:cNvPr>
          <p:cNvSpPr/>
          <p:nvPr userDrawn="1"/>
        </p:nvSpPr>
        <p:spPr>
          <a:xfrm>
            <a:off x="283765" y="299356"/>
            <a:ext cx="2414556"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2">
            <a:extLst>
              <a:ext uri="{FF2B5EF4-FFF2-40B4-BE49-F238E27FC236}">
                <a16:creationId xmlns:a16="http://schemas.microsoft.com/office/drawing/2014/main" id="{66C5B32B-88C3-6747-BA3B-2CA761FB804D}"/>
              </a:ext>
            </a:extLst>
          </p:cNvPr>
          <p:cNvSpPr>
            <a:spLocks noGrp="1"/>
          </p:cNvSpPr>
          <p:nvPr>
            <p:ph type="body" idx="12"/>
          </p:nvPr>
        </p:nvSpPr>
        <p:spPr>
          <a:xfrm>
            <a:off x="586694" y="1171853"/>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grpSp>
        <p:nvGrpSpPr>
          <p:cNvPr id="10" name="Group 9">
            <a:extLst>
              <a:ext uri="{FF2B5EF4-FFF2-40B4-BE49-F238E27FC236}">
                <a16:creationId xmlns:a16="http://schemas.microsoft.com/office/drawing/2014/main" id="{054F99B8-57E0-254E-8C28-3CC0B3680AD7}"/>
              </a:ext>
            </a:extLst>
          </p:cNvPr>
          <p:cNvGrpSpPr/>
          <p:nvPr userDrawn="1"/>
        </p:nvGrpSpPr>
        <p:grpSpPr>
          <a:xfrm>
            <a:off x="11029911" y="248271"/>
            <a:ext cx="876718" cy="688952"/>
            <a:chOff x="11029911" y="248271"/>
            <a:chExt cx="876718" cy="688952"/>
          </a:xfrm>
        </p:grpSpPr>
        <p:sp>
          <p:nvSpPr>
            <p:cNvPr id="16" name="Rounded Rectangle 15">
              <a:extLst>
                <a:ext uri="{FF2B5EF4-FFF2-40B4-BE49-F238E27FC236}">
                  <a16:creationId xmlns:a16="http://schemas.microsoft.com/office/drawing/2014/main" id="{28E3A634-3058-874A-B22B-2EC65DF5061B}"/>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241540F3-98F3-9243-9D11-A6C862AA4A9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grpSp>
      <p:sp>
        <p:nvSpPr>
          <p:cNvPr id="11" name="Title 1">
            <a:extLst>
              <a:ext uri="{FF2B5EF4-FFF2-40B4-BE49-F238E27FC236}">
                <a16:creationId xmlns:a16="http://schemas.microsoft.com/office/drawing/2014/main" id="{02B473E3-D3A8-0848-84E0-922B506DB5C6}"/>
              </a:ext>
            </a:extLst>
          </p:cNvPr>
          <p:cNvSpPr>
            <a:spLocks noGrp="1"/>
          </p:cNvSpPr>
          <p:nvPr>
            <p:ph type="title"/>
          </p:nvPr>
        </p:nvSpPr>
        <p:spPr>
          <a:xfrm>
            <a:off x="586694" y="398106"/>
            <a:ext cx="5926073" cy="547210"/>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2" name="Rectangle: Rounded Corners 1">
            <a:extLst>
              <a:ext uri="{FF2B5EF4-FFF2-40B4-BE49-F238E27FC236}">
                <a16:creationId xmlns:a16="http://schemas.microsoft.com/office/drawing/2014/main" id="{E8315896-EC1B-DEE9-C8D6-9CCA98C13A1E}"/>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1566587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0F18C0A-A42C-4D0E-94B9-3FDF9E1FE5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D73FC79-8781-46F6-9E63-D8FEE9C58501}" type="datetime1">
              <a:rPr lang="en-AU" smtClean="0"/>
              <a:t>16/12/2024</a:t>
            </a:fld>
            <a:endParaRPr lang="en-AU"/>
          </a:p>
        </p:txBody>
      </p:sp>
      <p:sp>
        <p:nvSpPr>
          <p:cNvPr id="5" name="Footer Placeholder 4">
            <a:extLst>
              <a:ext uri="{FF2B5EF4-FFF2-40B4-BE49-F238E27FC236}">
                <a16:creationId xmlns:a16="http://schemas.microsoft.com/office/drawing/2014/main" id="{A1F79769-F158-4776-B700-9935E348B1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 2021 Commonwealth of Australia, unless otherwise indicated. Creative Commons Attribution 4.0, unless otherwise indicated.</a:t>
            </a:r>
            <a:endParaRPr lang="en-AU"/>
          </a:p>
        </p:txBody>
      </p:sp>
      <p:sp>
        <p:nvSpPr>
          <p:cNvPr id="6" name="Slide Number Placeholder 5">
            <a:extLst>
              <a:ext uri="{FF2B5EF4-FFF2-40B4-BE49-F238E27FC236}">
                <a16:creationId xmlns:a16="http://schemas.microsoft.com/office/drawing/2014/main" id="{BD6AE215-8FC2-4F79-B2ED-DF41FC3171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0705A-9875-450F-9AE0-9789426F280F}" type="slidenum">
              <a:rPr lang="en-AU" smtClean="0"/>
              <a:t>‹#›</a:t>
            </a:fld>
            <a:endParaRPr lang="en-AU"/>
          </a:p>
        </p:txBody>
      </p:sp>
    </p:spTree>
    <p:extLst>
      <p:ext uri="{BB962C8B-B14F-4D97-AF65-F5344CB8AC3E}">
        <p14:creationId xmlns:p14="http://schemas.microsoft.com/office/powerpoint/2010/main" val="1034081160"/>
      </p:ext>
    </p:extLst>
  </p:cSld>
  <p:clrMap bg1="lt1" tx1="dk1" bg2="lt2" tx2="dk2" accent1="accent1" accent2="accent2" accent3="accent3" accent4="accent4" accent5="accent5" accent6="accent6" hlink="hlink" folHlink="folHlink"/>
  <p:sldLayoutIdLst>
    <p:sldLayoutId id="2147483649" r:id="rId1"/>
    <p:sldLayoutId id="2147483672" r:id="rId2"/>
    <p:sldLayoutId id="2147483695" r:id="rId3"/>
    <p:sldLayoutId id="2147483697" r:id="rId4"/>
    <p:sldLayoutId id="2147483698" r:id="rId5"/>
    <p:sldLayoutId id="2147483696" r:id="rId6"/>
    <p:sldLayoutId id="2147483708" r:id="rId7"/>
    <p:sldLayoutId id="2147483690" r:id="rId8"/>
    <p:sldLayoutId id="2147483699" r:id="rId9"/>
    <p:sldLayoutId id="2147483691" r:id="rId10"/>
    <p:sldLayoutId id="2147483692" r:id="rId11"/>
    <p:sldLayoutId id="2147483693" r:id="rId12"/>
    <p:sldLayoutId id="2147483694" r:id="rId13"/>
    <p:sldLayoutId id="2147483704" r:id="rId14"/>
    <p:sldLayoutId id="2147483700" r:id="rId15"/>
    <p:sldLayoutId id="2147483701" r:id="rId16"/>
    <p:sldLayoutId id="2147483702" r:id="rId17"/>
    <p:sldLayoutId id="2147483703" r:id="rId18"/>
    <p:sldLayoutId id="2147483705" r:id="rId19"/>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BCFA614-08FE-968A-5543-EEA682A88D2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BE57D635-8C59-F048-A93D-3E7C8574703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6F05C389-EC88-642A-F570-76D4DFDC491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E7A0BAF1-D6A1-4EF8-8625-6AEE847D87E6}" type="datetimeFigureOut">
              <a:rPr kumimoji="0" lang="en-AU" sz="1200" b="0" i="0" u="none" strike="noStrike" kern="1200" cap="none" spc="0" normalizeH="0" baseline="0" noProof="0" smtClean="0">
                <a:ln>
                  <a:noFill/>
                </a:ln>
                <a:solidFill>
                  <a:prstClr val="black">
                    <a:tint val="82000"/>
                  </a:prstClr>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16/12/2024</a:t>
            </a:fld>
            <a:endParaRPr kumimoji="0" lang="en-AU"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
        <p:nvSpPr>
          <p:cNvPr id="5" name="Footer Placeholder 4">
            <a:extLst>
              <a:ext uri="{FF2B5EF4-FFF2-40B4-BE49-F238E27FC236}">
                <a16:creationId xmlns:a16="http://schemas.microsoft.com/office/drawing/2014/main" id="{21DA4433-B073-4D4B-963F-81C3E40F91A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
        <p:nvSpPr>
          <p:cNvPr id="6" name="Slide Number Placeholder 5">
            <a:extLst>
              <a:ext uri="{FF2B5EF4-FFF2-40B4-BE49-F238E27FC236}">
                <a16:creationId xmlns:a16="http://schemas.microsoft.com/office/drawing/2014/main" id="{3C5326E6-716F-CB97-4CD5-74BE9023912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FEE064F2-FF32-49DE-831C-6F9C310B16F6}" type="slidenum">
              <a:rPr kumimoji="0" lang="en-AU" sz="1200" b="0" i="0" u="none" strike="noStrike" kern="1200" cap="none" spc="0" normalizeH="0" baseline="0" noProof="0" smtClean="0">
                <a:ln>
                  <a:noFill/>
                </a:ln>
                <a:solidFill>
                  <a:prstClr val="black">
                    <a:tint val="82000"/>
                  </a:prstClr>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AU"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Tree>
    <p:extLst>
      <p:ext uri="{BB962C8B-B14F-4D97-AF65-F5344CB8AC3E}">
        <p14:creationId xmlns:p14="http://schemas.microsoft.com/office/powerpoint/2010/main" val="149638940"/>
      </p:ext>
    </p:extLst>
  </p:cSld>
  <p:clrMap bg1="lt1" tx1="dk1" bg2="lt2" tx2="dk2" accent1="accent1" accent2="accent2" accent3="accent3" accent4="accent4" accent5="accent5" accent6="accent6" hlink="hlink" folHlink="folHlink"/>
  <p:sldLayoutIdLst>
    <p:sldLayoutId id="2147483707"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9.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xml"/><Relationship Id="rId1" Type="http://schemas.openxmlformats.org/officeDocument/2006/relationships/tags" Target="../tags/tag11.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4.xml"/><Relationship Id="rId1" Type="http://schemas.openxmlformats.org/officeDocument/2006/relationships/tags" Target="../tags/tag1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tags" Target="../tags/tag13.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7" Type="http://schemas.openxmlformats.org/officeDocument/2006/relationships/image" Target="../media/image43.png"/><Relationship Id="rId2" Type="http://schemas.openxmlformats.org/officeDocument/2006/relationships/slideLayout" Target="../slideLayouts/slideLayout4.xml"/><Relationship Id="rId1" Type="http://schemas.openxmlformats.org/officeDocument/2006/relationships/tags" Target="../tags/tag14.xml"/><Relationship Id="rId6" Type="http://schemas.openxmlformats.org/officeDocument/2006/relationships/image" Target="../media/image42.svg"/><Relationship Id="rId5" Type="http://schemas.openxmlformats.org/officeDocument/2006/relationships/image" Target="../media/image41.png"/><Relationship Id="rId4" Type="http://schemas.openxmlformats.org/officeDocument/2006/relationships/image" Target="../media/image40.png"/></Relationships>
</file>

<file path=ppt/slides/_rels/slide14.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notesSlide" Target="../notesSlides/notesSlide14.xml"/><Relationship Id="rId7" Type="http://schemas.openxmlformats.org/officeDocument/2006/relationships/image" Target="../media/image46.png"/><Relationship Id="rId2" Type="http://schemas.openxmlformats.org/officeDocument/2006/relationships/slideLayout" Target="../slideLayouts/slideLayout10.xml"/><Relationship Id="rId1" Type="http://schemas.openxmlformats.org/officeDocument/2006/relationships/tags" Target="../tags/tag15.xml"/><Relationship Id="rId6" Type="http://schemas.openxmlformats.org/officeDocument/2006/relationships/image" Target="../media/image37.png"/><Relationship Id="rId5" Type="http://schemas.openxmlformats.org/officeDocument/2006/relationships/image" Target="../media/image45.svg"/><Relationship Id="rId4" Type="http://schemas.openxmlformats.org/officeDocument/2006/relationships/image" Target="../media/image44.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2.xml"/><Relationship Id="rId1" Type="http://schemas.openxmlformats.org/officeDocument/2006/relationships/tags" Target="../tags/tag16.xml"/><Relationship Id="rId4" Type="http://schemas.openxmlformats.org/officeDocument/2006/relationships/image" Target="../media/image48.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7" Type="http://schemas.openxmlformats.org/officeDocument/2006/relationships/image" Target="../media/image52.svg"/><Relationship Id="rId2" Type="http://schemas.openxmlformats.org/officeDocument/2006/relationships/slideLayout" Target="../slideLayouts/slideLayout5.xml"/><Relationship Id="rId1" Type="http://schemas.openxmlformats.org/officeDocument/2006/relationships/tags" Target="../tags/tag17.xml"/><Relationship Id="rId6" Type="http://schemas.openxmlformats.org/officeDocument/2006/relationships/image" Target="../media/image51.png"/><Relationship Id="rId5" Type="http://schemas.openxmlformats.org/officeDocument/2006/relationships/image" Target="../media/image50.svg"/><Relationship Id="rId4" Type="http://schemas.openxmlformats.org/officeDocument/2006/relationships/image" Target="../media/image49.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7.xml"/><Relationship Id="rId1" Type="http://schemas.openxmlformats.org/officeDocument/2006/relationships/tags" Target="../tags/tag4.xml"/><Relationship Id="rId5" Type="http://schemas.openxmlformats.org/officeDocument/2006/relationships/image" Target="../media/image27.svg"/><Relationship Id="rId4" Type="http://schemas.openxmlformats.org/officeDocument/2006/relationships/image" Target="../media/image26.png"/></Relationships>
</file>

<file path=ppt/slides/_rels/slide3.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notesSlide" Target="../notesSlides/notesSlide3.xml"/><Relationship Id="rId7" Type="http://schemas.openxmlformats.org/officeDocument/2006/relationships/image" Target="../media/image31.png"/><Relationship Id="rId2" Type="http://schemas.openxmlformats.org/officeDocument/2006/relationships/slideLayout" Target="../slideLayouts/slideLayout18.xml"/><Relationship Id="rId1" Type="http://schemas.openxmlformats.org/officeDocument/2006/relationships/tags" Target="../tags/tag5.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 Id="rId9" Type="http://schemas.openxmlformats.org/officeDocument/2006/relationships/image" Target="../media/image33.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8.xml"/><Relationship Id="rId1" Type="http://schemas.openxmlformats.org/officeDocument/2006/relationships/tags" Target="../tags/tag6.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tags" Target="../tags/tag7.xml"/><Relationship Id="rId5" Type="http://schemas.openxmlformats.org/officeDocument/2006/relationships/image" Target="../media/image35.svg"/><Relationship Id="rId4" Type="http://schemas.openxmlformats.org/officeDocument/2006/relationships/image" Target="../media/image34.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0.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5.xml"/><Relationship Id="rId1" Type="http://schemas.openxmlformats.org/officeDocument/2006/relationships/tags" Target="../tags/tag8.xml"/><Relationship Id="rId4" Type="http://schemas.openxmlformats.org/officeDocument/2006/relationships/image" Target="../media/image36.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6.xml"/><Relationship Id="rId1" Type="http://schemas.openxmlformats.org/officeDocument/2006/relationships/tags" Target="../tags/tag9.xml"/><Relationship Id="rId4" Type="http://schemas.openxmlformats.org/officeDocument/2006/relationships/image" Target="../media/image36.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E192CB3-B945-9406-F3AE-9F952F274A67}"/>
              </a:ext>
            </a:extLst>
          </p:cNvPr>
          <p:cNvSpPr>
            <a:spLocks noGrp="1"/>
          </p:cNvSpPr>
          <p:nvPr>
            <p:ph type="title"/>
          </p:nvPr>
        </p:nvSpPr>
        <p:spPr/>
        <p:txBody>
          <a:bodyPr/>
          <a:lstStyle/>
          <a:p>
            <a:r>
              <a:rPr lang="en-US" sz="3600" b="1"/>
              <a:t>Explicit teaching</a:t>
            </a:r>
            <a:endParaRPr lang="en-US"/>
          </a:p>
        </p:txBody>
      </p:sp>
      <p:sp>
        <p:nvSpPr>
          <p:cNvPr id="5" name="Subtitle 4">
            <a:extLst>
              <a:ext uri="{FF2B5EF4-FFF2-40B4-BE49-F238E27FC236}">
                <a16:creationId xmlns:a16="http://schemas.microsoft.com/office/drawing/2014/main" id="{4D63DF55-0F69-AF36-CD74-DB192D4FA7FC}"/>
              </a:ext>
              <a:ext uri="{C183D7F6-B498-43B3-948B-1728B52AA6E4}">
                <adec:decorative xmlns:adec="http://schemas.microsoft.com/office/drawing/2017/decorative" val="0"/>
              </a:ext>
            </a:extLst>
          </p:cNvPr>
          <p:cNvSpPr>
            <a:spLocks noGrp="1"/>
          </p:cNvSpPr>
          <p:nvPr>
            <p:ph type="subTitle" idx="11"/>
          </p:nvPr>
        </p:nvSpPr>
        <p:spPr/>
        <p:txBody>
          <a:bodyPr/>
          <a:lstStyle/>
          <a:p>
            <a:r>
              <a:rPr lang="en-US"/>
              <a:t>Review</a:t>
            </a:r>
          </a:p>
        </p:txBody>
      </p:sp>
      <p:sp>
        <p:nvSpPr>
          <p:cNvPr id="3" name="Text Placeholder 2">
            <a:extLst>
              <a:ext uri="{FF2B5EF4-FFF2-40B4-BE49-F238E27FC236}">
                <a16:creationId xmlns:a16="http://schemas.microsoft.com/office/drawing/2014/main" id="{79CFB367-4EE0-DB50-0437-A4E59AE596D4}"/>
              </a:ext>
            </a:extLst>
          </p:cNvPr>
          <p:cNvSpPr>
            <a:spLocks noGrp="1"/>
          </p:cNvSpPr>
          <p:nvPr>
            <p:ph type="body" idx="13"/>
          </p:nvPr>
        </p:nvSpPr>
        <p:spPr/>
        <p:txBody>
          <a:bodyPr>
            <a:normAutofit/>
          </a:bodyPr>
          <a:lstStyle/>
          <a:p>
            <a:pPr algn="ctr"/>
            <a:r>
              <a:rPr lang="en-US" sz="4000">
                <a:solidFill>
                  <a:srgbClr val="0E1E42"/>
                </a:solidFill>
              </a:rPr>
              <a:t>s</a:t>
            </a:r>
          </a:p>
        </p:txBody>
      </p:sp>
      <p:sp>
        <p:nvSpPr>
          <p:cNvPr id="2" name="Text Placeholder 1">
            <a:extLst>
              <a:ext uri="{FF2B5EF4-FFF2-40B4-BE49-F238E27FC236}">
                <a16:creationId xmlns:a16="http://schemas.microsoft.com/office/drawing/2014/main" id="{1231462D-637C-A61E-8AE1-061F1B9FFFA4}"/>
              </a:ext>
            </a:extLst>
          </p:cNvPr>
          <p:cNvSpPr>
            <a:spLocks noGrp="1"/>
          </p:cNvSpPr>
          <p:nvPr>
            <p:ph type="body" idx="12"/>
          </p:nvPr>
        </p:nvSpPr>
        <p:spPr/>
        <p:txBody>
          <a:bodyPr/>
          <a:lstStyle/>
          <a:p>
            <a:r>
              <a:rPr lang="en-US" sz="3200">
                <a:solidFill>
                  <a:srgbClr val="0E1E42"/>
                </a:solidFill>
              </a:rPr>
              <a:t>SSP lesson</a:t>
            </a:r>
          </a:p>
        </p:txBody>
      </p:sp>
      <p:sp>
        <p:nvSpPr>
          <p:cNvPr id="4" name="Text Placeholder 3">
            <a:extLst>
              <a:ext uri="{FF2B5EF4-FFF2-40B4-BE49-F238E27FC236}">
                <a16:creationId xmlns:a16="http://schemas.microsoft.com/office/drawing/2014/main" id="{B659DB08-7D8E-1082-B82B-1E2F333A9A4B}"/>
              </a:ext>
            </a:extLst>
          </p:cNvPr>
          <p:cNvSpPr>
            <a:spLocks noGrp="1"/>
          </p:cNvSpPr>
          <p:nvPr>
            <p:ph type="body" idx="14"/>
          </p:nvPr>
        </p:nvSpPr>
        <p:spPr/>
        <p:txBody>
          <a:bodyPr/>
          <a:lstStyle/>
          <a:p>
            <a:r>
              <a:rPr lang="en-US" sz="4800" b="1">
                <a:solidFill>
                  <a:srgbClr val="0E1E42"/>
                </a:solidFill>
              </a:rPr>
              <a:t>a says /a/</a:t>
            </a:r>
            <a:endParaRPr lang="en-AU" sz="4800" b="1">
              <a:solidFill>
                <a:srgbClr val="0E1E42"/>
              </a:solidFill>
            </a:endParaRPr>
          </a:p>
        </p:txBody>
      </p:sp>
    </p:spTree>
    <p:extLst>
      <p:ext uri="{BB962C8B-B14F-4D97-AF65-F5344CB8AC3E}">
        <p14:creationId xmlns:p14="http://schemas.microsoft.com/office/powerpoint/2010/main" val="4091483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C8C6ECD-BA31-235F-E3A4-9B48D21163D8}"/>
              </a:ext>
            </a:extLst>
          </p:cNvPr>
          <p:cNvSpPr>
            <a:spLocks noGrp="1"/>
          </p:cNvSpPr>
          <p:nvPr>
            <p:ph type="title" idx="4294967295"/>
          </p:nvPr>
        </p:nvSpPr>
        <p:spPr>
          <a:xfrm>
            <a:off x="356286" y="-648615"/>
            <a:ext cx="8360968" cy="648615"/>
          </a:xfrm>
        </p:spPr>
        <p:txBody>
          <a:bodyPr>
            <a:normAutofit/>
          </a:bodyPr>
          <a:lstStyle/>
          <a:p>
            <a:r>
              <a:rPr lang="en-AU" sz="600">
                <a:solidFill>
                  <a:schemeClr val="bg2"/>
                </a:solidFill>
              </a:rPr>
              <a:t>I do</a:t>
            </a:r>
          </a:p>
        </p:txBody>
      </p:sp>
      <p:sp>
        <p:nvSpPr>
          <p:cNvPr id="6" name="Content Placeholder 2">
            <a:extLst>
              <a:ext uri="{FF2B5EF4-FFF2-40B4-BE49-F238E27FC236}">
                <a16:creationId xmlns:a16="http://schemas.microsoft.com/office/drawing/2014/main" id="{494FD0C9-4695-D759-F70E-F97782DBD58D}"/>
              </a:ext>
            </a:extLst>
          </p:cNvPr>
          <p:cNvSpPr txBox="1">
            <a:spLocks/>
          </p:cNvSpPr>
          <p:nvPr/>
        </p:nvSpPr>
        <p:spPr>
          <a:xfrm>
            <a:off x="557956"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a</a:t>
            </a:r>
            <a:endParaRPr lang="en-AU" sz="21000" dirty="0">
              <a:solidFill>
                <a:srgbClr val="4557AD"/>
              </a:solidFill>
              <a:latin typeface="Tenorite" pitchFamily="2" charset="0"/>
              <a:cs typeface="Arial"/>
            </a:endParaRPr>
          </a:p>
        </p:txBody>
      </p:sp>
      <p:sp>
        <p:nvSpPr>
          <p:cNvPr id="7" name="Oval 6" descr="Green dot">
            <a:extLst>
              <a:ext uri="{FF2B5EF4-FFF2-40B4-BE49-F238E27FC236}">
                <a16:creationId xmlns:a16="http://schemas.microsoft.com/office/drawing/2014/main" id="{5AA49C63-F913-CF8B-BF30-6D18167892DA}"/>
              </a:ext>
            </a:extLst>
          </p:cNvPr>
          <p:cNvSpPr/>
          <p:nvPr/>
        </p:nvSpPr>
        <p:spPr>
          <a:xfrm>
            <a:off x="2582725" y="3126750"/>
            <a:ext cx="216569" cy="216568"/>
          </a:xfrm>
          <a:prstGeom prst="ellipse">
            <a:avLst/>
          </a:prstGeom>
          <a:solidFill>
            <a:srgbClr val="92D05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8" name="Oval 7" descr="red dot ">
            <a:extLst>
              <a:ext uri="{FF2B5EF4-FFF2-40B4-BE49-F238E27FC236}">
                <a16:creationId xmlns:a16="http://schemas.microsoft.com/office/drawing/2014/main" id="{A2AD5CAC-5520-EE67-E101-A96ADB13BDF3}"/>
              </a:ext>
            </a:extLst>
          </p:cNvPr>
          <p:cNvSpPr/>
          <p:nvPr/>
        </p:nvSpPr>
        <p:spPr>
          <a:xfrm>
            <a:off x="2603170" y="4088099"/>
            <a:ext cx="216569" cy="216568"/>
          </a:xfrm>
          <a:prstGeom prst="ellipse">
            <a:avLst/>
          </a:prstGeom>
          <a:solidFill>
            <a:srgbClr val="FF000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4" name="Content Placeholder 2">
            <a:extLst>
              <a:ext uri="{FF2B5EF4-FFF2-40B4-BE49-F238E27FC236}">
                <a16:creationId xmlns:a16="http://schemas.microsoft.com/office/drawing/2014/main" id="{1518AB6C-0107-DCCE-4D8D-6909D50443BA}"/>
              </a:ext>
            </a:extLst>
          </p:cNvPr>
          <p:cNvSpPr txBox="1">
            <a:spLocks/>
          </p:cNvSpPr>
          <p:nvPr/>
        </p:nvSpPr>
        <p:spPr>
          <a:xfrm>
            <a:off x="4404119"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a</a:t>
            </a:r>
            <a:endParaRPr lang="en-AU" sz="21000">
              <a:solidFill>
                <a:srgbClr val="4557AD"/>
              </a:solidFill>
              <a:latin typeface="Tenorite" pitchFamily="2" charset="0"/>
              <a:cs typeface="Arial"/>
            </a:endParaRPr>
          </a:p>
        </p:txBody>
      </p:sp>
      <p:sp>
        <p:nvSpPr>
          <p:cNvPr id="15" name="Content Placeholder 2">
            <a:extLst>
              <a:ext uri="{FF2B5EF4-FFF2-40B4-BE49-F238E27FC236}">
                <a16:creationId xmlns:a16="http://schemas.microsoft.com/office/drawing/2014/main" id="{5A740E2B-85F7-F714-D7FC-ABE13762A239}"/>
              </a:ext>
            </a:extLst>
          </p:cNvPr>
          <p:cNvSpPr txBox="1">
            <a:spLocks/>
          </p:cNvSpPr>
          <p:nvPr/>
        </p:nvSpPr>
        <p:spPr>
          <a:xfrm>
            <a:off x="8250283"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a</a:t>
            </a:r>
            <a:endParaRPr lang="en-AU" sz="21000">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36943333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D1AF767-1C04-4999-EA28-1B2D3B774D17}"/>
              </a:ext>
            </a:extLst>
          </p:cNvPr>
          <p:cNvSpPr>
            <a:spLocks noGrp="1"/>
          </p:cNvSpPr>
          <p:nvPr>
            <p:ph type="title" idx="4294967295"/>
          </p:nvPr>
        </p:nvSpPr>
        <p:spPr>
          <a:xfrm>
            <a:off x="405714" y="-572290"/>
            <a:ext cx="8997778" cy="524146"/>
          </a:xfrm>
        </p:spPr>
        <p:txBody>
          <a:bodyPr>
            <a:normAutofit/>
          </a:bodyPr>
          <a:lstStyle/>
          <a:p>
            <a:r>
              <a:rPr lang="en-AU" sz="600">
                <a:solidFill>
                  <a:schemeClr val="bg2"/>
                </a:solidFill>
              </a:rPr>
              <a:t>We do</a:t>
            </a:r>
          </a:p>
        </p:txBody>
      </p:sp>
      <p:sp>
        <p:nvSpPr>
          <p:cNvPr id="7" name="Content Placeholder 2">
            <a:extLst>
              <a:ext uri="{FF2B5EF4-FFF2-40B4-BE49-F238E27FC236}">
                <a16:creationId xmlns:a16="http://schemas.microsoft.com/office/drawing/2014/main" id="{516DD456-13A2-97FB-5650-292813B9B296}"/>
              </a:ext>
            </a:extLst>
          </p:cNvPr>
          <p:cNvSpPr txBox="1">
            <a:spLocks/>
          </p:cNvSpPr>
          <p:nvPr/>
        </p:nvSpPr>
        <p:spPr>
          <a:xfrm>
            <a:off x="557956"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a</a:t>
            </a:r>
            <a:endParaRPr lang="en-AU" sz="21000" dirty="0">
              <a:solidFill>
                <a:srgbClr val="4557AD"/>
              </a:solidFill>
              <a:latin typeface="Tenorite" pitchFamily="2" charset="0"/>
              <a:cs typeface="Arial"/>
            </a:endParaRPr>
          </a:p>
        </p:txBody>
      </p:sp>
      <p:sp>
        <p:nvSpPr>
          <p:cNvPr id="14" name="Oval 13" descr="Green dot">
            <a:extLst>
              <a:ext uri="{FF2B5EF4-FFF2-40B4-BE49-F238E27FC236}">
                <a16:creationId xmlns:a16="http://schemas.microsoft.com/office/drawing/2014/main" id="{3E19CA93-EF88-D08D-85A5-704546A4B637}"/>
              </a:ext>
            </a:extLst>
          </p:cNvPr>
          <p:cNvSpPr/>
          <p:nvPr/>
        </p:nvSpPr>
        <p:spPr>
          <a:xfrm>
            <a:off x="2582725" y="3126750"/>
            <a:ext cx="216569" cy="216568"/>
          </a:xfrm>
          <a:prstGeom prst="ellipse">
            <a:avLst/>
          </a:prstGeom>
          <a:solidFill>
            <a:srgbClr val="92D05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5" name="Oval 14" descr="red dot ">
            <a:extLst>
              <a:ext uri="{FF2B5EF4-FFF2-40B4-BE49-F238E27FC236}">
                <a16:creationId xmlns:a16="http://schemas.microsoft.com/office/drawing/2014/main" id="{E3ED8055-39D0-C85C-F693-AD6AEBFC8363}"/>
              </a:ext>
            </a:extLst>
          </p:cNvPr>
          <p:cNvSpPr/>
          <p:nvPr/>
        </p:nvSpPr>
        <p:spPr>
          <a:xfrm>
            <a:off x="2603170" y="4088099"/>
            <a:ext cx="216569" cy="216568"/>
          </a:xfrm>
          <a:prstGeom prst="ellipse">
            <a:avLst/>
          </a:prstGeom>
          <a:solidFill>
            <a:srgbClr val="FF000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2" name="Content Placeholder 2">
            <a:extLst>
              <a:ext uri="{FF2B5EF4-FFF2-40B4-BE49-F238E27FC236}">
                <a16:creationId xmlns:a16="http://schemas.microsoft.com/office/drawing/2014/main" id="{F6C7EE97-BABB-EB5E-2E4E-BF2C7CECEA95}"/>
              </a:ext>
            </a:extLst>
          </p:cNvPr>
          <p:cNvSpPr txBox="1">
            <a:spLocks/>
          </p:cNvSpPr>
          <p:nvPr/>
        </p:nvSpPr>
        <p:spPr>
          <a:xfrm>
            <a:off x="4404119"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a</a:t>
            </a:r>
            <a:endParaRPr lang="en-AU" sz="21000">
              <a:solidFill>
                <a:srgbClr val="4557AD"/>
              </a:solidFill>
              <a:latin typeface="Tenorite" pitchFamily="2" charset="0"/>
              <a:cs typeface="Arial"/>
            </a:endParaRPr>
          </a:p>
        </p:txBody>
      </p:sp>
      <p:sp>
        <p:nvSpPr>
          <p:cNvPr id="13" name="Content Placeholder 2">
            <a:extLst>
              <a:ext uri="{FF2B5EF4-FFF2-40B4-BE49-F238E27FC236}">
                <a16:creationId xmlns:a16="http://schemas.microsoft.com/office/drawing/2014/main" id="{43740066-A340-A4CF-B294-D7D20DDFB4E3}"/>
              </a:ext>
            </a:extLst>
          </p:cNvPr>
          <p:cNvSpPr txBox="1">
            <a:spLocks/>
          </p:cNvSpPr>
          <p:nvPr/>
        </p:nvSpPr>
        <p:spPr>
          <a:xfrm>
            <a:off x="8250283"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a</a:t>
            </a:r>
            <a:endParaRPr lang="en-AU" sz="21000">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18191220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37B5A-B948-0FA9-A3BA-19C8BD795901}"/>
              </a:ext>
            </a:extLst>
          </p:cNvPr>
          <p:cNvSpPr>
            <a:spLocks noGrp="1"/>
          </p:cNvSpPr>
          <p:nvPr>
            <p:ph type="title" idx="4294967295"/>
          </p:nvPr>
        </p:nvSpPr>
        <p:spPr>
          <a:xfrm>
            <a:off x="455142" y="-573988"/>
            <a:ext cx="6810632" cy="398211"/>
          </a:xfrm>
        </p:spPr>
        <p:txBody>
          <a:bodyPr>
            <a:normAutofit/>
          </a:bodyPr>
          <a:lstStyle/>
          <a:p>
            <a:r>
              <a:rPr lang="en-AU" sz="600">
                <a:solidFill>
                  <a:schemeClr val="bg2"/>
                </a:solidFill>
              </a:rPr>
              <a:t>I do: part 2</a:t>
            </a:r>
          </a:p>
        </p:txBody>
      </p:sp>
      <p:pic>
        <p:nvPicPr>
          <p:cNvPr id="6" name="Picture 5" descr="Ant ">
            <a:extLst>
              <a:ext uri="{FF2B5EF4-FFF2-40B4-BE49-F238E27FC236}">
                <a16:creationId xmlns:a16="http://schemas.microsoft.com/office/drawing/2014/main" id="{2DE9FC61-DB28-5AA9-403C-7E16AE84117D}"/>
              </a:ext>
            </a:extLst>
          </p:cNvPr>
          <p:cNvPicPr>
            <a:picLocks noChangeAspect="1"/>
          </p:cNvPicPr>
          <p:nvPr/>
        </p:nvPicPr>
        <p:blipFill>
          <a:blip r:embed="rId4"/>
          <a:stretch>
            <a:fillRect/>
          </a:stretch>
        </p:blipFill>
        <p:spPr>
          <a:xfrm>
            <a:off x="919523" y="2110740"/>
            <a:ext cx="2453256" cy="2453256"/>
          </a:xfrm>
          <a:prstGeom prst="rect">
            <a:avLst/>
          </a:prstGeom>
        </p:spPr>
      </p:pic>
      <p:pic>
        <p:nvPicPr>
          <p:cNvPr id="3" name="Picture 2" descr="Anchor">
            <a:extLst>
              <a:ext uri="{FF2B5EF4-FFF2-40B4-BE49-F238E27FC236}">
                <a16:creationId xmlns:a16="http://schemas.microsoft.com/office/drawing/2014/main" id="{968EEA1A-B32E-2FC4-FA9B-DD1B883C2DE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96240" y="1888603"/>
            <a:ext cx="3080795" cy="3080795"/>
          </a:xfrm>
          <a:prstGeom prst="rect">
            <a:avLst/>
          </a:prstGeom>
        </p:spPr>
      </p:pic>
      <p:pic>
        <p:nvPicPr>
          <p:cNvPr id="4" name="Picture 3" descr="Star">
            <a:extLst>
              <a:ext uri="{FF2B5EF4-FFF2-40B4-BE49-F238E27FC236}">
                <a16:creationId xmlns:a16="http://schemas.microsoft.com/office/drawing/2014/main" id="{201C29F2-2CFA-94CA-134B-D14DB507A83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878466" y="1552594"/>
            <a:ext cx="3752811" cy="3752811"/>
          </a:xfrm>
          <a:prstGeom prst="rect">
            <a:avLst/>
          </a:prstGeom>
        </p:spPr>
      </p:pic>
    </p:spTree>
    <p:custDataLst>
      <p:tags r:id="rId1"/>
    </p:custDataLst>
    <p:extLst>
      <p:ext uri="{BB962C8B-B14F-4D97-AF65-F5344CB8AC3E}">
        <p14:creationId xmlns:p14="http://schemas.microsoft.com/office/powerpoint/2010/main" val="170171700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D5CA8A-63B3-A3EF-BC42-33524F2905A5}"/>
              </a:ext>
            </a:extLst>
          </p:cNvPr>
          <p:cNvSpPr>
            <a:spLocks noGrp="1"/>
          </p:cNvSpPr>
          <p:nvPr>
            <p:ph type="title" idx="4294967295"/>
          </p:nvPr>
        </p:nvSpPr>
        <p:spPr>
          <a:xfrm>
            <a:off x="586695" y="-499848"/>
            <a:ext cx="6291649" cy="393795"/>
          </a:xfrm>
        </p:spPr>
        <p:txBody>
          <a:bodyPr>
            <a:normAutofit/>
          </a:bodyPr>
          <a:lstStyle/>
          <a:p>
            <a:r>
              <a:rPr lang="en-AU" sz="600">
                <a:solidFill>
                  <a:schemeClr val="bg2"/>
                </a:solidFill>
              </a:rPr>
              <a:t>We do: part 2</a:t>
            </a:r>
          </a:p>
        </p:txBody>
      </p:sp>
      <p:pic>
        <p:nvPicPr>
          <p:cNvPr id="4" name="Picture 3" descr="Apple">
            <a:extLst>
              <a:ext uri="{FF2B5EF4-FFF2-40B4-BE49-F238E27FC236}">
                <a16:creationId xmlns:a16="http://schemas.microsoft.com/office/drawing/2014/main" id="{F5FBE718-B77F-138B-CA3B-159F676CB1B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58387" y="2110555"/>
            <a:ext cx="2554794" cy="2554794"/>
          </a:xfrm>
          <a:prstGeom prst="rect">
            <a:avLst/>
          </a:prstGeom>
        </p:spPr>
      </p:pic>
      <p:pic>
        <p:nvPicPr>
          <p:cNvPr id="3" name="Graphic 2" descr="Strawberry ">
            <a:extLst>
              <a:ext uri="{FF2B5EF4-FFF2-40B4-BE49-F238E27FC236}">
                <a16:creationId xmlns:a16="http://schemas.microsoft.com/office/drawing/2014/main" id="{AB8E358D-A28A-1C4A-9CCC-3DAF937DFDAC}"/>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765461" y="1944245"/>
            <a:ext cx="2969509" cy="2969509"/>
          </a:xfrm>
          <a:prstGeom prst="rect">
            <a:avLst/>
          </a:prstGeom>
        </p:spPr>
      </p:pic>
      <p:pic>
        <p:nvPicPr>
          <p:cNvPr id="9" name="Picture 8" descr="Axe">
            <a:extLst>
              <a:ext uri="{FF2B5EF4-FFF2-40B4-BE49-F238E27FC236}">
                <a16:creationId xmlns:a16="http://schemas.microsoft.com/office/drawing/2014/main" id="{63B6C93D-9D2E-C0E3-2CF4-8BF91A479CE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305544" y="2113869"/>
            <a:ext cx="2728069" cy="2728069"/>
          </a:xfrm>
          <a:prstGeom prst="rect">
            <a:avLst/>
          </a:prstGeom>
        </p:spPr>
      </p:pic>
    </p:spTree>
    <p:custDataLst>
      <p:tags r:id="rId1"/>
    </p:custDataLst>
    <p:extLst>
      <p:ext uri="{BB962C8B-B14F-4D97-AF65-F5344CB8AC3E}">
        <p14:creationId xmlns:p14="http://schemas.microsoft.com/office/powerpoint/2010/main" val="17381201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1B4F4137-3605-2688-C71C-0348D39EE55C}"/>
              </a:ext>
            </a:extLst>
          </p:cNvPr>
          <p:cNvSpPr>
            <a:spLocks noGrp="1"/>
          </p:cNvSpPr>
          <p:nvPr>
            <p:ph type="title" idx="4294967295"/>
          </p:nvPr>
        </p:nvSpPr>
        <p:spPr>
          <a:xfrm>
            <a:off x="455140" y="-568185"/>
            <a:ext cx="7860957" cy="535383"/>
          </a:xfrm>
        </p:spPr>
        <p:txBody>
          <a:bodyPr>
            <a:normAutofit/>
          </a:bodyPr>
          <a:lstStyle/>
          <a:p>
            <a:r>
              <a:rPr lang="en-AU" sz="600">
                <a:solidFill>
                  <a:schemeClr val="bg2"/>
                </a:solidFill>
              </a:rPr>
              <a:t>Check for understanding </a:t>
            </a:r>
          </a:p>
        </p:txBody>
      </p:sp>
      <p:pic>
        <p:nvPicPr>
          <p:cNvPr id="3" name="Graphic 2" descr="Speech with solid fill">
            <a:extLst>
              <a:ext uri="{FF2B5EF4-FFF2-40B4-BE49-F238E27FC236}">
                <a16:creationId xmlns:a16="http://schemas.microsoft.com/office/drawing/2014/main" id="{7121C993-3D24-8140-AAFD-BD2F6BCD5EF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flipH="1">
            <a:off x="-418788" y="1134428"/>
            <a:ext cx="4588192" cy="4588192"/>
          </a:xfrm>
          <a:prstGeom prst="rect">
            <a:avLst/>
          </a:prstGeom>
        </p:spPr>
      </p:pic>
      <p:sp>
        <p:nvSpPr>
          <p:cNvPr id="4" name="TextBox 3">
            <a:extLst>
              <a:ext uri="{FF2B5EF4-FFF2-40B4-BE49-F238E27FC236}">
                <a16:creationId xmlns:a16="http://schemas.microsoft.com/office/drawing/2014/main" id="{5DA474B8-90E8-BA49-A9BD-A50B8ED5FB26}"/>
              </a:ext>
            </a:extLst>
          </p:cNvPr>
          <p:cNvSpPr txBox="1"/>
          <p:nvPr/>
        </p:nvSpPr>
        <p:spPr>
          <a:xfrm>
            <a:off x="293682" y="2490135"/>
            <a:ext cx="3181882" cy="1092607"/>
          </a:xfrm>
          <a:prstGeom prst="rect">
            <a:avLst/>
          </a:prstGeom>
          <a:noFill/>
        </p:spPr>
        <p:txBody>
          <a:bodyPr wrap="square" rtlCol="0">
            <a:spAutoFit/>
          </a:bodyPr>
          <a:lstStyle/>
          <a:p>
            <a:pPr algn="ctr"/>
            <a:r>
              <a:rPr lang="en-US" sz="6500" b="1">
                <a:solidFill>
                  <a:srgbClr val="4857A6"/>
                </a:solidFill>
                <a:latin typeface="Calibri" panose="020F0502020204030204" pitchFamily="34" charset="0"/>
                <a:ea typeface="Verdana" panose="020B0604030504040204" pitchFamily="34" charset="0"/>
                <a:cs typeface="Calibri" panose="020F0502020204030204" pitchFamily="34" charset="0"/>
              </a:rPr>
              <a:t>I can…</a:t>
            </a:r>
            <a:endParaRPr lang="en-AU" sz="6500" b="1">
              <a:solidFill>
                <a:srgbClr val="4857A6"/>
              </a:solidFill>
              <a:latin typeface="Calibri" panose="020F0502020204030204" pitchFamily="34" charset="0"/>
              <a:ea typeface="Verdana" panose="020B0604030504040204" pitchFamily="34" charset="0"/>
              <a:cs typeface="Calibri" panose="020F0502020204030204" pitchFamily="34" charset="0"/>
            </a:endParaRPr>
          </a:p>
        </p:txBody>
      </p:sp>
      <p:sp>
        <p:nvSpPr>
          <p:cNvPr id="2" name="Title 1">
            <a:extLst>
              <a:ext uri="{FF2B5EF4-FFF2-40B4-BE49-F238E27FC236}">
                <a16:creationId xmlns:a16="http://schemas.microsoft.com/office/drawing/2014/main" id="{2C84BB66-4912-D34E-B899-E7C0CBF5536C}"/>
              </a:ext>
            </a:extLst>
          </p:cNvPr>
          <p:cNvSpPr txBox="1">
            <a:spLocks/>
          </p:cNvSpPr>
          <p:nvPr/>
        </p:nvSpPr>
        <p:spPr>
          <a:xfrm>
            <a:off x="3740116" y="1932228"/>
            <a:ext cx="1855287" cy="790345"/>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80000"/>
              </a:lnSpc>
            </a:pPr>
            <a:r>
              <a:rPr lang="en-US" sz="2800" b="0">
                <a:solidFill>
                  <a:srgbClr val="0E1E42"/>
                </a:solidFill>
                <a:latin typeface="Calibri" panose="020F0502020204030204" pitchFamily="34" charset="0"/>
                <a:ea typeface="Verdana" panose="020B0604030504040204" pitchFamily="34" charset="0"/>
              </a:rPr>
              <a:t>form the letter</a:t>
            </a:r>
            <a:endParaRPr lang="en-US" sz="2800">
              <a:solidFill>
                <a:srgbClr val="0E1E42"/>
              </a:solidFill>
              <a:latin typeface="Calibri" panose="020F0502020204030204" pitchFamily="34" charset="0"/>
              <a:ea typeface="Verdana" panose="020B0604030504040204" pitchFamily="34" charset="0"/>
            </a:endParaRPr>
          </a:p>
        </p:txBody>
      </p:sp>
      <p:sp>
        <p:nvSpPr>
          <p:cNvPr id="10" name="Content Placeholder 2">
            <a:extLst>
              <a:ext uri="{FF2B5EF4-FFF2-40B4-BE49-F238E27FC236}">
                <a16:creationId xmlns:a16="http://schemas.microsoft.com/office/drawing/2014/main" id="{61D9BBD6-117F-F84E-8012-63EE0CF9CB35}"/>
              </a:ext>
            </a:extLst>
          </p:cNvPr>
          <p:cNvSpPr txBox="1">
            <a:spLocks/>
          </p:cNvSpPr>
          <p:nvPr/>
        </p:nvSpPr>
        <p:spPr>
          <a:xfrm>
            <a:off x="3740116" y="2896358"/>
            <a:ext cx="202571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2000">
                <a:solidFill>
                  <a:srgbClr val="4557AD"/>
                </a:solidFill>
                <a:latin typeface="Tenorite" pitchFamily="2" charset="0"/>
                <a:cs typeface="Arial"/>
              </a:rPr>
              <a:t>a</a:t>
            </a:r>
            <a:endParaRPr lang="en-AU" sz="12000">
              <a:solidFill>
                <a:srgbClr val="4557AD"/>
              </a:solidFill>
              <a:latin typeface="Tenorite" pitchFamily="2" charset="0"/>
              <a:cs typeface="Arial"/>
            </a:endParaRPr>
          </a:p>
        </p:txBody>
      </p:sp>
      <p:sp>
        <p:nvSpPr>
          <p:cNvPr id="5" name="Title 1">
            <a:extLst>
              <a:ext uri="{FF2B5EF4-FFF2-40B4-BE49-F238E27FC236}">
                <a16:creationId xmlns:a16="http://schemas.microsoft.com/office/drawing/2014/main" id="{E99F3ADB-D110-1B44-83CF-D4F4888176DF}"/>
              </a:ext>
            </a:extLst>
          </p:cNvPr>
          <p:cNvSpPr txBox="1">
            <a:spLocks/>
          </p:cNvSpPr>
          <p:nvPr/>
        </p:nvSpPr>
        <p:spPr>
          <a:xfrm>
            <a:off x="6065899" y="1932228"/>
            <a:ext cx="2035878" cy="790345"/>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80000"/>
              </a:lnSpc>
            </a:pPr>
            <a:r>
              <a:rPr lang="en-US" sz="2800" b="0">
                <a:solidFill>
                  <a:srgbClr val="0E1E42"/>
                </a:solidFill>
                <a:latin typeface="Calibri" panose="020F0502020204030204" pitchFamily="34" charset="0"/>
                <a:ea typeface="Verdana" panose="020B0604030504040204" pitchFamily="34" charset="0"/>
              </a:rPr>
              <a:t>say the sound</a:t>
            </a:r>
            <a:endParaRPr lang="en-US" sz="2800">
              <a:solidFill>
                <a:srgbClr val="0E1E42"/>
              </a:solidFill>
              <a:latin typeface="Calibri" panose="020F0502020204030204" pitchFamily="34" charset="0"/>
              <a:ea typeface="Verdana" panose="020B0604030504040204" pitchFamily="34" charset="0"/>
            </a:endParaRPr>
          </a:p>
        </p:txBody>
      </p:sp>
      <p:sp>
        <p:nvSpPr>
          <p:cNvPr id="11" name="Content Placeholder 2">
            <a:extLst>
              <a:ext uri="{FF2B5EF4-FFF2-40B4-BE49-F238E27FC236}">
                <a16:creationId xmlns:a16="http://schemas.microsoft.com/office/drawing/2014/main" id="{13570D16-12C5-0048-8870-7285D656E7BA}"/>
              </a:ext>
            </a:extLst>
          </p:cNvPr>
          <p:cNvSpPr txBox="1">
            <a:spLocks/>
          </p:cNvSpPr>
          <p:nvPr/>
        </p:nvSpPr>
        <p:spPr>
          <a:xfrm>
            <a:off x="6076067" y="2896357"/>
            <a:ext cx="202571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2000">
                <a:solidFill>
                  <a:srgbClr val="4557AD"/>
                </a:solidFill>
                <a:latin typeface="Tenorite" pitchFamily="2" charset="0"/>
                <a:cs typeface="Arial"/>
              </a:rPr>
              <a:t>a</a:t>
            </a:r>
            <a:endParaRPr lang="en-AU" sz="12000">
              <a:solidFill>
                <a:srgbClr val="4557AD"/>
              </a:solidFill>
              <a:latin typeface="Tenorite" pitchFamily="2" charset="0"/>
              <a:cs typeface="Arial"/>
            </a:endParaRPr>
          </a:p>
        </p:txBody>
      </p:sp>
      <p:sp>
        <p:nvSpPr>
          <p:cNvPr id="6" name="Title 1">
            <a:extLst>
              <a:ext uri="{FF2B5EF4-FFF2-40B4-BE49-F238E27FC236}">
                <a16:creationId xmlns:a16="http://schemas.microsoft.com/office/drawing/2014/main" id="{DE1EAA1E-5DF6-0842-B5DB-C77E8F047171}"/>
              </a:ext>
            </a:extLst>
          </p:cNvPr>
          <p:cNvSpPr txBox="1">
            <a:spLocks/>
          </p:cNvSpPr>
          <p:nvPr/>
        </p:nvSpPr>
        <p:spPr>
          <a:xfrm>
            <a:off x="8481976" y="1926277"/>
            <a:ext cx="3298509" cy="790345"/>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80000"/>
              </a:lnSpc>
            </a:pPr>
            <a:r>
              <a:rPr lang="en-US" sz="2800" b="0">
                <a:solidFill>
                  <a:srgbClr val="0E1E42"/>
                </a:solidFill>
                <a:latin typeface="Calibri" panose="020F0502020204030204" pitchFamily="34" charset="0"/>
                <a:ea typeface="Verdana" panose="020B0604030504040204" pitchFamily="34" charset="0"/>
              </a:rPr>
              <a:t>choose which words begin with /a/</a:t>
            </a:r>
          </a:p>
        </p:txBody>
      </p:sp>
      <p:pic>
        <p:nvPicPr>
          <p:cNvPr id="14" name="Picture 13" descr="Ant">
            <a:extLst>
              <a:ext uri="{FF2B5EF4-FFF2-40B4-BE49-F238E27FC236}">
                <a16:creationId xmlns:a16="http://schemas.microsoft.com/office/drawing/2014/main" id="{39889DE4-BCB0-0415-1CE9-FDD2C5DF4679}"/>
              </a:ext>
            </a:extLst>
          </p:cNvPr>
          <p:cNvPicPr>
            <a:picLocks noChangeAspect="1"/>
          </p:cNvPicPr>
          <p:nvPr/>
        </p:nvPicPr>
        <p:blipFill>
          <a:blip r:embed="rId6"/>
          <a:stretch>
            <a:fillRect/>
          </a:stretch>
        </p:blipFill>
        <p:spPr>
          <a:xfrm>
            <a:off x="9718049" y="2801710"/>
            <a:ext cx="826362" cy="826362"/>
          </a:xfrm>
          <a:prstGeom prst="rect">
            <a:avLst/>
          </a:prstGeom>
        </p:spPr>
      </p:pic>
      <p:pic>
        <p:nvPicPr>
          <p:cNvPr id="8" name="Picture 7" descr="Cat">
            <a:extLst>
              <a:ext uri="{FF2B5EF4-FFF2-40B4-BE49-F238E27FC236}">
                <a16:creationId xmlns:a16="http://schemas.microsoft.com/office/drawing/2014/main" id="{52F6AB72-78E3-3CE7-A69B-FB24BA5BE60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620514" y="3815326"/>
            <a:ext cx="1013619" cy="1013619"/>
          </a:xfrm>
          <a:prstGeom prst="rect">
            <a:avLst/>
          </a:prstGeom>
        </p:spPr>
      </p:pic>
      <p:pic>
        <p:nvPicPr>
          <p:cNvPr id="13" name="Picture 12" descr="Avocado">
            <a:extLst>
              <a:ext uri="{FF2B5EF4-FFF2-40B4-BE49-F238E27FC236}">
                <a16:creationId xmlns:a16="http://schemas.microsoft.com/office/drawing/2014/main" id="{C52EB15C-3709-A6DE-9A91-351E2F52B7E2}"/>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864699" y="4939267"/>
            <a:ext cx="911453" cy="911453"/>
          </a:xfrm>
          <a:prstGeom prst="rect">
            <a:avLst/>
          </a:prstGeom>
        </p:spPr>
      </p:pic>
    </p:spTree>
    <p:custDataLst>
      <p:tags r:id="rId1"/>
    </p:custDataLst>
    <p:extLst>
      <p:ext uri="{BB962C8B-B14F-4D97-AF65-F5344CB8AC3E}">
        <p14:creationId xmlns:p14="http://schemas.microsoft.com/office/powerpoint/2010/main" val="2401140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825C2BD-668D-1B47-A307-4478F57E8F9E}"/>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252595" y="395298"/>
            <a:ext cx="4087607" cy="5821950"/>
          </a:xfrm>
          <a:prstGeom prst="rect">
            <a:avLst/>
          </a:prstGeom>
          <a:effectLst>
            <a:outerShdw blurRad="63500" sx="102000" sy="102000" algn="ctr" rotWithShape="0">
              <a:prstClr val="black">
                <a:alpha val="40000"/>
              </a:prstClr>
            </a:outerShdw>
          </a:effectLst>
        </p:spPr>
      </p:pic>
      <p:sp>
        <p:nvSpPr>
          <p:cNvPr id="2" name="Title 1">
            <a:extLst>
              <a:ext uri="{FF2B5EF4-FFF2-40B4-BE49-F238E27FC236}">
                <a16:creationId xmlns:a16="http://schemas.microsoft.com/office/drawing/2014/main" id="{7EE32784-D6C4-D925-9388-BECA324DB88A}"/>
              </a:ext>
            </a:extLst>
          </p:cNvPr>
          <p:cNvSpPr>
            <a:spLocks noGrp="1"/>
          </p:cNvSpPr>
          <p:nvPr>
            <p:ph type="title" idx="4294967295"/>
          </p:nvPr>
        </p:nvSpPr>
        <p:spPr>
          <a:xfrm>
            <a:off x="213020" y="-796410"/>
            <a:ext cx="8083378" cy="573989"/>
          </a:xfrm>
        </p:spPr>
        <p:txBody>
          <a:bodyPr/>
          <a:lstStyle/>
          <a:p>
            <a:r>
              <a:rPr lang="en-AU" sz="600">
                <a:solidFill>
                  <a:schemeClr val="bg2"/>
                </a:solidFill>
              </a:rPr>
              <a:t>Check for understanding: part 2</a:t>
            </a:r>
          </a:p>
        </p:txBody>
      </p:sp>
    </p:spTree>
    <p:custDataLst>
      <p:tags r:id="rId1"/>
    </p:custDataLst>
    <p:extLst>
      <p:ext uri="{BB962C8B-B14F-4D97-AF65-F5344CB8AC3E}">
        <p14:creationId xmlns:p14="http://schemas.microsoft.com/office/powerpoint/2010/main" val="41505492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945BF9C-8B08-12A3-3EDC-4A7E72EAC840}"/>
              </a:ext>
            </a:extLst>
          </p:cNvPr>
          <p:cNvSpPr>
            <a:spLocks noGrp="1"/>
          </p:cNvSpPr>
          <p:nvPr>
            <p:ph type="title" idx="4294967295"/>
          </p:nvPr>
        </p:nvSpPr>
        <p:spPr>
          <a:xfrm>
            <a:off x="319216" y="-672841"/>
            <a:ext cx="7860957" cy="523220"/>
          </a:xfrm>
        </p:spPr>
        <p:txBody>
          <a:bodyPr>
            <a:normAutofit/>
          </a:bodyPr>
          <a:lstStyle/>
          <a:p>
            <a:r>
              <a:rPr lang="en-AU" sz="600">
                <a:solidFill>
                  <a:schemeClr val="bg2"/>
                </a:solidFill>
              </a:rPr>
              <a:t>You do</a:t>
            </a:r>
          </a:p>
        </p:txBody>
      </p:sp>
      <p:pic>
        <p:nvPicPr>
          <p:cNvPr id="2" name="Graphic 7" descr="Social network outline">
            <a:extLst>
              <a:ext uri="{FF2B5EF4-FFF2-40B4-BE49-F238E27FC236}">
                <a16:creationId xmlns:a16="http://schemas.microsoft.com/office/drawing/2014/main" id="{32F9E39C-FFA8-9449-A9FD-F679C262BCF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914433" y="1834674"/>
            <a:ext cx="2969559" cy="2969559"/>
          </a:xfrm>
          <a:prstGeom prst="rect">
            <a:avLst/>
          </a:prstGeom>
        </p:spPr>
      </p:pic>
      <p:sp>
        <p:nvSpPr>
          <p:cNvPr id="4" name="Title 1">
            <a:extLst>
              <a:ext uri="{FF2B5EF4-FFF2-40B4-BE49-F238E27FC236}">
                <a16:creationId xmlns:a16="http://schemas.microsoft.com/office/drawing/2014/main" id="{DA3D3666-F224-9147-BD4A-2407C6B422EA}"/>
              </a:ext>
            </a:extLst>
          </p:cNvPr>
          <p:cNvSpPr txBox="1">
            <a:spLocks/>
          </p:cNvSpPr>
          <p:nvPr/>
        </p:nvSpPr>
        <p:spPr>
          <a:xfrm>
            <a:off x="111612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Teacher-led focus group</a:t>
            </a:r>
          </a:p>
        </p:txBody>
      </p:sp>
      <p:pic>
        <p:nvPicPr>
          <p:cNvPr id="3" name="Graphic 2" descr="Storytelling outline">
            <a:extLst>
              <a:ext uri="{FF2B5EF4-FFF2-40B4-BE49-F238E27FC236}">
                <a16:creationId xmlns:a16="http://schemas.microsoft.com/office/drawing/2014/main" id="{A0CAD030-AEF6-2849-9D32-3E77910D8F1C}"/>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471634" y="2026748"/>
            <a:ext cx="2502945" cy="2502945"/>
          </a:xfrm>
          <a:prstGeom prst="rect">
            <a:avLst/>
          </a:prstGeom>
        </p:spPr>
      </p:pic>
      <p:sp>
        <p:nvSpPr>
          <p:cNvPr id="5" name="Title 1">
            <a:extLst>
              <a:ext uri="{FF2B5EF4-FFF2-40B4-BE49-F238E27FC236}">
                <a16:creationId xmlns:a16="http://schemas.microsoft.com/office/drawing/2014/main" id="{7587482E-8EA7-9A4B-8BB0-82C19620E538}"/>
              </a:ext>
            </a:extLst>
          </p:cNvPr>
          <p:cNvSpPr txBox="1">
            <a:spLocks/>
          </p:cNvSpPr>
          <p:nvPr/>
        </p:nvSpPr>
        <p:spPr>
          <a:xfrm>
            <a:off x="647720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Independent practice</a:t>
            </a:r>
          </a:p>
        </p:txBody>
      </p:sp>
    </p:spTree>
    <p:custDataLst>
      <p:tags r:id="rId1"/>
    </p:custDataLst>
    <p:extLst>
      <p:ext uri="{BB962C8B-B14F-4D97-AF65-F5344CB8AC3E}">
        <p14:creationId xmlns:p14="http://schemas.microsoft.com/office/powerpoint/2010/main" val="34964336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7658AD-C1B7-5BAF-9CEF-31A262D8CDE5}"/>
              </a:ext>
            </a:extLst>
          </p:cNvPr>
          <p:cNvSpPr>
            <a:spLocks noGrp="1"/>
          </p:cNvSpPr>
          <p:nvPr>
            <p:ph type="title" idx="4294967295"/>
          </p:nvPr>
        </p:nvSpPr>
        <p:spPr>
          <a:xfrm>
            <a:off x="220362" y="-771696"/>
            <a:ext cx="9356124" cy="586345"/>
          </a:xfrm>
        </p:spPr>
        <p:txBody>
          <a:bodyPr>
            <a:normAutofit/>
          </a:bodyPr>
          <a:lstStyle/>
          <a:p>
            <a:r>
              <a:rPr lang="en-AU" sz="600">
                <a:solidFill>
                  <a:schemeClr val="bg2"/>
                </a:solidFill>
              </a:rPr>
              <a:t>Literacy Hub</a:t>
            </a:r>
          </a:p>
        </p:txBody>
      </p:sp>
    </p:spTree>
    <p:extLst>
      <p:ext uri="{BB962C8B-B14F-4D97-AF65-F5344CB8AC3E}">
        <p14:creationId xmlns:p14="http://schemas.microsoft.com/office/powerpoint/2010/main" val="458486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71B28DA-FA5C-163E-8CC2-FB629859DD01}"/>
              </a:ext>
            </a:extLst>
          </p:cNvPr>
          <p:cNvSpPr>
            <a:spLocks noGrp="1"/>
          </p:cNvSpPr>
          <p:nvPr>
            <p:ph type="title" idx="4294967295"/>
          </p:nvPr>
        </p:nvSpPr>
        <p:spPr>
          <a:xfrm>
            <a:off x="104794" y="-499848"/>
            <a:ext cx="8948351" cy="388637"/>
          </a:xfrm>
        </p:spPr>
        <p:txBody>
          <a:bodyPr>
            <a:normAutofit/>
          </a:bodyPr>
          <a:lstStyle/>
          <a:p>
            <a:r>
              <a:rPr lang="en-AU" sz="600">
                <a:solidFill>
                  <a:schemeClr val="bg2"/>
                </a:solidFill>
              </a:rPr>
              <a:t>Phonemic awareness review </a:t>
            </a:r>
          </a:p>
        </p:txBody>
      </p:sp>
      <p:pic>
        <p:nvPicPr>
          <p:cNvPr id="2" name="Graphic 1" descr="Robot with solid fill">
            <a:extLst>
              <a:ext uri="{FF2B5EF4-FFF2-40B4-BE49-F238E27FC236}">
                <a16:creationId xmlns:a16="http://schemas.microsoft.com/office/drawing/2014/main" id="{63859F53-9EDC-CB6A-E900-8B757061D4B6}"/>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578970" y="2156670"/>
            <a:ext cx="3034059" cy="3034059"/>
          </a:xfrm>
          <a:prstGeom prst="rect">
            <a:avLst/>
          </a:prstGeom>
        </p:spPr>
      </p:pic>
    </p:spTree>
    <p:custDataLst>
      <p:tags r:id="rId1"/>
    </p:custDataLst>
    <p:extLst>
      <p:ext uri="{BB962C8B-B14F-4D97-AF65-F5344CB8AC3E}">
        <p14:creationId xmlns:p14="http://schemas.microsoft.com/office/powerpoint/2010/main" val="30890044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F190EF-4DBC-9AE9-0EAF-20B4B48A32CD}"/>
              </a:ext>
            </a:extLst>
          </p:cNvPr>
          <p:cNvSpPr>
            <a:spLocks noGrp="1"/>
          </p:cNvSpPr>
          <p:nvPr>
            <p:ph type="title" idx="4294967295"/>
          </p:nvPr>
        </p:nvSpPr>
        <p:spPr>
          <a:xfrm>
            <a:off x="257433" y="-648129"/>
            <a:ext cx="6395534" cy="532171"/>
          </a:xfrm>
        </p:spPr>
        <p:txBody>
          <a:bodyPr>
            <a:normAutofit/>
          </a:bodyPr>
          <a:lstStyle/>
          <a:p>
            <a:r>
              <a:rPr lang="en-AU" sz="600">
                <a:solidFill>
                  <a:schemeClr val="bg2"/>
                </a:solidFill>
              </a:rPr>
              <a:t>Review:</a:t>
            </a:r>
            <a:r>
              <a:rPr lang="en-AU" sz="600" baseline="0">
                <a:solidFill>
                  <a:schemeClr val="bg2"/>
                </a:solidFill>
              </a:rPr>
              <a:t> part 1</a:t>
            </a:r>
            <a:endParaRPr lang="en-AU" sz="600">
              <a:solidFill>
                <a:schemeClr val="bg2"/>
              </a:solidFill>
            </a:endParaRPr>
          </a:p>
        </p:txBody>
      </p:sp>
      <p:pic>
        <p:nvPicPr>
          <p:cNvPr id="9" name="Picture 8" descr="sandwich">
            <a:extLst>
              <a:ext uri="{FF2B5EF4-FFF2-40B4-BE49-F238E27FC236}">
                <a16:creationId xmlns:a16="http://schemas.microsoft.com/office/drawing/2014/main" id="{155DC8DC-395B-5423-35DD-0B6F9D136A4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52932" y="1595300"/>
            <a:ext cx="2100203" cy="1990626"/>
          </a:xfrm>
          <a:prstGeom prst="rect">
            <a:avLst/>
          </a:prstGeom>
        </p:spPr>
      </p:pic>
      <p:pic>
        <p:nvPicPr>
          <p:cNvPr id="6" name="Picture 5" descr="soap">
            <a:extLst>
              <a:ext uri="{FF2B5EF4-FFF2-40B4-BE49-F238E27FC236}">
                <a16:creationId xmlns:a16="http://schemas.microsoft.com/office/drawing/2014/main" id="{C0ECFD06-E333-CC57-DFD8-091CDBA3ABA9}"/>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5192313" y="1240196"/>
            <a:ext cx="2188804" cy="2188804"/>
          </a:xfrm>
          <a:prstGeom prst="rect">
            <a:avLst/>
          </a:prstGeom>
        </p:spPr>
      </p:pic>
      <p:pic>
        <p:nvPicPr>
          <p:cNvPr id="4" name="Picture 3" descr="monkey">
            <a:extLst>
              <a:ext uri="{FF2B5EF4-FFF2-40B4-BE49-F238E27FC236}">
                <a16:creationId xmlns:a16="http://schemas.microsoft.com/office/drawing/2014/main" id="{DC86014F-60E9-B437-069E-5E10CE4ADCEB}"/>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8523812" y="1594072"/>
            <a:ext cx="1766631" cy="1766631"/>
          </a:xfrm>
          <a:prstGeom prst="rect">
            <a:avLst/>
          </a:prstGeom>
        </p:spPr>
      </p:pic>
      <p:pic>
        <p:nvPicPr>
          <p:cNvPr id="8" name="Picture 7" descr="pear">
            <a:extLst>
              <a:ext uri="{FF2B5EF4-FFF2-40B4-BE49-F238E27FC236}">
                <a16:creationId xmlns:a16="http://schemas.microsoft.com/office/drawing/2014/main" id="{9B3699A0-C0F9-FD03-139C-4727B5B3C295}"/>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1677562" y="3757701"/>
            <a:ext cx="1990626" cy="1990626"/>
          </a:xfrm>
          <a:prstGeom prst="rect">
            <a:avLst/>
          </a:prstGeom>
        </p:spPr>
      </p:pic>
      <p:pic>
        <p:nvPicPr>
          <p:cNvPr id="7" name="Picture 6" descr="hat">
            <a:extLst>
              <a:ext uri="{FF2B5EF4-FFF2-40B4-BE49-F238E27FC236}">
                <a16:creationId xmlns:a16="http://schemas.microsoft.com/office/drawing/2014/main" id="{3B4547D4-6D64-58B5-30EC-A885BD858BFE}"/>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a:off x="5243108" y="3970078"/>
            <a:ext cx="1990626" cy="1990626"/>
          </a:xfrm>
          <a:prstGeom prst="rect">
            <a:avLst/>
          </a:prstGeom>
        </p:spPr>
      </p:pic>
      <p:pic>
        <p:nvPicPr>
          <p:cNvPr id="5" name="Picture 4" descr="sun">
            <a:extLst>
              <a:ext uri="{FF2B5EF4-FFF2-40B4-BE49-F238E27FC236}">
                <a16:creationId xmlns:a16="http://schemas.microsoft.com/office/drawing/2014/main" id="{18480819-2913-B1BD-406F-D8199FCAD021}"/>
              </a:ext>
            </a:extLst>
          </p:cNvPr>
          <p:cNvPicPr>
            <a:picLocks noChangeAspect="1"/>
          </p:cNvPicPr>
          <p:nvPr/>
        </p:nvPicPr>
        <p:blipFill>
          <a:blip r:embed="rId9">
            <a:extLst>
              <a:ext uri="{28A0092B-C50C-407E-A947-70E740481C1C}">
                <a14:useLocalDpi xmlns:a14="http://schemas.microsoft.com/office/drawing/2010/main" val="0"/>
              </a:ext>
            </a:extLst>
          </a:blip>
          <a:srcRect/>
          <a:stretch/>
        </p:blipFill>
        <p:spPr>
          <a:xfrm>
            <a:off x="8583589" y="3970078"/>
            <a:ext cx="1647075" cy="1647075"/>
          </a:xfrm>
          <a:prstGeom prst="rect">
            <a:avLst/>
          </a:prstGeom>
        </p:spPr>
      </p:pic>
    </p:spTree>
    <p:custDataLst>
      <p:tags r:id="rId1"/>
    </p:custDataLst>
    <p:extLst>
      <p:ext uri="{BB962C8B-B14F-4D97-AF65-F5344CB8AC3E}">
        <p14:creationId xmlns:p14="http://schemas.microsoft.com/office/powerpoint/2010/main" val="22444772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2E8BD6CF-27C8-B0C3-ED8A-E1C19C7C1CA2}"/>
              </a:ext>
            </a:extLst>
          </p:cNvPr>
          <p:cNvSpPr>
            <a:spLocks noGrp="1"/>
          </p:cNvSpPr>
          <p:nvPr>
            <p:ph type="title" idx="4294967295"/>
          </p:nvPr>
        </p:nvSpPr>
        <p:spPr>
          <a:xfrm>
            <a:off x="183292" y="-518983"/>
            <a:ext cx="10515600" cy="518984"/>
          </a:xfrm>
        </p:spPr>
        <p:txBody>
          <a:bodyPr>
            <a:normAutofit/>
          </a:bodyPr>
          <a:lstStyle/>
          <a:p>
            <a:r>
              <a:rPr lang="en-AU" sz="600">
                <a:solidFill>
                  <a:schemeClr val="bg2"/>
                </a:solidFill>
              </a:rPr>
              <a:t>Review:</a:t>
            </a:r>
            <a:r>
              <a:rPr lang="en-AU" sz="600" baseline="0">
                <a:solidFill>
                  <a:schemeClr val="bg2"/>
                </a:solidFill>
              </a:rPr>
              <a:t> part 2</a:t>
            </a:r>
            <a:endParaRPr lang="en-AU" sz="600">
              <a:solidFill>
                <a:schemeClr val="bg2"/>
              </a:solidFill>
            </a:endParaRPr>
          </a:p>
        </p:txBody>
      </p:sp>
      <p:grpSp>
        <p:nvGrpSpPr>
          <p:cNvPr id="5" name="Group 4" descr="S S S ">
            <a:extLst>
              <a:ext uri="{FF2B5EF4-FFF2-40B4-BE49-F238E27FC236}">
                <a16:creationId xmlns:a16="http://schemas.microsoft.com/office/drawing/2014/main" id="{A3909F04-E338-2C70-AC63-1C28BC886959}"/>
              </a:ext>
            </a:extLst>
          </p:cNvPr>
          <p:cNvGrpSpPr/>
          <p:nvPr/>
        </p:nvGrpSpPr>
        <p:grpSpPr>
          <a:xfrm>
            <a:off x="557956" y="1888193"/>
            <a:ext cx="11076087" cy="3081613"/>
            <a:chOff x="557957" y="2887116"/>
            <a:chExt cx="11076087" cy="3081613"/>
          </a:xfrm>
        </p:grpSpPr>
        <p:sp>
          <p:nvSpPr>
            <p:cNvPr id="2" name="Content Placeholder 2">
              <a:extLst>
                <a:ext uri="{FF2B5EF4-FFF2-40B4-BE49-F238E27FC236}">
                  <a16:creationId xmlns:a16="http://schemas.microsoft.com/office/drawing/2014/main" id="{37CECE0A-3566-9188-AC71-F2463AA51EC2}"/>
                </a:ext>
              </a:extLst>
            </p:cNvPr>
            <p:cNvSpPr txBox="1">
              <a:spLocks/>
            </p:cNvSpPr>
            <p:nvPr/>
          </p:nvSpPr>
          <p:spPr>
            <a:xfrm>
              <a:off x="557957" y="2887116"/>
              <a:ext cx="3383760"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s</a:t>
              </a:r>
              <a:endParaRPr lang="en-AU" sz="21000">
                <a:solidFill>
                  <a:srgbClr val="4557AD"/>
                </a:solidFill>
                <a:latin typeface="Tenorite" pitchFamily="2" charset="0"/>
                <a:cs typeface="Arial"/>
              </a:endParaRPr>
            </a:p>
          </p:txBody>
        </p:sp>
        <p:sp>
          <p:nvSpPr>
            <p:cNvPr id="3" name="Content Placeholder 2">
              <a:extLst>
                <a:ext uri="{FF2B5EF4-FFF2-40B4-BE49-F238E27FC236}">
                  <a16:creationId xmlns:a16="http://schemas.microsoft.com/office/drawing/2014/main" id="{7825582B-D1C8-56C1-45AB-66ACAD9B86BB}"/>
                </a:ext>
              </a:extLst>
            </p:cNvPr>
            <p:cNvSpPr txBox="1">
              <a:spLocks/>
            </p:cNvSpPr>
            <p:nvPr/>
          </p:nvSpPr>
          <p:spPr>
            <a:xfrm>
              <a:off x="4404119" y="2887116"/>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s</a:t>
              </a:r>
              <a:endParaRPr lang="en-AU" sz="21000">
                <a:solidFill>
                  <a:srgbClr val="4557AD"/>
                </a:solidFill>
                <a:latin typeface="Tenorite" pitchFamily="2" charset="0"/>
                <a:cs typeface="Arial"/>
              </a:endParaRPr>
            </a:p>
          </p:txBody>
        </p:sp>
        <p:sp>
          <p:nvSpPr>
            <p:cNvPr id="4" name="Content Placeholder 2">
              <a:extLst>
                <a:ext uri="{FF2B5EF4-FFF2-40B4-BE49-F238E27FC236}">
                  <a16:creationId xmlns:a16="http://schemas.microsoft.com/office/drawing/2014/main" id="{6D916084-036E-803A-B762-73C3DBBBBDBA}"/>
                </a:ext>
              </a:extLst>
            </p:cNvPr>
            <p:cNvSpPr txBox="1">
              <a:spLocks/>
            </p:cNvSpPr>
            <p:nvPr/>
          </p:nvSpPr>
          <p:spPr>
            <a:xfrm>
              <a:off x="8250283" y="2887116"/>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s</a:t>
              </a:r>
              <a:endParaRPr lang="en-AU" sz="21000">
                <a:solidFill>
                  <a:srgbClr val="4557AD"/>
                </a:solidFill>
                <a:latin typeface="Tenorite" pitchFamily="2" charset="0"/>
                <a:cs typeface="Arial"/>
              </a:endParaRPr>
            </a:p>
          </p:txBody>
        </p:sp>
      </p:grpSp>
    </p:spTree>
    <p:custDataLst>
      <p:tags r:id="rId1"/>
    </p:custDataLst>
    <p:extLst>
      <p:ext uri="{BB962C8B-B14F-4D97-AF65-F5344CB8AC3E}">
        <p14:creationId xmlns:p14="http://schemas.microsoft.com/office/powerpoint/2010/main" val="31225138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93EB56-3AFD-92DA-21E4-56DC8D1BED71}"/>
              </a:ext>
            </a:extLst>
          </p:cNvPr>
          <p:cNvSpPr>
            <a:spLocks noGrp="1"/>
          </p:cNvSpPr>
          <p:nvPr>
            <p:ph type="title" idx="4294967295"/>
          </p:nvPr>
        </p:nvSpPr>
        <p:spPr>
          <a:xfrm>
            <a:off x="170935" y="-573988"/>
            <a:ext cx="10515600" cy="487491"/>
          </a:xfrm>
        </p:spPr>
        <p:txBody>
          <a:bodyPr>
            <a:normAutofit/>
          </a:bodyPr>
          <a:lstStyle/>
          <a:p>
            <a:r>
              <a:rPr lang="en-AU" sz="600">
                <a:solidFill>
                  <a:schemeClr val="bg2"/>
                </a:solidFill>
              </a:rPr>
              <a:t>Review:</a:t>
            </a:r>
            <a:r>
              <a:rPr lang="en-AU" sz="600" baseline="0">
                <a:solidFill>
                  <a:schemeClr val="bg2"/>
                </a:solidFill>
              </a:rPr>
              <a:t> part 3</a:t>
            </a:r>
            <a:endParaRPr lang="en-AU" sz="600">
              <a:solidFill>
                <a:schemeClr val="bg2"/>
              </a:solidFill>
            </a:endParaRPr>
          </a:p>
        </p:txBody>
      </p:sp>
      <p:pic>
        <p:nvPicPr>
          <p:cNvPr id="6" name="Graphic 5" descr="Pencil ">
            <a:extLst>
              <a:ext uri="{FF2B5EF4-FFF2-40B4-BE49-F238E27FC236}">
                <a16:creationId xmlns:a16="http://schemas.microsoft.com/office/drawing/2014/main" id="{D775F1E7-8CC5-8B66-47A7-2CD8EAE0E1D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13358873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BC779B-F0AF-3B40-A6B1-F36C73144F13}"/>
              </a:ext>
            </a:extLst>
          </p:cNvPr>
          <p:cNvSpPr>
            <a:spLocks noGrp="1"/>
          </p:cNvSpPr>
          <p:nvPr>
            <p:ph type="title"/>
          </p:nvPr>
        </p:nvSpPr>
        <p:spPr/>
        <p:txBody>
          <a:bodyPr/>
          <a:lstStyle/>
          <a:p>
            <a:r>
              <a:rPr lang="en-US"/>
              <a:t>End of review</a:t>
            </a:r>
            <a:endParaRPr lang="en-AU"/>
          </a:p>
        </p:txBody>
      </p:sp>
      <p:sp>
        <p:nvSpPr>
          <p:cNvPr id="3" name="Text Placeholder 2">
            <a:extLst>
              <a:ext uri="{FF2B5EF4-FFF2-40B4-BE49-F238E27FC236}">
                <a16:creationId xmlns:a16="http://schemas.microsoft.com/office/drawing/2014/main" id="{924757D0-6AA0-5C4D-DB90-457263C1E7EE}"/>
              </a:ext>
            </a:extLst>
          </p:cNvPr>
          <p:cNvSpPr>
            <a:spLocks noGrp="1"/>
          </p:cNvSpPr>
          <p:nvPr>
            <p:ph type="body" idx="1"/>
          </p:nvPr>
        </p:nvSpPr>
        <p:spPr/>
        <p:txBody>
          <a:bodyPr/>
          <a:lstStyle/>
          <a:p>
            <a:r>
              <a:rPr lang="en-US"/>
              <a:t>Start of SSP lesson</a:t>
            </a:r>
            <a:endParaRPr lang="en-AU"/>
          </a:p>
        </p:txBody>
      </p:sp>
    </p:spTree>
    <p:extLst>
      <p:ext uri="{BB962C8B-B14F-4D97-AF65-F5344CB8AC3E}">
        <p14:creationId xmlns:p14="http://schemas.microsoft.com/office/powerpoint/2010/main" val="38374485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900BB25-6B27-0DD7-FC70-5CE9F60E23B1}"/>
              </a:ext>
            </a:extLst>
          </p:cNvPr>
          <p:cNvSpPr>
            <a:spLocks noGrp="1"/>
          </p:cNvSpPr>
          <p:nvPr>
            <p:ph type="title" idx="4294967295"/>
          </p:nvPr>
        </p:nvSpPr>
        <p:spPr>
          <a:xfrm>
            <a:off x="294502" y="-573989"/>
            <a:ext cx="10515600" cy="388637"/>
          </a:xfrm>
        </p:spPr>
        <p:txBody>
          <a:bodyPr>
            <a:normAutofit/>
          </a:bodyPr>
          <a:lstStyle/>
          <a:p>
            <a:r>
              <a:rPr lang="en-AU" sz="600">
                <a:solidFill>
                  <a:schemeClr val="bg2"/>
                </a:solidFill>
              </a:rPr>
              <a:t>Phonemic awareness: I do</a:t>
            </a:r>
          </a:p>
        </p:txBody>
      </p:sp>
      <p:pic>
        <p:nvPicPr>
          <p:cNvPr id="2" name="Picture 1" descr="Girl jumping ">
            <a:extLst>
              <a:ext uri="{FF2B5EF4-FFF2-40B4-BE49-F238E27FC236}">
                <a16:creationId xmlns:a16="http://schemas.microsoft.com/office/drawing/2014/main" id="{9E13B040-4ED1-0CFB-2040-FEFEE15CA34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00310" y="1990270"/>
            <a:ext cx="3286579" cy="3286579"/>
          </a:xfrm>
          <a:prstGeom prst="rect">
            <a:avLst/>
          </a:prstGeom>
        </p:spPr>
      </p:pic>
    </p:spTree>
    <p:custDataLst>
      <p:tags r:id="rId1"/>
    </p:custDataLst>
    <p:extLst>
      <p:ext uri="{BB962C8B-B14F-4D97-AF65-F5344CB8AC3E}">
        <p14:creationId xmlns:p14="http://schemas.microsoft.com/office/powerpoint/2010/main" val="11353917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2F7FFB7-6111-BBA4-1613-2B679C2AF8B2}"/>
              </a:ext>
            </a:extLst>
          </p:cNvPr>
          <p:cNvSpPr>
            <a:spLocks noGrp="1"/>
          </p:cNvSpPr>
          <p:nvPr>
            <p:ph type="title" idx="4294967295"/>
          </p:nvPr>
        </p:nvSpPr>
        <p:spPr>
          <a:xfrm>
            <a:off x="541638" y="-573988"/>
            <a:ext cx="8466438" cy="438064"/>
          </a:xfrm>
        </p:spPr>
        <p:txBody>
          <a:bodyPr>
            <a:normAutofit/>
          </a:bodyPr>
          <a:lstStyle/>
          <a:p>
            <a:r>
              <a:rPr lang="en-AU" sz="600">
                <a:solidFill>
                  <a:schemeClr val="bg2"/>
                </a:solidFill>
              </a:rPr>
              <a:t>Phonemic </a:t>
            </a:r>
            <a:r>
              <a:rPr lang="en-AU" sz="600" kern="1200">
                <a:solidFill>
                  <a:schemeClr val="bg2"/>
                </a:solidFill>
                <a:latin typeface="+mj-lt"/>
                <a:ea typeface="+mj-ea"/>
                <a:cs typeface="+mj-cs"/>
              </a:rPr>
              <a:t>awareness</a:t>
            </a:r>
            <a:r>
              <a:rPr lang="en-AU" sz="600">
                <a:solidFill>
                  <a:schemeClr val="bg2"/>
                </a:solidFill>
              </a:rPr>
              <a:t>:</a:t>
            </a:r>
            <a:r>
              <a:rPr lang="en-AU" sz="600" baseline="0">
                <a:solidFill>
                  <a:schemeClr val="bg2"/>
                </a:solidFill>
              </a:rPr>
              <a:t> We do</a:t>
            </a:r>
            <a:endParaRPr lang="en-AU" sz="600">
              <a:solidFill>
                <a:schemeClr val="bg2"/>
              </a:solidFill>
            </a:endParaRPr>
          </a:p>
        </p:txBody>
      </p:sp>
      <p:pic>
        <p:nvPicPr>
          <p:cNvPr id="2" name="Picture 1" descr="Jumping sounds">
            <a:extLst>
              <a:ext uri="{FF2B5EF4-FFF2-40B4-BE49-F238E27FC236}">
                <a16:creationId xmlns:a16="http://schemas.microsoft.com/office/drawing/2014/main" id="{C6EE519F-647D-43D7-00B3-9653A2F4619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00310" y="1990270"/>
            <a:ext cx="3286579" cy="3286579"/>
          </a:xfrm>
          <a:prstGeom prst="rect">
            <a:avLst/>
          </a:prstGeom>
        </p:spPr>
      </p:pic>
    </p:spTree>
    <p:custDataLst>
      <p:tags r:id="rId1"/>
    </p:custDataLst>
    <p:extLst>
      <p:ext uri="{BB962C8B-B14F-4D97-AF65-F5344CB8AC3E}">
        <p14:creationId xmlns:p14="http://schemas.microsoft.com/office/powerpoint/2010/main" val="18218177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8D2800-3160-3147-9A2B-78AEC50945B6}"/>
              </a:ext>
            </a:extLst>
          </p:cNvPr>
          <p:cNvSpPr>
            <a:spLocks noGrp="1"/>
          </p:cNvSpPr>
          <p:nvPr>
            <p:ph type="title"/>
          </p:nvPr>
        </p:nvSpPr>
        <p:spPr/>
        <p:txBody>
          <a:bodyPr/>
          <a:lstStyle/>
          <a:p>
            <a:r>
              <a:rPr lang="en-US">
                <a:solidFill>
                  <a:srgbClr val="0E1E42"/>
                </a:solidFill>
              </a:rPr>
              <a:t>Learning intention</a:t>
            </a:r>
          </a:p>
        </p:txBody>
      </p:sp>
      <p:sp>
        <p:nvSpPr>
          <p:cNvPr id="3" name="Subtitle 2">
            <a:extLst>
              <a:ext uri="{FF2B5EF4-FFF2-40B4-BE49-F238E27FC236}">
                <a16:creationId xmlns:a16="http://schemas.microsoft.com/office/drawing/2014/main" id="{08C71E8F-868B-F248-BC52-8AE045F1A487}"/>
              </a:ext>
            </a:extLst>
          </p:cNvPr>
          <p:cNvSpPr>
            <a:spLocks noGrp="1"/>
          </p:cNvSpPr>
          <p:nvPr>
            <p:ph type="subTitle" idx="11"/>
          </p:nvPr>
        </p:nvSpPr>
        <p:spPr/>
        <p:txBody>
          <a:bodyPr>
            <a:normAutofit/>
          </a:bodyPr>
          <a:lstStyle/>
          <a:p>
            <a:r>
              <a:rPr lang="en-US">
                <a:solidFill>
                  <a:srgbClr val="0E1E42"/>
                </a:solidFill>
              </a:rPr>
              <a:t>Success criteria</a:t>
            </a:r>
          </a:p>
        </p:txBody>
      </p:sp>
      <p:sp>
        <p:nvSpPr>
          <p:cNvPr id="4" name="Text Placeholder 3">
            <a:extLst>
              <a:ext uri="{FF2B5EF4-FFF2-40B4-BE49-F238E27FC236}">
                <a16:creationId xmlns:a16="http://schemas.microsoft.com/office/drawing/2014/main" id="{DFA8163B-DA64-924A-B4D9-41EA437843E9}"/>
              </a:ext>
            </a:extLst>
          </p:cNvPr>
          <p:cNvSpPr>
            <a:spLocks noGrp="1"/>
          </p:cNvSpPr>
          <p:nvPr>
            <p:ph type="body" idx="12"/>
          </p:nvPr>
        </p:nvSpPr>
        <p:spPr>
          <a:xfrm>
            <a:off x="984800" y="1698831"/>
            <a:ext cx="9697416" cy="1050506"/>
          </a:xfrm>
        </p:spPr>
        <p:txBody>
          <a:bodyPr/>
          <a:lstStyle/>
          <a:p>
            <a:r>
              <a:rPr lang="en-US">
                <a:ea typeface="+mj-lt"/>
                <a:cs typeface="+mj-lt"/>
              </a:rPr>
              <a:t>We are learning about letters and sounds so that we can read words.</a:t>
            </a:r>
            <a:endParaRPr lang="en-US"/>
          </a:p>
        </p:txBody>
      </p:sp>
      <p:sp>
        <p:nvSpPr>
          <p:cNvPr id="5" name="Text Placeholder 4">
            <a:extLst>
              <a:ext uri="{FF2B5EF4-FFF2-40B4-BE49-F238E27FC236}">
                <a16:creationId xmlns:a16="http://schemas.microsoft.com/office/drawing/2014/main" id="{D8947796-C86B-7B4C-95FE-FF93BD835AA4}"/>
              </a:ext>
            </a:extLst>
          </p:cNvPr>
          <p:cNvSpPr>
            <a:spLocks noGrp="1"/>
          </p:cNvSpPr>
          <p:nvPr>
            <p:ph type="body" idx="13"/>
          </p:nvPr>
        </p:nvSpPr>
        <p:spPr>
          <a:xfrm>
            <a:off x="984801" y="3910222"/>
            <a:ext cx="8791300" cy="2196429"/>
          </a:xfrm>
        </p:spPr>
        <p:txBody>
          <a:bodyPr>
            <a:noAutofit/>
          </a:bodyPr>
          <a:lstStyle/>
          <a:p>
            <a:r>
              <a:rPr lang="en-US">
                <a:solidFill>
                  <a:srgbClr val="0E1E42"/>
                </a:solidFill>
              </a:rPr>
              <a:t>I will know I have been successful if I can:</a:t>
            </a:r>
          </a:p>
          <a:p>
            <a:pPr marL="285750" indent="-285750">
              <a:buFont typeface="Arial" panose="020B0604020202020204" pitchFamily="34" charset="0"/>
              <a:buChar char="•"/>
            </a:pPr>
            <a:r>
              <a:rPr lang="en-US">
                <a:solidFill>
                  <a:srgbClr val="0E1E42"/>
                </a:solidFill>
              </a:rPr>
              <a:t>form the letter a</a:t>
            </a:r>
          </a:p>
          <a:p>
            <a:pPr marL="285750" indent="-285750">
              <a:buFont typeface="Arial" panose="020B0604020202020204" pitchFamily="34" charset="0"/>
              <a:buChar char="•"/>
            </a:pPr>
            <a:r>
              <a:rPr lang="en-US">
                <a:solidFill>
                  <a:srgbClr val="0E1E42"/>
                </a:solidFill>
              </a:rPr>
              <a:t>say the sound for a</a:t>
            </a:r>
          </a:p>
          <a:p>
            <a:pPr marL="285750" indent="-285750">
              <a:buFont typeface="Arial" panose="020B0604020202020204" pitchFamily="34" charset="0"/>
              <a:buChar char="•"/>
            </a:pPr>
            <a:r>
              <a:rPr lang="en-US">
                <a:solidFill>
                  <a:srgbClr val="0E1E42"/>
                </a:solidFill>
              </a:rPr>
              <a:t>identify words that begin with /a/.</a:t>
            </a:r>
            <a:endParaRPr lang="en-US">
              <a:solidFill>
                <a:srgbClr val="0E1E42"/>
              </a:solidFill>
              <a:highlight>
                <a:srgbClr val="FFFF00"/>
              </a:highlight>
            </a:endParaRPr>
          </a:p>
        </p:txBody>
      </p:sp>
    </p:spTree>
    <p:custDataLst>
      <p:tags r:id="rId1"/>
    </p:custDataLst>
    <p:extLst>
      <p:ext uri="{BB962C8B-B14F-4D97-AF65-F5344CB8AC3E}">
        <p14:creationId xmlns:p14="http://schemas.microsoft.com/office/powerpoint/2010/main" val="366231605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COUNT" val="12"/>
  <p:tag name="ARTICULATE_DESIGN_ID_OFFICE THEME" val="Giysrjoq"/>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haredWithUsers xmlns="64eff3df-e3d6-48ed-978f-45ff25640900">
      <UserInfo>
        <DisplayName>Martine Power</DisplayName>
        <AccountId>13</AccountId>
        <AccountType/>
      </UserInfo>
      <UserInfo>
        <DisplayName>Kerrie Shanahan</DisplayName>
        <AccountId>25</AccountId>
        <AccountType/>
      </UserInfo>
      <UserInfo>
        <DisplayName>Elaine Stanley</DisplayName>
        <AccountId>122</AccountId>
        <AccountType/>
      </UserInfo>
    </SharedWithUsers>
    <MediaLengthInSecond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19" ma:contentTypeDescription="Create a new document." ma:contentTypeScope="" ma:versionID="e39b5eb3708ccab1ed6e63c44a6ae965">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c02f4a560dbdabc0115429e529d2fd1b"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8D2FF6D-0E7C-45C2-87F9-BD1C136D3F00}">
  <ds:schemaRefs>
    <ds:schemaRef ds:uri="http://schemas.microsoft.com/sharepoint/v3/contenttype/forms"/>
  </ds:schemaRefs>
</ds:datastoreItem>
</file>

<file path=customXml/itemProps2.xml><?xml version="1.0" encoding="utf-8"?>
<ds:datastoreItem xmlns:ds="http://schemas.openxmlformats.org/officeDocument/2006/customXml" ds:itemID="{34B6B44C-FE25-47D4-AD61-028CF4DE9483}">
  <ds:schemaRefs>
    <ds:schemaRef ds:uri="http://schemas.microsoft.com/office/infopath/2007/PartnerControls"/>
    <ds:schemaRef ds:uri="64eff3df-e3d6-48ed-978f-45ff25640900"/>
    <ds:schemaRef ds:uri="http://schemas.openxmlformats.org/package/2006/metadata/core-properties"/>
    <ds:schemaRef ds:uri="http://schemas.microsoft.com/office/2006/metadata/properties"/>
    <ds:schemaRef ds:uri="http://schemas.microsoft.com/office/2006/documentManagement/types"/>
    <ds:schemaRef ds:uri="ff236c08-9611-4854-a4bb-16d44b7327b6"/>
    <ds:schemaRef ds:uri="http://www.w3.org/XML/1998/namespace"/>
    <ds:schemaRef ds:uri="http://purl.org/dc/elements/1.1/"/>
    <ds:schemaRef ds:uri="http://purl.org/dc/dcmitype/"/>
    <ds:schemaRef ds:uri="http://purl.org/dc/terms/"/>
  </ds:schemaRefs>
</ds:datastoreItem>
</file>

<file path=customXml/itemProps3.xml><?xml version="1.0" encoding="utf-8"?>
<ds:datastoreItem xmlns:ds="http://schemas.openxmlformats.org/officeDocument/2006/customXml" ds:itemID="{C09C24EF-03F8-49E7-A52E-47F23592E756}">
  <ds:schemaRefs>
    <ds:schemaRef ds:uri="64eff3df-e3d6-48ed-978f-45ff25640900"/>
    <ds:schemaRef ds:uri="ff236c08-9611-4854-a4bb-16d44b7327b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otalTime>14</TotalTime>
  <Words>1489</Words>
  <Application>Microsoft Office PowerPoint</Application>
  <PresentationFormat>Widescreen</PresentationFormat>
  <Paragraphs>235</Paragraphs>
  <Slides>17</Slides>
  <Notes>17</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17</vt:i4>
      </vt:variant>
    </vt:vector>
  </HeadingPairs>
  <TitlesOfParts>
    <vt:vector size="26" baseType="lpstr">
      <vt:lpstr>Aptos</vt:lpstr>
      <vt:lpstr>Aptos Display</vt:lpstr>
      <vt:lpstr>Arial</vt:lpstr>
      <vt:lpstr>Calibri</vt:lpstr>
      <vt:lpstr>Calibri Light</vt:lpstr>
      <vt:lpstr>Tenorite</vt:lpstr>
      <vt:lpstr>Verdana</vt:lpstr>
      <vt:lpstr>Office Theme</vt:lpstr>
      <vt:lpstr>1_Office Theme</vt:lpstr>
      <vt:lpstr>Explicit teaching</vt:lpstr>
      <vt:lpstr>Phonemic awareness review </vt:lpstr>
      <vt:lpstr>Review: part 1</vt:lpstr>
      <vt:lpstr>Review: part 2</vt:lpstr>
      <vt:lpstr>Review: part 3</vt:lpstr>
      <vt:lpstr>End of review</vt:lpstr>
      <vt:lpstr>Phonemic awareness: I do</vt:lpstr>
      <vt:lpstr>Phonemic awareness: We do</vt:lpstr>
      <vt:lpstr>Learning intention</vt:lpstr>
      <vt:lpstr>I do</vt:lpstr>
      <vt:lpstr>We do</vt:lpstr>
      <vt:lpstr>I do: part 2</vt:lpstr>
      <vt:lpstr>We do: part 2</vt:lpstr>
      <vt:lpstr>Check for understanding </vt:lpstr>
      <vt:lpstr>Check for understanding: part 2</vt:lpstr>
      <vt:lpstr>You do</vt:lpstr>
      <vt:lpstr>Literacy Hub</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Aimee Bloom</dc:creator>
  <cp:lastModifiedBy>Liz Heynes</cp:lastModifiedBy>
  <cp:revision>1</cp:revision>
  <dcterms:created xsi:type="dcterms:W3CDTF">2021-01-11T06:19:08Z</dcterms:created>
  <dcterms:modified xsi:type="dcterms:W3CDTF">2024-12-16T01:06:14Z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Order">
    <vt:r8>137500</vt:r8>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y fmtid="{D5CDD505-2E9C-101B-9397-08002B2CF9AE}" pid="7" name="MediaServiceImageTags">
    <vt:lpwstr/>
  </property>
  <property fmtid="{D5CDD505-2E9C-101B-9397-08002B2CF9AE}" pid="8" name="ArticulateGUID">
    <vt:lpwstr>B6DC8F5B-1CF8-4FB2-85BD-6A2CFB3FF0FD</vt:lpwstr>
  </property>
  <property fmtid="{D5CDD505-2E9C-101B-9397-08002B2CF9AE}" pid="9" name="ArticulatePath">
    <vt:lpwstr>https://educationservicesaustralia.sharepoint.com/sites/DigitalTeachingLearning/Shared Documents/Literacy Hub Project/06_Content and deliverables/Content batch/Lesson plans/Design/Template/Final templates ready for DE feedback/Lesson plan 1.1_0807</vt:lpwstr>
  </property>
</Properties>
</file>