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30" r:id="rId5"/>
    <p:sldMasterId id="2147483702" r:id="rId6"/>
  </p:sldMasterIdLst>
  <p:notesMasterIdLst>
    <p:notesMasterId r:id="rId26"/>
  </p:notesMasterIdLst>
  <p:handoutMasterIdLst>
    <p:handoutMasterId r:id="rId27"/>
  </p:handoutMasterIdLst>
  <p:sldIdLst>
    <p:sldId id="514" r:id="rId7"/>
    <p:sldId id="454" r:id="rId8"/>
    <p:sldId id="485" r:id="rId9"/>
    <p:sldId id="483" r:id="rId10"/>
    <p:sldId id="515" r:id="rId11"/>
    <p:sldId id="484" r:id="rId12"/>
    <p:sldId id="456" r:id="rId13"/>
    <p:sldId id="455" r:id="rId14"/>
    <p:sldId id="441" r:id="rId15"/>
    <p:sldId id="442" r:id="rId16"/>
    <p:sldId id="443" r:id="rId17"/>
    <p:sldId id="444" r:id="rId18"/>
    <p:sldId id="445" r:id="rId19"/>
    <p:sldId id="480" r:id="rId20"/>
    <p:sldId id="481" r:id="rId21"/>
    <p:sldId id="449" r:id="rId22"/>
    <p:sldId id="482" r:id="rId23"/>
    <p:sldId id="446" r:id="rId24"/>
    <p:sldId id="448" r:id="rId25"/>
  </p:sldIdLst>
  <p:sldSz cx="12192000" cy="6858000"/>
  <p:notesSz cx="6858000" cy="91440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0E1D42"/>
    <a:srgbClr val="4857A6"/>
    <a:srgbClr val="0E1F42"/>
    <a:srgbClr val="D9ECE5"/>
    <a:srgbClr val="D6EFEC"/>
    <a:srgbClr val="008253"/>
    <a:srgbClr val="4557AD"/>
    <a:srgbClr val="DFECF9"/>
    <a:srgbClr val="A2A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F57E46-4C1C-4B16-B112-5984093ECD5A}" v="1" dt="2024-12-16T00:35:10.1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78329" autoAdjust="0"/>
  </p:normalViewPr>
  <p:slideViewPr>
    <p:cSldViewPr snapToGrid="0">
      <p:cViewPr varScale="1">
        <p:scale>
          <a:sx n="86" d="100"/>
          <a:sy n="86" d="100"/>
        </p:scale>
        <p:origin x="75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gs" Target="tags/tag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f3410e55-3c0b-475c-b0b5-72038337e5c9" providerId="ADAL" clId="{F570AE9B-3940-4AB4-8064-38D8B4A826AA}"/>
    <pc:docChg chg="modSld">
      <pc:chgData name="Martine Power" userId="f3410e55-3c0b-475c-b0b5-72038337e5c9" providerId="ADAL" clId="{F570AE9B-3940-4AB4-8064-38D8B4A826AA}" dt="2024-10-10T23:46:37.449" v="70" actId="20577"/>
      <pc:docMkLst>
        <pc:docMk/>
      </pc:docMkLst>
      <pc:sldChg chg="modNotesTx">
        <pc:chgData name="Martine Power" userId="f3410e55-3c0b-475c-b0b5-72038337e5c9" providerId="ADAL" clId="{F570AE9B-3940-4AB4-8064-38D8B4A826AA}" dt="2024-10-10T23:46:37.449" v="70" actId="20577"/>
        <pc:sldMkLst>
          <pc:docMk/>
          <pc:sldMk cId="1821817766" sldId="455"/>
        </pc:sldMkLst>
      </pc:sldChg>
      <pc:sldChg chg="modNotesTx">
        <pc:chgData name="Martine Power" userId="f3410e55-3c0b-475c-b0b5-72038337e5c9" providerId="ADAL" clId="{F570AE9B-3940-4AB4-8064-38D8B4A826AA}" dt="2024-10-10T23:44:34.122" v="59" actId="20577"/>
        <pc:sldMkLst>
          <pc:docMk/>
          <pc:sldMk cId="1135391713" sldId="456"/>
        </pc:sldMkLst>
      </pc:sldChg>
      <pc:sldChg chg="modNotesTx">
        <pc:chgData name="Martine Power" userId="f3410e55-3c0b-475c-b0b5-72038337e5c9" providerId="ADAL" clId="{F570AE9B-3940-4AB4-8064-38D8B4A826AA}" dt="2024-10-10T23:40:13.240" v="29" actId="20577"/>
        <pc:sldMkLst>
          <pc:docMk/>
          <pc:sldMk cId="3584727142" sldId="485"/>
        </pc:sldMkLst>
      </pc:sldChg>
    </pc:docChg>
  </pc:docChgLst>
  <pc:docChgLst>
    <pc:chgData name="Kerrie Shanahan" userId="ae473d9f-76e9-476f-892f-2674ea963afc" providerId="ADAL" clId="{2017FC2C-14BC-454C-91FB-A42EF004DDCB}"/>
    <pc:docChg chg="undo custSel modSld">
      <pc:chgData name="Kerrie Shanahan" userId="ae473d9f-76e9-476f-892f-2674ea963afc" providerId="ADAL" clId="{2017FC2C-14BC-454C-91FB-A42EF004DDCB}" dt="2024-11-26T22:53:22.503" v="39" actId="165"/>
      <pc:docMkLst>
        <pc:docMk/>
      </pc:docMkLst>
      <pc:sldChg chg="addSp delSp modSp mod modNotesTx">
        <pc:chgData name="Kerrie Shanahan" userId="ae473d9f-76e9-476f-892f-2674ea963afc" providerId="ADAL" clId="{2017FC2C-14BC-454C-91FB-A42EF004DDCB}" dt="2024-11-26T22:53:02.410" v="36" actId="165"/>
        <pc:sldMkLst>
          <pc:docMk/>
          <pc:sldMk cId="3790191868" sldId="442"/>
        </pc:sldMkLst>
        <pc:spChg chg="mod topLvl">
          <ac:chgData name="Kerrie Shanahan" userId="ae473d9f-76e9-476f-892f-2674ea963afc" providerId="ADAL" clId="{2017FC2C-14BC-454C-91FB-A42EF004DDCB}" dt="2024-11-26T22:53:02.410" v="36" actId="165"/>
          <ac:spMkLst>
            <pc:docMk/>
            <pc:sldMk cId="3790191868" sldId="442"/>
            <ac:spMk id="3" creationId="{2ECAA96B-7224-B7CF-DC31-0E5EC56C97EE}"/>
          </ac:spMkLst>
        </pc:spChg>
        <pc:spChg chg="mod topLvl">
          <ac:chgData name="Kerrie Shanahan" userId="ae473d9f-76e9-476f-892f-2674ea963afc" providerId="ADAL" clId="{2017FC2C-14BC-454C-91FB-A42EF004DDCB}" dt="2024-11-26T22:53:02.410" v="36" actId="165"/>
          <ac:spMkLst>
            <pc:docMk/>
            <pc:sldMk cId="3790191868" sldId="442"/>
            <ac:spMk id="4" creationId="{B877F4B1-A4D3-626F-1F40-ED642C80B7AE}"/>
          </ac:spMkLst>
        </pc:spChg>
        <pc:spChg chg="mod topLvl">
          <ac:chgData name="Kerrie Shanahan" userId="ae473d9f-76e9-476f-892f-2674ea963afc" providerId="ADAL" clId="{2017FC2C-14BC-454C-91FB-A42EF004DDCB}" dt="2024-11-26T22:53:02.410" v="36" actId="165"/>
          <ac:spMkLst>
            <pc:docMk/>
            <pc:sldMk cId="3790191868" sldId="442"/>
            <ac:spMk id="9" creationId="{7AD4C5E2-1FA6-BC43-932E-8BF225355A91}"/>
          </ac:spMkLst>
        </pc:spChg>
        <pc:spChg chg="mod topLvl">
          <ac:chgData name="Kerrie Shanahan" userId="ae473d9f-76e9-476f-892f-2674ea963afc" providerId="ADAL" clId="{2017FC2C-14BC-454C-91FB-A42EF004DDCB}" dt="2024-11-26T22:53:02.410" v="36" actId="165"/>
          <ac:spMkLst>
            <pc:docMk/>
            <pc:sldMk cId="3790191868" sldId="442"/>
            <ac:spMk id="10" creationId="{40F75F48-FC8E-8E44-8B2D-2F86CEBF1B45}"/>
          </ac:spMkLst>
        </pc:spChg>
        <pc:spChg chg="mod topLvl">
          <ac:chgData name="Kerrie Shanahan" userId="ae473d9f-76e9-476f-892f-2674ea963afc" providerId="ADAL" clId="{2017FC2C-14BC-454C-91FB-A42EF004DDCB}" dt="2024-11-26T22:53:02.410" v="36" actId="165"/>
          <ac:spMkLst>
            <pc:docMk/>
            <pc:sldMk cId="3790191868" sldId="442"/>
            <ac:spMk id="11" creationId="{B7918130-89B9-834B-849E-74EEB7E489BC}"/>
          </ac:spMkLst>
        </pc:spChg>
        <pc:spChg chg="mod topLvl">
          <ac:chgData name="Kerrie Shanahan" userId="ae473d9f-76e9-476f-892f-2674ea963afc" providerId="ADAL" clId="{2017FC2C-14BC-454C-91FB-A42EF004DDCB}" dt="2024-11-26T22:53:02.410" v="36" actId="165"/>
          <ac:spMkLst>
            <pc:docMk/>
            <pc:sldMk cId="3790191868" sldId="442"/>
            <ac:spMk id="12" creationId="{6729681C-B2E4-8D4B-88DD-D33B098E5705}"/>
          </ac:spMkLst>
        </pc:spChg>
        <pc:spChg chg="mod topLvl">
          <ac:chgData name="Kerrie Shanahan" userId="ae473d9f-76e9-476f-892f-2674ea963afc" providerId="ADAL" clId="{2017FC2C-14BC-454C-91FB-A42EF004DDCB}" dt="2024-11-26T22:53:02.410" v="36" actId="165"/>
          <ac:spMkLst>
            <pc:docMk/>
            <pc:sldMk cId="3790191868" sldId="442"/>
            <ac:spMk id="13" creationId="{FD3E847A-5F92-3141-BCE5-781F3CE6505D}"/>
          </ac:spMkLst>
        </pc:spChg>
      </pc:sldChg>
      <pc:sldChg chg="addSp delSp modSp mod">
        <pc:chgData name="Kerrie Shanahan" userId="ae473d9f-76e9-476f-892f-2674ea963afc" providerId="ADAL" clId="{2017FC2C-14BC-454C-91FB-A42EF004DDCB}" dt="2024-11-26T22:53:11.313" v="37" actId="165"/>
        <pc:sldMkLst>
          <pc:docMk/>
          <pc:sldMk cId="1548968196" sldId="443"/>
        </pc:sldMkLst>
        <pc:spChg chg="mod topLvl">
          <ac:chgData name="Kerrie Shanahan" userId="ae473d9f-76e9-476f-892f-2674ea963afc" providerId="ADAL" clId="{2017FC2C-14BC-454C-91FB-A42EF004DDCB}" dt="2024-11-26T22:53:11.313" v="37" actId="165"/>
          <ac:spMkLst>
            <pc:docMk/>
            <pc:sldMk cId="1548968196" sldId="443"/>
            <ac:spMk id="5" creationId="{C0B598E8-2047-D0E5-7396-6B180DA0FFF7}"/>
          </ac:spMkLst>
        </pc:spChg>
        <pc:spChg chg="mod topLvl">
          <ac:chgData name="Kerrie Shanahan" userId="ae473d9f-76e9-476f-892f-2674ea963afc" providerId="ADAL" clId="{2017FC2C-14BC-454C-91FB-A42EF004DDCB}" dt="2024-11-26T22:53:11.313" v="37" actId="165"/>
          <ac:spMkLst>
            <pc:docMk/>
            <pc:sldMk cId="1548968196" sldId="443"/>
            <ac:spMk id="6" creationId="{609084A7-80ED-1151-2D72-929E932E08C5}"/>
          </ac:spMkLst>
        </pc:spChg>
        <pc:spChg chg="mod topLvl">
          <ac:chgData name="Kerrie Shanahan" userId="ae473d9f-76e9-476f-892f-2674ea963afc" providerId="ADAL" clId="{2017FC2C-14BC-454C-91FB-A42EF004DDCB}" dt="2024-11-26T22:53:11.313" v="37" actId="165"/>
          <ac:spMkLst>
            <pc:docMk/>
            <pc:sldMk cId="1548968196" sldId="443"/>
            <ac:spMk id="7" creationId="{98ABD27E-96C1-2303-12CF-8F0F33169355}"/>
          </ac:spMkLst>
        </pc:spChg>
        <pc:spChg chg="mod topLvl">
          <ac:chgData name="Kerrie Shanahan" userId="ae473d9f-76e9-476f-892f-2674ea963afc" providerId="ADAL" clId="{2017FC2C-14BC-454C-91FB-A42EF004DDCB}" dt="2024-11-26T22:53:11.313" v="37" actId="165"/>
          <ac:spMkLst>
            <pc:docMk/>
            <pc:sldMk cId="1548968196" sldId="443"/>
            <ac:spMk id="8" creationId="{35ACBAF0-9EFE-CC50-7791-40E4C81C97E8}"/>
          </ac:spMkLst>
        </pc:spChg>
        <pc:spChg chg="mod topLvl">
          <ac:chgData name="Kerrie Shanahan" userId="ae473d9f-76e9-476f-892f-2674ea963afc" providerId="ADAL" clId="{2017FC2C-14BC-454C-91FB-A42EF004DDCB}" dt="2024-11-26T22:53:11.313" v="37" actId="165"/>
          <ac:spMkLst>
            <pc:docMk/>
            <pc:sldMk cId="1548968196" sldId="443"/>
            <ac:spMk id="11" creationId="{BBABDA3C-EA3F-3C94-E0A5-95F06AB88F6A}"/>
          </ac:spMkLst>
        </pc:spChg>
        <pc:spChg chg="mod topLvl">
          <ac:chgData name="Kerrie Shanahan" userId="ae473d9f-76e9-476f-892f-2674ea963afc" providerId="ADAL" clId="{2017FC2C-14BC-454C-91FB-A42EF004DDCB}" dt="2024-11-26T22:53:11.313" v="37" actId="165"/>
          <ac:spMkLst>
            <pc:docMk/>
            <pc:sldMk cId="1548968196" sldId="443"/>
            <ac:spMk id="12" creationId="{AA92C0B6-BFB4-10E7-DAF2-1F24AFFDFF9D}"/>
          </ac:spMkLst>
        </pc:spChg>
        <pc:spChg chg="mod topLvl">
          <ac:chgData name="Kerrie Shanahan" userId="ae473d9f-76e9-476f-892f-2674ea963afc" providerId="ADAL" clId="{2017FC2C-14BC-454C-91FB-A42EF004DDCB}" dt="2024-11-26T22:53:11.313" v="37" actId="165"/>
          <ac:spMkLst>
            <pc:docMk/>
            <pc:sldMk cId="1548968196" sldId="443"/>
            <ac:spMk id="13" creationId="{F576F2E3-00F7-C91F-E59C-1D3F46F3BBF2}"/>
          </ac:spMkLst>
        </pc:spChg>
      </pc:sldChg>
      <pc:sldChg chg="addSp delSp modSp mod">
        <pc:chgData name="Kerrie Shanahan" userId="ae473d9f-76e9-476f-892f-2674ea963afc" providerId="ADAL" clId="{2017FC2C-14BC-454C-91FB-A42EF004DDCB}" dt="2024-11-26T22:53:16.714" v="38" actId="165"/>
        <pc:sldMkLst>
          <pc:docMk/>
          <pc:sldMk cId="1550106778" sldId="444"/>
        </pc:sldMkLst>
        <pc:picChg chg="mod topLvl">
          <ac:chgData name="Kerrie Shanahan" userId="ae473d9f-76e9-476f-892f-2674ea963afc" providerId="ADAL" clId="{2017FC2C-14BC-454C-91FB-A42EF004DDCB}" dt="2024-11-26T22:53:16.714" v="38" actId="165"/>
          <ac:picMkLst>
            <pc:docMk/>
            <pc:sldMk cId="1550106778" sldId="444"/>
            <ac:picMk id="7" creationId="{6C66F3E1-4DAA-202C-BC8C-C162D14C1B82}"/>
          </ac:picMkLst>
        </pc:picChg>
        <pc:picChg chg="mod topLvl">
          <ac:chgData name="Kerrie Shanahan" userId="ae473d9f-76e9-476f-892f-2674ea963afc" providerId="ADAL" clId="{2017FC2C-14BC-454C-91FB-A42EF004DDCB}" dt="2024-11-26T22:53:16.714" v="38" actId="165"/>
          <ac:picMkLst>
            <pc:docMk/>
            <pc:sldMk cId="1550106778" sldId="444"/>
            <ac:picMk id="8" creationId="{A972C005-2A22-F438-1572-EC997C613386}"/>
          </ac:picMkLst>
        </pc:picChg>
        <pc:picChg chg="mod topLvl">
          <ac:chgData name="Kerrie Shanahan" userId="ae473d9f-76e9-476f-892f-2674ea963afc" providerId="ADAL" clId="{2017FC2C-14BC-454C-91FB-A42EF004DDCB}" dt="2024-11-26T22:53:16.714" v="38" actId="165"/>
          <ac:picMkLst>
            <pc:docMk/>
            <pc:sldMk cId="1550106778" sldId="444"/>
            <ac:picMk id="10" creationId="{240112A4-5F84-602E-A475-5EE44578528F}"/>
          </ac:picMkLst>
        </pc:picChg>
      </pc:sldChg>
      <pc:sldChg chg="addSp delSp modSp mod">
        <pc:chgData name="Kerrie Shanahan" userId="ae473d9f-76e9-476f-892f-2674ea963afc" providerId="ADAL" clId="{2017FC2C-14BC-454C-91FB-A42EF004DDCB}" dt="2024-11-26T22:53:22.503" v="39" actId="165"/>
        <pc:sldMkLst>
          <pc:docMk/>
          <pc:sldMk cId="2708634835" sldId="445"/>
        </pc:sldMkLst>
        <pc:picChg chg="mod topLvl">
          <ac:chgData name="Kerrie Shanahan" userId="ae473d9f-76e9-476f-892f-2674ea963afc" providerId="ADAL" clId="{2017FC2C-14BC-454C-91FB-A42EF004DDCB}" dt="2024-11-26T22:53:22.503" v="39" actId="165"/>
          <ac:picMkLst>
            <pc:docMk/>
            <pc:sldMk cId="2708634835" sldId="445"/>
            <ac:picMk id="4" creationId="{E09FF513-B7CB-F24A-9516-9B412166C5A4}"/>
          </ac:picMkLst>
        </pc:picChg>
        <pc:picChg chg="mod topLvl">
          <ac:chgData name="Kerrie Shanahan" userId="ae473d9f-76e9-476f-892f-2674ea963afc" providerId="ADAL" clId="{2017FC2C-14BC-454C-91FB-A42EF004DDCB}" dt="2024-11-26T22:53:22.503" v="39" actId="165"/>
          <ac:picMkLst>
            <pc:docMk/>
            <pc:sldMk cId="2708634835" sldId="445"/>
            <ac:picMk id="6" creationId="{33EC053A-DC27-9B5F-C172-4C9E52BB090E}"/>
          </ac:picMkLst>
        </pc:picChg>
        <pc:picChg chg="mod topLvl">
          <ac:chgData name="Kerrie Shanahan" userId="ae473d9f-76e9-476f-892f-2674ea963afc" providerId="ADAL" clId="{2017FC2C-14BC-454C-91FB-A42EF004DDCB}" dt="2024-11-26T22:53:22.503" v="39" actId="165"/>
          <ac:picMkLst>
            <pc:docMk/>
            <pc:sldMk cId="2708634835" sldId="445"/>
            <ac:picMk id="10" creationId="{1D3DCC29-AED0-C6B2-7CA4-A8A0A3608708}"/>
          </ac:picMkLst>
        </pc:picChg>
      </pc:sldChg>
      <pc:sldChg chg="modNotesTx">
        <pc:chgData name="Kerrie Shanahan" userId="ae473d9f-76e9-476f-892f-2674ea963afc" providerId="ADAL" clId="{2017FC2C-14BC-454C-91FB-A42EF004DDCB}" dt="2024-11-26T22:03:41.224" v="31" actId="20577"/>
        <pc:sldMkLst>
          <pc:docMk/>
          <pc:sldMk cId="2301724566" sldId="482"/>
        </pc:sldMkLst>
      </pc:sldChg>
    </pc:docChg>
  </pc:docChgLst>
  <pc:docChgLst>
    <pc:chgData name="Nora Monday" userId="f9fce3f3-ea5a-4bf2-9c87-84b96f517122" providerId="ADAL" clId="{A65F99F0-682C-4922-B3C8-D6A65C63ACF9}"/>
    <pc:docChg chg="undo custSel modSld modMainMaster">
      <pc:chgData name="Nora Monday" userId="f9fce3f3-ea5a-4bf2-9c87-84b96f517122" providerId="ADAL" clId="{A65F99F0-682C-4922-B3C8-D6A65C63ACF9}" dt="2024-11-28T05:15:33.821" v="2266"/>
      <pc:docMkLst>
        <pc:docMk/>
      </pc:docMkLst>
      <pc:sldChg chg="addSp modSp mod">
        <pc:chgData name="Nora Monday" userId="f9fce3f3-ea5a-4bf2-9c87-84b96f517122" providerId="ADAL" clId="{A65F99F0-682C-4922-B3C8-D6A65C63ACF9}" dt="2024-11-27T23:26:02.212" v="1813" actId="962"/>
        <pc:sldMkLst>
          <pc:docMk/>
          <pc:sldMk cId="3790191868" sldId="442"/>
        </pc:sldMkLst>
        <pc:spChg chg="add mod ord">
          <ac:chgData name="Nora Monday" userId="f9fce3f3-ea5a-4bf2-9c87-84b96f517122" providerId="ADAL" clId="{A65F99F0-682C-4922-B3C8-D6A65C63ACF9}" dt="2024-11-27T23:03:33.643" v="524" actId="13244"/>
          <ac:spMkLst>
            <pc:docMk/>
            <pc:sldMk cId="3790191868" sldId="442"/>
            <ac:spMk id="2" creationId="{0F40D8C3-632A-9FB9-B8B4-F99C52D77EB9}"/>
          </ac:spMkLst>
        </pc:spChg>
        <pc:spChg chg="mod">
          <ac:chgData name="Nora Monday" userId="f9fce3f3-ea5a-4bf2-9c87-84b96f517122" providerId="ADAL" clId="{A65F99F0-682C-4922-B3C8-D6A65C63ACF9}" dt="2024-11-27T23:24:56.111" v="1622" actId="962"/>
          <ac:spMkLst>
            <pc:docMk/>
            <pc:sldMk cId="3790191868" sldId="442"/>
            <ac:spMk id="3" creationId="{2ECAA96B-7224-B7CF-DC31-0E5EC56C97EE}"/>
          </ac:spMkLst>
        </pc:spChg>
        <pc:spChg chg="mod">
          <ac:chgData name="Nora Monday" userId="f9fce3f3-ea5a-4bf2-9c87-84b96f517122" providerId="ADAL" clId="{A65F99F0-682C-4922-B3C8-D6A65C63ACF9}" dt="2024-11-27T23:24:57.305" v="1623" actId="962"/>
          <ac:spMkLst>
            <pc:docMk/>
            <pc:sldMk cId="3790191868" sldId="442"/>
            <ac:spMk id="4" creationId="{B877F4B1-A4D3-626F-1F40-ED642C80B7AE}"/>
          </ac:spMkLst>
        </pc:spChg>
        <pc:spChg chg="mod">
          <ac:chgData name="Nora Monday" userId="f9fce3f3-ea5a-4bf2-9c87-84b96f517122" providerId="ADAL" clId="{A65F99F0-682C-4922-B3C8-D6A65C63ACF9}" dt="2024-11-27T23:25:56.733" v="1761" actId="962"/>
          <ac:spMkLst>
            <pc:docMk/>
            <pc:sldMk cId="3790191868" sldId="442"/>
            <ac:spMk id="9" creationId="{7AD4C5E2-1FA6-BC43-932E-8BF225355A91}"/>
          </ac:spMkLst>
        </pc:spChg>
        <pc:spChg chg="mod">
          <ac:chgData name="Nora Monday" userId="f9fce3f3-ea5a-4bf2-9c87-84b96f517122" providerId="ADAL" clId="{A65F99F0-682C-4922-B3C8-D6A65C63ACF9}" dt="2024-11-27T23:26:02.212" v="1813" actId="962"/>
          <ac:spMkLst>
            <pc:docMk/>
            <pc:sldMk cId="3790191868" sldId="442"/>
            <ac:spMk id="10" creationId="{40F75F48-FC8E-8E44-8B2D-2F86CEBF1B45}"/>
          </ac:spMkLst>
        </pc:spChg>
        <pc:spChg chg="mod ord">
          <ac:chgData name="Nora Monday" userId="f9fce3f3-ea5a-4bf2-9c87-84b96f517122" providerId="ADAL" clId="{A65F99F0-682C-4922-B3C8-D6A65C63ACF9}" dt="2024-11-27T23:25:31.152" v="1635" actId="962"/>
          <ac:spMkLst>
            <pc:docMk/>
            <pc:sldMk cId="3790191868" sldId="442"/>
            <ac:spMk id="11" creationId="{B7918130-89B9-834B-849E-74EEB7E489BC}"/>
          </ac:spMkLst>
        </pc:spChg>
        <pc:spChg chg="mod">
          <ac:chgData name="Nora Monday" userId="f9fce3f3-ea5a-4bf2-9c87-84b96f517122" providerId="ADAL" clId="{A65F99F0-682C-4922-B3C8-D6A65C63ACF9}" dt="2024-11-27T23:24:51.483" v="1620" actId="962"/>
          <ac:spMkLst>
            <pc:docMk/>
            <pc:sldMk cId="3790191868" sldId="442"/>
            <ac:spMk id="12" creationId="{6729681C-B2E4-8D4B-88DD-D33B098E5705}"/>
          </ac:spMkLst>
        </pc:spChg>
        <pc:spChg chg="mod">
          <ac:chgData name="Nora Monday" userId="f9fce3f3-ea5a-4bf2-9c87-84b96f517122" providerId="ADAL" clId="{A65F99F0-682C-4922-B3C8-D6A65C63ACF9}" dt="2024-11-27T23:24:55.387" v="1621" actId="962"/>
          <ac:spMkLst>
            <pc:docMk/>
            <pc:sldMk cId="3790191868" sldId="442"/>
            <ac:spMk id="13" creationId="{FD3E847A-5F92-3141-BCE5-781F3CE6505D}"/>
          </ac:spMkLst>
        </pc:spChg>
      </pc:sldChg>
      <pc:sldChg chg="addSp modSp mod">
        <pc:chgData name="Nora Monday" userId="f9fce3f3-ea5a-4bf2-9c87-84b96f517122" providerId="ADAL" clId="{A65F99F0-682C-4922-B3C8-D6A65C63ACF9}" dt="2024-11-27T23:26:28.356" v="1819" actId="13244"/>
        <pc:sldMkLst>
          <pc:docMk/>
          <pc:sldMk cId="1548968196" sldId="443"/>
        </pc:sldMkLst>
        <pc:spChg chg="add mod ord">
          <ac:chgData name="Nora Monday" userId="f9fce3f3-ea5a-4bf2-9c87-84b96f517122" providerId="ADAL" clId="{A65F99F0-682C-4922-B3C8-D6A65C63ACF9}" dt="2024-11-27T23:04:12.105" v="526" actId="13244"/>
          <ac:spMkLst>
            <pc:docMk/>
            <pc:sldMk cId="1548968196" sldId="443"/>
            <ac:spMk id="2" creationId="{D1BC6BF2-2AAB-0912-2692-A0262EFB908D}"/>
          </ac:spMkLst>
        </pc:spChg>
        <pc:spChg chg="mod ord">
          <ac:chgData name="Nora Monday" userId="f9fce3f3-ea5a-4bf2-9c87-84b96f517122" providerId="ADAL" clId="{A65F99F0-682C-4922-B3C8-D6A65C63ACF9}" dt="2024-11-27T23:26:26.815" v="1818" actId="13244"/>
          <ac:spMkLst>
            <pc:docMk/>
            <pc:sldMk cId="1548968196" sldId="443"/>
            <ac:spMk id="5" creationId="{C0B598E8-2047-D0E5-7396-6B180DA0FFF7}"/>
          </ac:spMkLst>
        </pc:spChg>
        <pc:spChg chg="mod ord">
          <ac:chgData name="Nora Monday" userId="f9fce3f3-ea5a-4bf2-9c87-84b96f517122" providerId="ADAL" clId="{A65F99F0-682C-4922-B3C8-D6A65C63ACF9}" dt="2024-11-27T23:26:28.356" v="1819" actId="13244"/>
          <ac:spMkLst>
            <pc:docMk/>
            <pc:sldMk cId="1548968196" sldId="443"/>
            <ac:spMk id="6" creationId="{609084A7-80ED-1151-2D72-929E932E08C5}"/>
          </ac:spMkLst>
        </pc:spChg>
        <pc:spChg chg="mod ord">
          <ac:chgData name="Nora Monday" userId="f9fce3f3-ea5a-4bf2-9c87-84b96f517122" providerId="ADAL" clId="{A65F99F0-682C-4922-B3C8-D6A65C63ACF9}" dt="2024-11-27T23:25:37.480" v="1637" actId="962"/>
          <ac:spMkLst>
            <pc:docMk/>
            <pc:sldMk cId="1548968196" sldId="443"/>
            <ac:spMk id="7" creationId="{98ABD27E-96C1-2303-12CF-8F0F33169355}"/>
          </ac:spMkLst>
        </pc:spChg>
        <pc:spChg chg="mod ord">
          <ac:chgData name="Nora Monday" userId="f9fce3f3-ea5a-4bf2-9c87-84b96f517122" providerId="ADAL" clId="{A65F99F0-682C-4922-B3C8-D6A65C63ACF9}" dt="2024-11-27T23:26:23.874" v="1817" actId="962"/>
          <ac:spMkLst>
            <pc:docMk/>
            <pc:sldMk cId="1548968196" sldId="443"/>
            <ac:spMk id="8" creationId="{35ACBAF0-9EFE-CC50-7791-40E4C81C97E8}"/>
          </ac:spMkLst>
        </pc:spChg>
        <pc:spChg chg="mod ord">
          <ac:chgData name="Nora Monday" userId="f9fce3f3-ea5a-4bf2-9c87-84b96f517122" providerId="ADAL" clId="{A65F99F0-682C-4922-B3C8-D6A65C63ACF9}" dt="2024-11-27T23:26:19.566" v="1814" actId="962"/>
          <ac:spMkLst>
            <pc:docMk/>
            <pc:sldMk cId="1548968196" sldId="443"/>
            <ac:spMk id="11" creationId="{BBABDA3C-EA3F-3C94-E0A5-95F06AB88F6A}"/>
          </ac:spMkLst>
        </pc:spChg>
        <pc:spChg chg="mod ord">
          <ac:chgData name="Nora Monday" userId="f9fce3f3-ea5a-4bf2-9c87-84b96f517122" providerId="ADAL" clId="{A65F99F0-682C-4922-B3C8-D6A65C63ACF9}" dt="2024-11-27T23:26:19.911" v="1815" actId="962"/>
          <ac:spMkLst>
            <pc:docMk/>
            <pc:sldMk cId="1548968196" sldId="443"/>
            <ac:spMk id="12" creationId="{AA92C0B6-BFB4-10E7-DAF2-1F24AFFDFF9D}"/>
          </ac:spMkLst>
        </pc:spChg>
        <pc:spChg chg="mod ord">
          <ac:chgData name="Nora Monday" userId="f9fce3f3-ea5a-4bf2-9c87-84b96f517122" providerId="ADAL" clId="{A65F99F0-682C-4922-B3C8-D6A65C63ACF9}" dt="2024-11-27T23:26:20.434" v="1816" actId="962"/>
          <ac:spMkLst>
            <pc:docMk/>
            <pc:sldMk cId="1548968196" sldId="443"/>
            <ac:spMk id="13" creationId="{F576F2E3-00F7-C91F-E59C-1D3F46F3BBF2}"/>
          </ac:spMkLst>
        </pc:spChg>
      </pc:sldChg>
      <pc:sldChg chg="addSp delSp modSp mod">
        <pc:chgData name="Nora Monday" userId="f9fce3f3-ea5a-4bf2-9c87-84b96f517122" providerId="ADAL" clId="{A65F99F0-682C-4922-B3C8-D6A65C63ACF9}" dt="2024-11-28T01:20:09.811" v="2209" actId="962"/>
        <pc:sldMkLst>
          <pc:docMk/>
          <pc:sldMk cId="1550106778" sldId="444"/>
        </pc:sldMkLst>
        <pc:spChg chg="add mod ord">
          <ac:chgData name="Nora Monday" userId="f9fce3f3-ea5a-4bf2-9c87-84b96f517122" providerId="ADAL" clId="{A65F99F0-682C-4922-B3C8-D6A65C63ACF9}" dt="2024-11-27T23:04:53.310" v="533" actId="13244"/>
          <ac:spMkLst>
            <pc:docMk/>
            <pc:sldMk cId="1550106778" sldId="444"/>
            <ac:spMk id="2" creationId="{B7718AEF-EC29-5A0A-3D9A-C097BBF8387E}"/>
          </ac:spMkLst>
        </pc:spChg>
        <pc:picChg chg="mod">
          <ac:chgData name="Nora Monday" userId="f9fce3f3-ea5a-4bf2-9c87-84b96f517122" providerId="ADAL" clId="{A65F99F0-682C-4922-B3C8-D6A65C63ACF9}" dt="2024-11-28T01:20:07.618" v="2201" actId="962"/>
          <ac:picMkLst>
            <pc:docMk/>
            <pc:sldMk cId="1550106778" sldId="444"/>
            <ac:picMk id="7" creationId="{6C66F3E1-4DAA-202C-BC8C-C162D14C1B82}"/>
          </ac:picMkLst>
        </pc:picChg>
        <pc:picChg chg="mod ord">
          <ac:chgData name="Nora Monday" userId="f9fce3f3-ea5a-4bf2-9c87-84b96f517122" providerId="ADAL" clId="{A65F99F0-682C-4922-B3C8-D6A65C63ACF9}" dt="2024-11-28T01:20:05.260" v="2191" actId="962"/>
          <ac:picMkLst>
            <pc:docMk/>
            <pc:sldMk cId="1550106778" sldId="444"/>
            <ac:picMk id="8" creationId="{A972C005-2A22-F438-1572-EC997C613386}"/>
          </ac:picMkLst>
        </pc:picChg>
        <pc:picChg chg="mod">
          <ac:chgData name="Nora Monday" userId="f9fce3f3-ea5a-4bf2-9c87-84b96f517122" providerId="ADAL" clId="{A65F99F0-682C-4922-B3C8-D6A65C63ACF9}" dt="2024-11-28T01:20:09.811" v="2209" actId="962"/>
          <ac:picMkLst>
            <pc:docMk/>
            <pc:sldMk cId="1550106778" sldId="444"/>
            <ac:picMk id="10" creationId="{240112A4-5F84-602E-A475-5EE44578528F}"/>
          </ac:picMkLst>
        </pc:picChg>
      </pc:sldChg>
      <pc:sldChg chg="addSp modSp mod">
        <pc:chgData name="Nora Monday" userId="f9fce3f3-ea5a-4bf2-9c87-84b96f517122" providerId="ADAL" clId="{A65F99F0-682C-4922-B3C8-D6A65C63ACF9}" dt="2024-11-28T01:20:18.116" v="2217" actId="962"/>
        <pc:sldMkLst>
          <pc:docMk/>
          <pc:sldMk cId="2708634835" sldId="445"/>
        </pc:sldMkLst>
        <pc:spChg chg="add mod ord">
          <ac:chgData name="Nora Monday" userId="f9fce3f3-ea5a-4bf2-9c87-84b96f517122" providerId="ADAL" clId="{A65F99F0-682C-4922-B3C8-D6A65C63ACF9}" dt="2024-11-27T23:05:03.384" v="536" actId="13244"/>
          <ac:spMkLst>
            <pc:docMk/>
            <pc:sldMk cId="2708634835" sldId="445"/>
            <ac:spMk id="2" creationId="{6E14ADD2-F7B7-B69C-9527-9C73D9AB84E8}"/>
          </ac:spMkLst>
        </pc:spChg>
        <pc:picChg chg="mod">
          <ac:chgData name="Nora Monday" userId="f9fce3f3-ea5a-4bf2-9c87-84b96f517122" providerId="ADAL" clId="{A65F99F0-682C-4922-B3C8-D6A65C63ACF9}" dt="2024-11-28T01:20:18.116" v="2217" actId="962"/>
          <ac:picMkLst>
            <pc:docMk/>
            <pc:sldMk cId="2708634835" sldId="445"/>
            <ac:picMk id="4" creationId="{E09FF513-B7CB-F24A-9516-9B412166C5A4}"/>
          </ac:picMkLst>
        </pc:picChg>
        <pc:picChg chg="mod ord">
          <ac:chgData name="Nora Monday" userId="f9fce3f3-ea5a-4bf2-9c87-84b96f517122" providerId="ADAL" clId="{A65F99F0-682C-4922-B3C8-D6A65C63ACF9}" dt="2024-11-28T01:20:13.965" v="2213" actId="962"/>
          <ac:picMkLst>
            <pc:docMk/>
            <pc:sldMk cId="2708634835" sldId="445"/>
            <ac:picMk id="6" creationId="{33EC053A-DC27-9B5F-C172-4C9E52BB090E}"/>
          </ac:picMkLst>
        </pc:picChg>
        <pc:picChg chg="mod">
          <ac:chgData name="Nora Monday" userId="f9fce3f3-ea5a-4bf2-9c87-84b96f517122" providerId="ADAL" clId="{A65F99F0-682C-4922-B3C8-D6A65C63ACF9}" dt="2024-11-27T04:42:37.256" v="85" actId="962"/>
          <ac:picMkLst>
            <pc:docMk/>
            <pc:sldMk cId="2708634835" sldId="445"/>
            <ac:picMk id="10" creationId="{1D3DCC29-AED0-C6B2-7CA4-A8A0A3608708}"/>
          </ac:picMkLst>
        </pc:picChg>
      </pc:sldChg>
      <pc:sldChg chg="addSp modSp mod">
        <pc:chgData name="Nora Monday" userId="f9fce3f3-ea5a-4bf2-9c87-84b96f517122" providerId="ADAL" clId="{A65F99F0-682C-4922-B3C8-D6A65C63ACF9}" dt="2024-11-28T01:20:35.427" v="2229" actId="962"/>
        <pc:sldMkLst>
          <pc:docMk/>
          <pc:sldMk cId="349643366" sldId="446"/>
        </pc:sldMkLst>
        <pc:spChg chg="ord">
          <ac:chgData name="Nora Monday" userId="f9fce3f3-ea5a-4bf2-9c87-84b96f517122" providerId="ADAL" clId="{A65F99F0-682C-4922-B3C8-D6A65C63ACF9}" dt="2024-11-27T23:08:03.385" v="553" actId="13244"/>
          <ac:spMkLst>
            <pc:docMk/>
            <pc:sldMk cId="349643366" sldId="446"/>
            <ac:spMk id="4" creationId="{DA3D3666-F224-9147-BD4A-2407C6B422EA}"/>
          </ac:spMkLst>
        </pc:spChg>
        <pc:spChg chg="add mod ord">
          <ac:chgData name="Nora Monday" userId="f9fce3f3-ea5a-4bf2-9c87-84b96f517122" providerId="ADAL" clId="{A65F99F0-682C-4922-B3C8-D6A65C63ACF9}" dt="2024-11-27T23:07:56.499" v="552" actId="13244"/>
          <ac:spMkLst>
            <pc:docMk/>
            <pc:sldMk cId="349643366" sldId="446"/>
            <ac:spMk id="6" creationId="{43739F63-E84A-9CC8-41C0-7FC1E336C9CD}"/>
          </ac:spMkLst>
        </pc:spChg>
        <pc:picChg chg="mod">
          <ac:chgData name="Nora Monday" userId="f9fce3f3-ea5a-4bf2-9c87-84b96f517122" providerId="ADAL" clId="{A65F99F0-682C-4922-B3C8-D6A65C63ACF9}" dt="2024-11-27T23:29:02.122" v="2135" actId="962"/>
          <ac:picMkLst>
            <pc:docMk/>
            <pc:sldMk cId="349643366" sldId="446"/>
            <ac:picMk id="2" creationId="{32F9E39C-FFA8-9449-A9FD-F679C262BCF1}"/>
          </ac:picMkLst>
        </pc:picChg>
        <pc:picChg chg="mod">
          <ac:chgData name="Nora Monday" userId="f9fce3f3-ea5a-4bf2-9c87-84b96f517122" providerId="ADAL" clId="{A65F99F0-682C-4922-B3C8-D6A65C63ACF9}" dt="2024-11-28T01:20:35.427" v="2229" actId="962"/>
          <ac:picMkLst>
            <pc:docMk/>
            <pc:sldMk cId="349643366" sldId="446"/>
            <ac:picMk id="3" creationId="{A0CAD030-AEF6-2849-9D32-3E77910D8F1C}"/>
          </ac:picMkLst>
        </pc:picChg>
      </pc:sldChg>
      <pc:sldChg chg="addSp modSp">
        <pc:chgData name="Nora Monday" userId="f9fce3f3-ea5a-4bf2-9c87-84b96f517122" providerId="ADAL" clId="{A65F99F0-682C-4922-B3C8-D6A65C63ACF9}" dt="2024-11-27T23:01:02.006" v="501" actId="1076"/>
        <pc:sldMkLst>
          <pc:docMk/>
          <pc:sldMk cId="3837448520" sldId="448"/>
        </pc:sldMkLst>
        <pc:spChg chg="add mod">
          <ac:chgData name="Nora Monday" userId="f9fce3f3-ea5a-4bf2-9c87-84b96f517122" providerId="ADAL" clId="{A65F99F0-682C-4922-B3C8-D6A65C63ACF9}" dt="2024-11-27T23:01:02.006" v="501" actId="1076"/>
          <ac:spMkLst>
            <pc:docMk/>
            <pc:sldMk cId="3837448520" sldId="448"/>
            <ac:spMk id="2" creationId="{D54C87A3-3B44-8F67-B9AF-F1500F3657E4}"/>
          </ac:spMkLst>
        </pc:spChg>
      </pc:sldChg>
      <pc:sldChg chg="addSp modSp mod">
        <pc:chgData name="Nora Monday" userId="f9fce3f3-ea5a-4bf2-9c87-84b96f517122" providerId="ADAL" clId="{A65F99F0-682C-4922-B3C8-D6A65C63ACF9}" dt="2024-11-28T01:20:30.796" v="2221" actId="962"/>
        <pc:sldMkLst>
          <pc:docMk/>
          <pc:sldMk cId="240114052" sldId="449"/>
        </pc:sldMkLst>
        <pc:spChg chg="ord">
          <ac:chgData name="Nora Monday" userId="f9fce3f3-ea5a-4bf2-9c87-84b96f517122" providerId="ADAL" clId="{A65F99F0-682C-4922-B3C8-D6A65C63ACF9}" dt="2024-11-27T23:07:12.939" v="545" actId="13244"/>
          <ac:spMkLst>
            <pc:docMk/>
            <pc:sldMk cId="240114052" sldId="449"/>
            <ac:spMk id="4" creationId="{5DA474B8-90E8-BA49-A9BD-A50B8ED5FB26}"/>
          </ac:spMkLst>
        </pc:spChg>
        <pc:spChg chg="add mod ord">
          <ac:chgData name="Nora Monday" userId="f9fce3f3-ea5a-4bf2-9c87-84b96f517122" providerId="ADAL" clId="{A65F99F0-682C-4922-B3C8-D6A65C63ACF9}" dt="2024-11-27T23:06:58.154" v="544" actId="13244"/>
          <ac:spMkLst>
            <pc:docMk/>
            <pc:sldMk cId="240114052" sldId="449"/>
            <ac:spMk id="7" creationId="{433B8D8E-5168-D3FB-EB35-B02F4076C8B5}"/>
          </ac:spMkLst>
        </pc:spChg>
        <pc:spChg chg="mod ord">
          <ac:chgData name="Nora Monday" userId="f9fce3f3-ea5a-4bf2-9c87-84b96f517122" providerId="ADAL" clId="{A65F99F0-682C-4922-B3C8-D6A65C63ACF9}" dt="2024-11-28T01:20:30.796" v="2221" actId="962"/>
          <ac:spMkLst>
            <pc:docMk/>
            <pc:sldMk cId="240114052" sldId="449"/>
            <ac:spMk id="10" creationId="{61D9BBD6-117F-F84E-8012-63EE0CF9CB35}"/>
          </ac:spMkLst>
        </pc:spChg>
        <pc:spChg chg="mod ord">
          <ac:chgData name="Nora Monday" userId="f9fce3f3-ea5a-4bf2-9c87-84b96f517122" providerId="ADAL" clId="{A65F99F0-682C-4922-B3C8-D6A65C63ACF9}" dt="2024-11-28T01:20:29.748" v="2219" actId="962"/>
          <ac:spMkLst>
            <pc:docMk/>
            <pc:sldMk cId="240114052" sldId="449"/>
            <ac:spMk id="11" creationId="{13570D16-12C5-0048-8870-7285D656E7BA}"/>
          </ac:spMkLst>
        </pc:spChg>
        <pc:picChg chg="ord">
          <ac:chgData name="Nora Monday" userId="f9fce3f3-ea5a-4bf2-9c87-84b96f517122" providerId="ADAL" clId="{A65F99F0-682C-4922-B3C8-D6A65C63ACF9}" dt="2024-11-27T23:07:15.471" v="546" actId="13244"/>
          <ac:picMkLst>
            <pc:docMk/>
            <pc:sldMk cId="240114052" sldId="449"/>
            <ac:picMk id="3" creationId="{7121C993-3D24-8140-AAFD-BD2F6BCD5EF9}"/>
          </ac:picMkLst>
        </pc:picChg>
        <pc:picChg chg="mod ord">
          <ac:chgData name="Nora Monday" userId="f9fce3f3-ea5a-4bf2-9c87-84b96f517122" providerId="ADAL" clId="{A65F99F0-682C-4922-B3C8-D6A65C63ACF9}" dt="2024-11-27T23:07:40.528" v="549" actId="13244"/>
          <ac:picMkLst>
            <pc:docMk/>
            <pc:sldMk cId="240114052" sldId="449"/>
            <ac:picMk id="13" creationId="{1AF485AB-2A11-C171-E6E6-4EBAFA873589}"/>
          </ac:picMkLst>
        </pc:picChg>
        <pc:picChg chg="mod">
          <ac:chgData name="Nora Monday" userId="f9fce3f3-ea5a-4bf2-9c87-84b96f517122" providerId="ADAL" clId="{A65F99F0-682C-4922-B3C8-D6A65C63ACF9}" dt="2024-11-27T04:42:55.460" v="89" actId="962"/>
          <ac:picMkLst>
            <pc:docMk/>
            <pc:sldMk cId="240114052" sldId="449"/>
            <ac:picMk id="15" creationId="{1F4BE2BA-9884-0E28-4C06-22CC5740294C}"/>
          </ac:picMkLst>
        </pc:picChg>
        <pc:picChg chg="mod ord">
          <ac:chgData name="Nora Monday" userId="f9fce3f3-ea5a-4bf2-9c87-84b96f517122" providerId="ADAL" clId="{A65F99F0-682C-4922-B3C8-D6A65C63ACF9}" dt="2024-11-27T23:07:42.526" v="550" actId="13244"/>
          <ac:picMkLst>
            <pc:docMk/>
            <pc:sldMk cId="240114052" sldId="449"/>
            <ac:picMk id="17" creationId="{4F09DDE3-43A9-B46D-8EFA-A5D63A43DDBA}"/>
          </ac:picMkLst>
        </pc:picChg>
      </pc:sldChg>
      <pc:sldChg chg="addSp modSp mod">
        <pc:chgData name="Nora Monday" userId="f9fce3f3-ea5a-4bf2-9c87-84b96f517122" providerId="ADAL" clId="{A65F99F0-682C-4922-B3C8-D6A65C63ACF9}" dt="2024-11-28T01:20:52.532" v="2233" actId="962"/>
        <pc:sldMkLst>
          <pc:docMk/>
          <pc:sldMk cId="3089004442" sldId="454"/>
        </pc:sldMkLst>
        <pc:spChg chg="add mod">
          <ac:chgData name="Nora Monday" userId="f9fce3f3-ea5a-4bf2-9c87-84b96f517122" providerId="ADAL" clId="{A65F99F0-682C-4922-B3C8-D6A65C63ACF9}" dt="2024-11-27T23:01:44.080" v="505" actId="13244"/>
          <ac:spMkLst>
            <pc:docMk/>
            <pc:sldMk cId="3089004442" sldId="454"/>
            <ac:spMk id="3" creationId="{82EAF393-F8B7-2FD0-16CE-ABD4540EFA7E}"/>
          </ac:spMkLst>
        </pc:spChg>
        <pc:picChg chg="mod">
          <ac:chgData name="Nora Monday" userId="f9fce3f3-ea5a-4bf2-9c87-84b96f517122" providerId="ADAL" clId="{A65F99F0-682C-4922-B3C8-D6A65C63ACF9}" dt="2024-11-28T01:20:52.532" v="2233" actId="962"/>
          <ac:picMkLst>
            <pc:docMk/>
            <pc:sldMk cId="3089004442" sldId="454"/>
            <ac:picMk id="2" creationId="{3E1D985D-5625-F629-03C2-3F08043AE150}"/>
          </ac:picMkLst>
        </pc:picChg>
      </pc:sldChg>
      <pc:sldChg chg="addSp delSp modSp mod">
        <pc:chgData name="Nora Monday" userId="f9fce3f3-ea5a-4bf2-9c87-84b96f517122" providerId="ADAL" clId="{A65F99F0-682C-4922-B3C8-D6A65C63ACF9}" dt="2024-11-28T01:19:58.416" v="2179" actId="962"/>
        <pc:sldMkLst>
          <pc:docMk/>
          <pc:sldMk cId="1821817766" sldId="455"/>
        </pc:sldMkLst>
        <pc:spChg chg="add mod ord">
          <ac:chgData name="Nora Monday" userId="f9fce3f3-ea5a-4bf2-9c87-84b96f517122" providerId="ADAL" clId="{A65F99F0-682C-4922-B3C8-D6A65C63ACF9}" dt="2024-11-27T23:03:20.934" v="521" actId="13244"/>
          <ac:spMkLst>
            <pc:docMk/>
            <pc:sldMk cId="1821817766" sldId="455"/>
            <ac:spMk id="2" creationId="{50674F59-9E1D-EECD-0091-818145C25F8F}"/>
          </ac:spMkLst>
        </pc:spChg>
        <pc:spChg chg="mod">
          <ac:chgData name="Nora Monday" userId="f9fce3f3-ea5a-4bf2-9c87-84b96f517122" providerId="ADAL" clId="{A65F99F0-682C-4922-B3C8-D6A65C63ACF9}" dt="2024-11-27T04:40:12.647" v="37" actId="165"/>
          <ac:spMkLst>
            <pc:docMk/>
            <pc:sldMk cId="1821817766" sldId="455"/>
            <ac:spMk id="6" creationId="{491D5683-AF1F-4F24-52BA-ADEC33ED1342}"/>
          </ac:spMkLst>
        </pc:spChg>
        <pc:spChg chg="mod">
          <ac:chgData name="Nora Monday" userId="f9fce3f3-ea5a-4bf2-9c87-84b96f517122" providerId="ADAL" clId="{A65F99F0-682C-4922-B3C8-D6A65C63ACF9}" dt="2024-11-27T04:40:12.647" v="37" actId="165"/>
          <ac:spMkLst>
            <pc:docMk/>
            <pc:sldMk cId="1821817766" sldId="455"/>
            <ac:spMk id="7" creationId="{8F3D03B0-2425-D0EB-007E-D071C4610494}"/>
          </ac:spMkLst>
        </pc:spChg>
        <pc:spChg chg="mod">
          <ac:chgData name="Nora Monday" userId="f9fce3f3-ea5a-4bf2-9c87-84b96f517122" providerId="ADAL" clId="{A65F99F0-682C-4922-B3C8-D6A65C63ACF9}" dt="2024-11-27T04:40:12.647" v="37" actId="165"/>
          <ac:spMkLst>
            <pc:docMk/>
            <pc:sldMk cId="1821817766" sldId="455"/>
            <ac:spMk id="8" creationId="{541F780C-6083-EC17-7676-67F541EFAF7D}"/>
          </ac:spMkLst>
        </pc:spChg>
        <pc:grpChg chg="add mod">
          <ac:chgData name="Nora Monday" userId="f9fce3f3-ea5a-4bf2-9c87-84b96f517122" providerId="ADAL" clId="{A65F99F0-682C-4922-B3C8-D6A65C63ACF9}" dt="2024-11-28T01:19:58.416" v="2179" actId="962"/>
          <ac:grpSpMkLst>
            <pc:docMk/>
            <pc:sldMk cId="1821817766" sldId="455"/>
            <ac:grpSpMk id="3" creationId="{D3A869BF-DDCB-35AE-F54F-C161CB903A49}"/>
          </ac:grpSpMkLst>
        </pc:grpChg>
        <pc:grpChg chg="mod ord topLvl">
          <ac:chgData name="Nora Monday" userId="f9fce3f3-ea5a-4bf2-9c87-84b96f517122" providerId="ADAL" clId="{A65F99F0-682C-4922-B3C8-D6A65C63ACF9}" dt="2024-11-28T01:19:57.271" v="2177" actId="164"/>
          <ac:grpSpMkLst>
            <pc:docMk/>
            <pc:sldMk cId="1821817766" sldId="455"/>
            <ac:grpSpMk id="4" creationId="{93E1FAF9-8E42-6C48-1D58-7F059B2FBAE9}"/>
          </ac:grpSpMkLst>
        </pc:grpChg>
        <pc:picChg chg="mod ord topLvl">
          <ac:chgData name="Nora Monday" userId="f9fce3f3-ea5a-4bf2-9c87-84b96f517122" providerId="ADAL" clId="{A65F99F0-682C-4922-B3C8-D6A65C63ACF9}" dt="2024-11-28T01:19:57.271" v="2177" actId="164"/>
          <ac:picMkLst>
            <pc:docMk/>
            <pc:sldMk cId="1821817766" sldId="455"/>
            <ac:picMk id="5" creationId="{CA0C45B4-2E93-0BBF-2BB1-2A1D7005075F}"/>
          </ac:picMkLst>
        </pc:picChg>
        <pc:picChg chg="mod">
          <ac:chgData name="Nora Monday" userId="f9fce3f3-ea5a-4bf2-9c87-84b96f517122" providerId="ADAL" clId="{A65F99F0-682C-4922-B3C8-D6A65C63ACF9}" dt="2024-11-27T04:40:44.399" v="39" actId="962"/>
          <ac:picMkLst>
            <pc:docMk/>
            <pc:sldMk cId="1821817766" sldId="455"/>
            <ac:picMk id="20" creationId="{F92B38F4-D7E5-AD79-D869-FA0FAAB842BF}"/>
          </ac:picMkLst>
        </pc:picChg>
        <pc:picChg chg="mod">
          <ac:chgData name="Nora Monday" userId="f9fce3f3-ea5a-4bf2-9c87-84b96f517122" providerId="ADAL" clId="{A65F99F0-682C-4922-B3C8-D6A65C63ACF9}" dt="2024-11-27T04:40:49.545" v="41" actId="962"/>
          <ac:picMkLst>
            <pc:docMk/>
            <pc:sldMk cId="1821817766" sldId="455"/>
            <ac:picMk id="22" creationId="{D5EC4B7C-D106-C97F-E988-93AF78374FD6}"/>
          </ac:picMkLst>
        </pc:picChg>
        <pc:picChg chg="mod">
          <ac:chgData name="Nora Monday" userId="f9fce3f3-ea5a-4bf2-9c87-84b96f517122" providerId="ADAL" clId="{A65F99F0-682C-4922-B3C8-D6A65C63ACF9}" dt="2024-11-27T04:40:54.920" v="43" actId="962"/>
          <ac:picMkLst>
            <pc:docMk/>
            <pc:sldMk cId="1821817766" sldId="455"/>
            <ac:picMk id="24" creationId="{06D89972-3F71-7547-47CE-39DCC652CF06}"/>
          </ac:picMkLst>
        </pc:picChg>
      </pc:sldChg>
      <pc:sldChg chg="addSp delSp modSp mod">
        <pc:chgData name="Nora Monday" userId="f9fce3f3-ea5a-4bf2-9c87-84b96f517122" providerId="ADAL" clId="{A65F99F0-682C-4922-B3C8-D6A65C63ACF9}" dt="2024-11-28T01:19:47.945" v="2176" actId="962"/>
        <pc:sldMkLst>
          <pc:docMk/>
          <pc:sldMk cId="1135391713" sldId="456"/>
        </pc:sldMkLst>
        <pc:spChg chg="add mod ord">
          <ac:chgData name="Nora Monday" userId="f9fce3f3-ea5a-4bf2-9c87-84b96f517122" providerId="ADAL" clId="{A65F99F0-682C-4922-B3C8-D6A65C63ACF9}" dt="2024-11-27T23:02:59.853" v="517" actId="13244"/>
          <ac:spMkLst>
            <pc:docMk/>
            <pc:sldMk cId="1135391713" sldId="456"/>
            <ac:spMk id="2" creationId="{F4423F38-2DE9-1022-3C18-FC1A9F83F1DC}"/>
          </ac:spMkLst>
        </pc:spChg>
        <pc:spChg chg="mod">
          <ac:chgData name="Nora Monday" userId="f9fce3f3-ea5a-4bf2-9c87-84b96f517122" providerId="ADAL" clId="{A65F99F0-682C-4922-B3C8-D6A65C63ACF9}" dt="2024-11-27T04:24:26.392" v="1" actId="165"/>
          <ac:spMkLst>
            <pc:docMk/>
            <pc:sldMk cId="1135391713" sldId="456"/>
            <ac:spMk id="5" creationId="{D90D3C86-6E3F-6052-843E-0BED84D09ADE}"/>
          </ac:spMkLst>
        </pc:spChg>
        <pc:spChg chg="mod">
          <ac:chgData name="Nora Monday" userId="f9fce3f3-ea5a-4bf2-9c87-84b96f517122" providerId="ADAL" clId="{A65F99F0-682C-4922-B3C8-D6A65C63ACF9}" dt="2024-11-27T04:24:26.392" v="1" actId="165"/>
          <ac:spMkLst>
            <pc:docMk/>
            <pc:sldMk cId="1135391713" sldId="456"/>
            <ac:spMk id="6" creationId="{45C17A6F-854A-1774-50AD-19689FC05EC4}"/>
          </ac:spMkLst>
        </pc:spChg>
        <pc:spChg chg="mod">
          <ac:chgData name="Nora Monday" userId="f9fce3f3-ea5a-4bf2-9c87-84b96f517122" providerId="ADAL" clId="{A65F99F0-682C-4922-B3C8-D6A65C63ACF9}" dt="2024-11-27T04:24:26.392" v="1" actId="165"/>
          <ac:spMkLst>
            <pc:docMk/>
            <pc:sldMk cId="1135391713" sldId="456"/>
            <ac:spMk id="7" creationId="{43D173F4-C7B3-7EC8-6A20-3D9BD4D6C482}"/>
          </ac:spMkLst>
        </pc:spChg>
        <pc:grpChg chg="mod ord topLvl">
          <ac:chgData name="Nora Monday" userId="f9fce3f3-ea5a-4bf2-9c87-84b96f517122" providerId="ADAL" clId="{A65F99F0-682C-4922-B3C8-D6A65C63ACF9}" dt="2024-11-28T01:18:14.207" v="2174" actId="164"/>
          <ac:grpSpMkLst>
            <pc:docMk/>
            <pc:sldMk cId="1135391713" sldId="456"/>
            <ac:grpSpMk id="3" creationId="{51DC084C-B2F5-9223-EAC7-83361EF9C122}"/>
          </ac:grpSpMkLst>
        </pc:grpChg>
        <pc:grpChg chg="add mod">
          <ac:chgData name="Nora Monday" userId="f9fce3f3-ea5a-4bf2-9c87-84b96f517122" providerId="ADAL" clId="{A65F99F0-682C-4922-B3C8-D6A65C63ACF9}" dt="2024-11-28T01:19:47.945" v="2176" actId="962"/>
          <ac:grpSpMkLst>
            <pc:docMk/>
            <pc:sldMk cId="1135391713" sldId="456"/>
            <ac:grpSpMk id="8" creationId="{1F6A0245-821A-C744-E52B-2B65CECCC055}"/>
          </ac:grpSpMkLst>
        </pc:grpChg>
        <pc:picChg chg="mod ord topLvl">
          <ac:chgData name="Nora Monday" userId="f9fce3f3-ea5a-4bf2-9c87-84b96f517122" providerId="ADAL" clId="{A65F99F0-682C-4922-B3C8-D6A65C63ACF9}" dt="2024-11-28T01:18:14.207" v="2174" actId="164"/>
          <ac:picMkLst>
            <pc:docMk/>
            <pc:sldMk cId="1135391713" sldId="456"/>
            <ac:picMk id="4" creationId="{64B3AD28-C223-FE2C-3215-29BDDDD23986}"/>
          </ac:picMkLst>
        </pc:picChg>
        <pc:picChg chg="mod">
          <ac:chgData name="Nora Monday" userId="f9fce3f3-ea5a-4bf2-9c87-84b96f517122" providerId="ADAL" clId="{A65F99F0-682C-4922-B3C8-D6A65C63ACF9}" dt="2024-11-27T04:39:21.884" v="28" actId="962"/>
          <ac:picMkLst>
            <pc:docMk/>
            <pc:sldMk cId="1135391713" sldId="456"/>
            <ac:picMk id="16" creationId="{BEA7C924-A0B8-A2BE-DC0F-B2A3B0683414}"/>
          </ac:picMkLst>
        </pc:picChg>
        <pc:picChg chg="mod ord">
          <ac:chgData name="Nora Monday" userId="f9fce3f3-ea5a-4bf2-9c87-84b96f517122" providerId="ADAL" clId="{A65F99F0-682C-4922-B3C8-D6A65C63ACF9}" dt="2024-11-27T23:03:14.327" v="520" actId="13244"/>
          <ac:picMkLst>
            <pc:docMk/>
            <pc:sldMk cId="1135391713" sldId="456"/>
            <ac:picMk id="17" creationId="{5F6F4800-79EB-9DAB-6560-824F71231857}"/>
          </ac:picMkLst>
        </pc:picChg>
        <pc:picChg chg="mod">
          <ac:chgData name="Nora Monday" userId="f9fce3f3-ea5a-4bf2-9c87-84b96f517122" providerId="ADAL" clId="{A65F99F0-682C-4922-B3C8-D6A65C63ACF9}" dt="2024-11-27T04:39:31.475" v="32" actId="962"/>
          <ac:picMkLst>
            <pc:docMk/>
            <pc:sldMk cId="1135391713" sldId="456"/>
            <ac:picMk id="20" creationId="{CB57A812-3EE0-454F-0C2B-A84CE3A20398}"/>
          </ac:picMkLst>
        </pc:picChg>
      </pc:sldChg>
      <pc:sldChg chg="addSp delSp modSp mod">
        <pc:chgData name="Nora Monday" userId="f9fce3f3-ea5a-4bf2-9c87-84b96f517122" providerId="ADAL" clId="{A65F99F0-682C-4922-B3C8-D6A65C63ACF9}" dt="2024-11-27T23:28:03.394" v="1959" actId="962"/>
        <pc:sldMkLst>
          <pc:docMk/>
          <pc:sldMk cId="1771739022" sldId="480"/>
        </pc:sldMkLst>
        <pc:spChg chg="add mod ord">
          <ac:chgData name="Nora Monday" userId="f9fce3f3-ea5a-4bf2-9c87-84b96f517122" providerId="ADAL" clId="{A65F99F0-682C-4922-B3C8-D6A65C63ACF9}" dt="2024-11-27T23:06:47.291" v="542" actId="13244"/>
          <ac:spMkLst>
            <pc:docMk/>
            <pc:sldMk cId="1771739022" sldId="480"/>
            <ac:spMk id="2" creationId="{56BB808A-2B9F-E1EA-C40D-02D9734A56A7}"/>
          </ac:spMkLst>
        </pc:spChg>
        <pc:spChg chg="mod">
          <ac:chgData name="Nora Monday" userId="f9fce3f3-ea5a-4bf2-9c87-84b96f517122" providerId="ADAL" clId="{A65F99F0-682C-4922-B3C8-D6A65C63ACF9}" dt="2024-11-27T23:28:03.394" v="1959" actId="962"/>
          <ac:spMkLst>
            <pc:docMk/>
            <pc:sldMk cId="1771739022" sldId="480"/>
            <ac:spMk id="4" creationId="{0D0279DB-C4F0-188F-14A7-6B4DDAF5C529}"/>
          </ac:spMkLst>
        </pc:spChg>
      </pc:sldChg>
      <pc:sldChg chg="addSp modSp mod">
        <pc:chgData name="Nora Monday" userId="f9fce3f3-ea5a-4bf2-9c87-84b96f517122" providerId="ADAL" clId="{A65F99F0-682C-4922-B3C8-D6A65C63ACF9}" dt="2024-11-27T23:06:53.633" v="543" actId="13244"/>
        <pc:sldMkLst>
          <pc:docMk/>
          <pc:sldMk cId="1559763415" sldId="481"/>
        </pc:sldMkLst>
        <pc:spChg chg="add mod ord">
          <ac:chgData name="Nora Monday" userId="f9fce3f3-ea5a-4bf2-9c87-84b96f517122" providerId="ADAL" clId="{A65F99F0-682C-4922-B3C8-D6A65C63ACF9}" dt="2024-11-27T23:06:53.633" v="543" actId="13244"/>
          <ac:spMkLst>
            <pc:docMk/>
            <pc:sldMk cId="1559763415" sldId="481"/>
            <ac:spMk id="3" creationId="{68E79C9C-C364-8017-2719-D303E5C3DC7D}"/>
          </ac:spMkLst>
        </pc:spChg>
      </pc:sldChg>
      <pc:sldChg chg="addSp modSp mod">
        <pc:chgData name="Nora Monday" userId="f9fce3f3-ea5a-4bf2-9c87-84b96f517122" providerId="ADAL" clId="{A65F99F0-682C-4922-B3C8-D6A65C63ACF9}" dt="2024-11-27T23:07:48.780" v="551" actId="13244"/>
        <pc:sldMkLst>
          <pc:docMk/>
          <pc:sldMk cId="2301724566" sldId="482"/>
        </pc:sldMkLst>
        <pc:spChg chg="add mod ord">
          <ac:chgData name="Nora Monday" userId="f9fce3f3-ea5a-4bf2-9c87-84b96f517122" providerId="ADAL" clId="{A65F99F0-682C-4922-B3C8-D6A65C63ACF9}" dt="2024-11-27T23:07:48.780" v="551" actId="13244"/>
          <ac:spMkLst>
            <pc:docMk/>
            <pc:sldMk cId="2301724566" sldId="482"/>
            <ac:spMk id="2" creationId="{66C90582-C6CB-471B-34EA-C04D8223E1CE}"/>
          </ac:spMkLst>
        </pc:spChg>
        <pc:picChg chg="mod">
          <ac:chgData name="Nora Monday" userId="f9fce3f3-ea5a-4bf2-9c87-84b96f517122" providerId="ADAL" clId="{A65F99F0-682C-4922-B3C8-D6A65C63ACF9}" dt="2024-11-27T04:43:19.341" v="93" actId="962"/>
          <ac:picMkLst>
            <pc:docMk/>
            <pc:sldMk cId="2301724566" sldId="482"/>
            <ac:picMk id="3" creationId="{1825C2BD-668D-1B47-A307-4478F57E8F9E}"/>
          </ac:picMkLst>
        </pc:picChg>
      </pc:sldChg>
      <pc:sldChg chg="addSp delSp modSp mod">
        <pc:chgData name="Nora Monday" userId="f9fce3f3-ea5a-4bf2-9c87-84b96f517122" providerId="ADAL" clId="{A65F99F0-682C-4922-B3C8-D6A65C63ACF9}" dt="2024-11-27T23:28:43.222" v="2105" actId="962"/>
        <pc:sldMkLst>
          <pc:docMk/>
          <pc:sldMk cId="1266324888" sldId="483"/>
        </pc:sldMkLst>
        <pc:spChg chg="mod topLvl">
          <ac:chgData name="Nora Monday" userId="f9fce3f3-ea5a-4bf2-9c87-84b96f517122" providerId="ADAL" clId="{A65F99F0-682C-4922-B3C8-D6A65C63ACF9}" dt="2024-11-27T23:28:28.721" v="2015" actId="962"/>
          <ac:spMkLst>
            <pc:docMk/>
            <pc:sldMk cId="1266324888" sldId="483"/>
            <ac:spMk id="3" creationId="{56610CC2-253C-F0E2-AF84-2AE742D24485}"/>
          </ac:spMkLst>
        </pc:spChg>
        <pc:spChg chg="mod ord topLvl">
          <ac:chgData name="Nora Monday" userId="f9fce3f3-ea5a-4bf2-9c87-84b96f517122" providerId="ADAL" clId="{A65F99F0-682C-4922-B3C8-D6A65C63ACF9}" dt="2024-11-27T23:28:40.215" v="2087" actId="962"/>
          <ac:spMkLst>
            <pc:docMk/>
            <pc:sldMk cId="1266324888" sldId="483"/>
            <ac:spMk id="4" creationId="{820AFA39-A9EE-405B-1CD6-4D277EC5815D}"/>
          </ac:spMkLst>
        </pc:spChg>
        <pc:spChg chg="mod ord topLvl">
          <ac:chgData name="Nora Monday" userId="f9fce3f3-ea5a-4bf2-9c87-84b96f517122" providerId="ADAL" clId="{A65F99F0-682C-4922-B3C8-D6A65C63ACF9}" dt="2024-11-27T23:28:34.504" v="2051" actId="962"/>
          <ac:spMkLst>
            <pc:docMk/>
            <pc:sldMk cId="1266324888" sldId="483"/>
            <ac:spMk id="5" creationId="{974B4EDA-241E-77FE-0914-65DDEBAC7451}"/>
          </ac:spMkLst>
        </pc:spChg>
        <pc:spChg chg="mod ord topLvl">
          <ac:chgData name="Nora Monday" userId="f9fce3f3-ea5a-4bf2-9c87-84b96f517122" providerId="ADAL" clId="{A65F99F0-682C-4922-B3C8-D6A65C63ACF9}" dt="2024-11-27T23:28:43.222" v="2105" actId="962"/>
          <ac:spMkLst>
            <pc:docMk/>
            <pc:sldMk cId="1266324888" sldId="483"/>
            <ac:spMk id="6" creationId="{BAFED86E-49BC-ECB6-A740-D2538528C410}"/>
          </ac:spMkLst>
        </pc:spChg>
        <pc:spChg chg="mod topLvl">
          <ac:chgData name="Nora Monday" userId="f9fce3f3-ea5a-4bf2-9c87-84b96f517122" providerId="ADAL" clId="{A65F99F0-682C-4922-B3C8-D6A65C63ACF9}" dt="2024-11-27T23:28:37.171" v="2069" actId="962"/>
          <ac:spMkLst>
            <pc:docMk/>
            <pc:sldMk cId="1266324888" sldId="483"/>
            <ac:spMk id="7" creationId="{898C6259-6CF9-7350-FB59-2326AA6BF730}"/>
          </ac:spMkLst>
        </pc:spChg>
        <pc:spChg chg="mod ord topLvl">
          <ac:chgData name="Nora Monday" userId="f9fce3f3-ea5a-4bf2-9c87-84b96f517122" providerId="ADAL" clId="{A65F99F0-682C-4922-B3C8-D6A65C63ACF9}" dt="2024-11-27T23:28:31.801" v="2033" actId="962"/>
          <ac:spMkLst>
            <pc:docMk/>
            <pc:sldMk cId="1266324888" sldId="483"/>
            <ac:spMk id="8" creationId="{5D00399C-3F98-464F-E0BF-A0310DBDF8F6}"/>
          </ac:spMkLst>
        </pc:spChg>
        <pc:spChg chg="add mod ord">
          <ac:chgData name="Nora Monday" userId="f9fce3f3-ea5a-4bf2-9c87-84b96f517122" providerId="ADAL" clId="{A65F99F0-682C-4922-B3C8-D6A65C63ACF9}" dt="2024-11-27T23:02:27.864" v="511" actId="13244"/>
          <ac:spMkLst>
            <pc:docMk/>
            <pc:sldMk cId="1266324888" sldId="483"/>
            <ac:spMk id="9" creationId="{7C02CE86-E01C-47ED-E663-BA09E6101E95}"/>
          </ac:spMkLst>
        </pc:spChg>
      </pc:sldChg>
      <pc:sldChg chg="addSp delSp modSp mod">
        <pc:chgData name="Nora Monday" userId="f9fce3f3-ea5a-4bf2-9c87-84b96f517122" providerId="ADAL" clId="{A65F99F0-682C-4922-B3C8-D6A65C63ACF9}" dt="2024-11-27T23:02:05.378" v="510" actId="13244"/>
        <pc:sldMkLst>
          <pc:docMk/>
          <pc:sldMk cId="3584727142" sldId="485"/>
        </pc:sldMkLst>
        <pc:spChg chg="add mod">
          <ac:chgData name="Nora Monday" userId="f9fce3f3-ea5a-4bf2-9c87-84b96f517122" providerId="ADAL" clId="{A65F99F0-682C-4922-B3C8-D6A65C63ACF9}" dt="2024-11-27T23:01:51.083" v="506" actId="13244"/>
          <ac:spMkLst>
            <pc:docMk/>
            <pc:sldMk cId="3584727142" sldId="485"/>
            <ac:spMk id="2" creationId="{C1503B59-94AC-49BB-D399-55EC6D18B20B}"/>
          </ac:spMkLst>
        </pc:spChg>
        <pc:picChg chg="mod">
          <ac:chgData name="Nora Monday" userId="f9fce3f3-ea5a-4bf2-9c87-84b96f517122" providerId="ADAL" clId="{A65F99F0-682C-4922-B3C8-D6A65C63ACF9}" dt="2024-11-27T23:02:02.729" v="509" actId="13244"/>
          <ac:picMkLst>
            <pc:docMk/>
            <pc:sldMk cId="3584727142" sldId="485"/>
            <ac:picMk id="4" creationId="{DC86014F-60E9-B437-069E-5E10CE4ADCEB}"/>
          </ac:picMkLst>
        </pc:picChg>
        <pc:picChg chg="mod">
          <ac:chgData name="Nora Monday" userId="f9fce3f3-ea5a-4bf2-9c87-84b96f517122" providerId="ADAL" clId="{A65F99F0-682C-4922-B3C8-D6A65C63ACF9}" dt="2024-11-27T04:39:03.371" v="18" actId="962"/>
          <ac:picMkLst>
            <pc:docMk/>
            <pc:sldMk cId="3584727142" sldId="485"/>
            <ac:picMk id="5" creationId="{18480819-2913-B1BD-406F-D8199FCAD021}"/>
          </ac:picMkLst>
        </pc:picChg>
        <pc:picChg chg="mod">
          <ac:chgData name="Nora Monday" userId="f9fce3f3-ea5a-4bf2-9c87-84b96f517122" providerId="ADAL" clId="{A65F99F0-682C-4922-B3C8-D6A65C63ACF9}" dt="2024-11-27T23:01:59.507" v="508" actId="13244"/>
          <ac:picMkLst>
            <pc:docMk/>
            <pc:sldMk cId="3584727142" sldId="485"/>
            <ac:picMk id="6" creationId="{C0ECFD06-E333-CC57-DFD8-091CDBA3ABA9}"/>
          </ac:picMkLst>
        </pc:picChg>
        <pc:picChg chg="mod">
          <ac:chgData name="Nora Monday" userId="f9fce3f3-ea5a-4bf2-9c87-84b96f517122" providerId="ADAL" clId="{A65F99F0-682C-4922-B3C8-D6A65C63ACF9}" dt="2024-11-27T04:39:10.478" v="22" actId="962"/>
          <ac:picMkLst>
            <pc:docMk/>
            <pc:sldMk cId="3584727142" sldId="485"/>
            <ac:picMk id="7" creationId="{3B4547D4-6D64-58B5-30EC-A885BD858BFE}"/>
          </ac:picMkLst>
        </pc:picChg>
        <pc:picChg chg="mod">
          <ac:chgData name="Nora Monday" userId="f9fce3f3-ea5a-4bf2-9c87-84b96f517122" providerId="ADAL" clId="{A65F99F0-682C-4922-B3C8-D6A65C63ACF9}" dt="2024-11-27T23:02:05.378" v="510" actId="13244"/>
          <ac:picMkLst>
            <pc:docMk/>
            <pc:sldMk cId="3584727142" sldId="485"/>
            <ac:picMk id="8" creationId="{9B3699A0-C0F9-FD03-139C-4727B5B3C295}"/>
          </ac:picMkLst>
        </pc:picChg>
        <pc:picChg chg="mod">
          <ac:chgData name="Nora Monday" userId="f9fce3f3-ea5a-4bf2-9c87-84b96f517122" providerId="ADAL" clId="{A65F99F0-682C-4922-B3C8-D6A65C63ACF9}" dt="2024-11-27T23:01:57.034" v="507" actId="13244"/>
          <ac:picMkLst>
            <pc:docMk/>
            <pc:sldMk cId="3584727142" sldId="485"/>
            <ac:picMk id="9" creationId="{155DC8DC-395B-5423-35DD-0B6F9D136A45}"/>
          </ac:picMkLst>
        </pc:picChg>
      </pc:sldChg>
      <pc:sldChg chg="modSp mod">
        <pc:chgData name="Nora Monday" userId="f9fce3f3-ea5a-4bf2-9c87-84b96f517122" providerId="ADAL" clId="{A65F99F0-682C-4922-B3C8-D6A65C63ACF9}" dt="2024-11-28T01:22:11.062" v="2262" actId="1076"/>
        <pc:sldMkLst>
          <pc:docMk/>
          <pc:sldMk cId="409148390" sldId="514"/>
        </pc:sldMkLst>
        <pc:spChg chg="mod">
          <ac:chgData name="Nora Monday" userId="f9fce3f3-ea5a-4bf2-9c87-84b96f517122" providerId="ADAL" clId="{A65F99F0-682C-4922-B3C8-D6A65C63ACF9}" dt="2024-11-27T23:01:23.013" v="503" actId="13244"/>
          <ac:spMkLst>
            <pc:docMk/>
            <pc:sldMk cId="409148390" sldId="514"/>
            <ac:spMk id="3" creationId="{79CFB367-4EE0-DB50-0437-A4E59AE596D4}"/>
          </ac:spMkLst>
        </pc:spChg>
        <pc:spChg chg="mod ord">
          <ac:chgData name="Nora Monday" userId="f9fce3f3-ea5a-4bf2-9c87-84b96f517122" providerId="ADAL" clId="{A65F99F0-682C-4922-B3C8-D6A65C63ACF9}" dt="2024-11-28T01:22:11.062" v="2262" actId="1076"/>
          <ac:spMkLst>
            <pc:docMk/>
            <pc:sldMk cId="409148390" sldId="514"/>
            <ac:spMk id="5" creationId="{4D63DF55-0F69-AF36-CD74-DB192D4FA7FC}"/>
          </ac:spMkLst>
        </pc:spChg>
        <pc:spChg chg="mod ord">
          <ac:chgData name="Nora Monday" userId="f9fce3f3-ea5a-4bf2-9c87-84b96f517122" providerId="ADAL" clId="{A65F99F0-682C-4922-B3C8-D6A65C63ACF9}" dt="2024-11-28T01:22:09.168" v="2261" actId="1076"/>
          <ac:spMkLst>
            <pc:docMk/>
            <pc:sldMk cId="409148390" sldId="514"/>
            <ac:spMk id="6" creationId="{3E192CB3-B945-9406-F3AE-9F952F274A67}"/>
          </ac:spMkLst>
        </pc:spChg>
      </pc:sldChg>
      <pc:sldChg chg="addSp modSp mod">
        <pc:chgData name="Nora Monday" userId="f9fce3f3-ea5a-4bf2-9c87-84b96f517122" providerId="ADAL" clId="{A65F99F0-682C-4922-B3C8-D6A65C63ACF9}" dt="2024-11-28T01:17:52.024" v="2173" actId="962"/>
        <pc:sldMkLst>
          <pc:docMk/>
          <pc:sldMk cId="1335887389" sldId="515"/>
        </pc:sldMkLst>
        <pc:spChg chg="add mod ord">
          <ac:chgData name="Nora Monday" userId="f9fce3f3-ea5a-4bf2-9c87-84b96f517122" providerId="ADAL" clId="{A65F99F0-682C-4922-B3C8-D6A65C63ACF9}" dt="2024-11-27T23:02:52.478" v="516" actId="13244"/>
          <ac:spMkLst>
            <pc:docMk/>
            <pc:sldMk cId="1335887389" sldId="515"/>
            <ac:spMk id="2" creationId="{20BFB30B-1CAB-8A3C-FA30-F99D32B8888D}"/>
          </ac:spMkLst>
        </pc:spChg>
        <pc:picChg chg="mod">
          <ac:chgData name="Nora Monday" userId="f9fce3f3-ea5a-4bf2-9c87-84b96f517122" providerId="ADAL" clId="{A65F99F0-682C-4922-B3C8-D6A65C63ACF9}" dt="2024-11-28T01:17:52.024" v="2173" actId="962"/>
          <ac:picMkLst>
            <pc:docMk/>
            <pc:sldMk cId="1335887389" sldId="515"/>
            <ac:picMk id="6" creationId="{D775F1E7-8CC5-8B66-47A7-2CD8EAE0E1D9}"/>
          </ac:picMkLst>
        </pc:picChg>
      </pc:sldChg>
      <pc:sldMasterChg chg="modSldLayout">
        <pc:chgData name="Nora Monday" userId="f9fce3f3-ea5a-4bf2-9c87-84b96f517122" providerId="ADAL" clId="{A65F99F0-682C-4922-B3C8-D6A65C63ACF9}" dt="2024-11-28T05:15:33.821" v="2266"/>
        <pc:sldMasterMkLst>
          <pc:docMk/>
          <pc:sldMasterMk cId="1034081160" sldId="2147483648"/>
        </pc:sldMasterMkLst>
        <pc:sldLayoutChg chg="addSp delSp modSp mod">
          <pc:chgData name="Nora Monday" userId="f9fce3f3-ea5a-4bf2-9c87-84b96f517122" providerId="ADAL" clId="{A65F99F0-682C-4922-B3C8-D6A65C63ACF9}" dt="2024-11-28T05:15:33.821" v="2266"/>
          <pc:sldLayoutMkLst>
            <pc:docMk/>
            <pc:sldMasterMk cId="1034081160" sldId="2147483648"/>
            <pc:sldLayoutMk cId="488055856" sldId="2147483694"/>
          </pc:sldLayoutMkLst>
          <pc:spChg chg="add mod">
            <ac:chgData name="Nora Monday" userId="f9fce3f3-ea5a-4bf2-9c87-84b96f517122" providerId="ADAL" clId="{A65F99F0-682C-4922-B3C8-D6A65C63ACF9}" dt="2024-11-28T05:15:33.821" v="2266"/>
            <ac:spMkLst>
              <pc:docMk/>
              <pc:sldMasterMk cId="1034081160" sldId="2147483648"/>
              <pc:sldLayoutMk cId="488055856" sldId="2147483694"/>
              <ac:spMk id="2" creationId="{A8C3E22C-C011-DB8D-96E3-5FDBF0F08F8A}"/>
            </ac:spMkLst>
          </pc:spChg>
        </pc:sldLayoutChg>
        <pc:sldLayoutChg chg="addSp delSp modSp mod">
          <pc:chgData name="Nora Monday" userId="f9fce3f3-ea5a-4bf2-9c87-84b96f517122" providerId="ADAL" clId="{A65F99F0-682C-4922-B3C8-D6A65C63ACF9}" dt="2024-11-28T05:03:49.424" v="2264"/>
          <pc:sldLayoutMkLst>
            <pc:docMk/>
            <pc:sldMasterMk cId="1034081160" sldId="2147483648"/>
            <pc:sldLayoutMk cId="1653557934" sldId="2147483729"/>
          </pc:sldLayoutMkLst>
          <pc:spChg chg="add mod">
            <ac:chgData name="Nora Monday" userId="f9fce3f3-ea5a-4bf2-9c87-84b96f517122" providerId="ADAL" clId="{A65F99F0-682C-4922-B3C8-D6A65C63ACF9}" dt="2024-11-28T05:03:49.424" v="2264"/>
            <ac:spMkLst>
              <pc:docMk/>
              <pc:sldMasterMk cId="1034081160" sldId="2147483648"/>
              <pc:sldLayoutMk cId="1653557934" sldId="2147483729"/>
              <ac:spMk id="6" creationId="{5819B159-E694-27C2-7359-F85F57E1088A}"/>
            </ac:spMkLst>
          </pc:spChg>
          <pc:picChg chg="topLvl">
            <ac:chgData name="Nora Monday" userId="f9fce3f3-ea5a-4bf2-9c87-84b96f517122" providerId="ADAL" clId="{A65F99F0-682C-4922-B3C8-D6A65C63ACF9}" dt="2024-11-28T05:03:44.306" v="2263" actId="478"/>
            <ac:picMkLst>
              <pc:docMk/>
              <pc:sldMasterMk cId="1034081160" sldId="2147483648"/>
              <pc:sldLayoutMk cId="1653557934" sldId="2147483729"/>
              <ac:picMk id="10" creationId="{A55F2FC8-96E8-3E39-8AB7-69D19D76A69A}"/>
            </ac:picMkLst>
          </pc:picChg>
        </pc:sldLayoutChg>
      </pc:sldMasterChg>
    </pc:docChg>
  </pc:docChgLst>
  <pc:docChgLst>
    <pc:chgData name="Kerrie Shanahan" userId="ae473d9f-76e9-476f-892f-2674ea963afc" providerId="ADAL" clId="{64A914BC-9FA9-4DDC-8AA3-422B3C1CF2C6}"/>
    <pc:docChg chg="undo custSel addSld delSld modSld sldOrd addMainMaster delMainMaster modMainMaster">
      <pc:chgData name="Kerrie Shanahan" userId="ae473d9f-76e9-476f-892f-2674ea963afc" providerId="ADAL" clId="{64A914BC-9FA9-4DDC-8AA3-422B3C1CF2C6}" dt="2024-10-16T04:36:45.596" v="497" actId="20577"/>
      <pc:docMkLst>
        <pc:docMk/>
      </pc:docMkLst>
      <pc:sldChg chg="del">
        <pc:chgData name="Kerrie Shanahan" userId="ae473d9f-76e9-476f-892f-2674ea963afc" providerId="ADAL" clId="{64A914BC-9FA9-4DDC-8AA3-422B3C1CF2C6}" dt="2024-10-07T03:16:06.860" v="114" actId="2696"/>
        <pc:sldMkLst>
          <pc:docMk/>
          <pc:sldMk cId="4263359036" sldId="418"/>
        </pc:sldMkLst>
      </pc:sldChg>
      <pc:sldChg chg="modSp mod modNotesTx">
        <pc:chgData name="Kerrie Shanahan" userId="ae473d9f-76e9-476f-892f-2674ea963afc" providerId="ADAL" clId="{64A914BC-9FA9-4DDC-8AA3-422B3C1CF2C6}" dt="2024-10-16T01:46:50.750" v="423" actId="20577"/>
        <pc:sldMkLst>
          <pc:docMk/>
          <pc:sldMk cId="3662316055" sldId="441"/>
        </pc:sldMkLst>
        <pc:spChg chg="mod">
          <ac:chgData name="Kerrie Shanahan" userId="ae473d9f-76e9-476f-892f-2674ea963afc" providerId="ADAL" clId="{64A914BC-9FA9-4DDC-8AA3-422B3C1CF2C6}" dt="2024-10-16T01:42:52.862" v="401" actId="20577"/>
          <ac:spMkLst>
            <pc:docMk/>
            <pc:sldMk cId="3662316055" sldId="441"/>
            <ac:spMk id="4" creationId="{DFA8163B-DA64-924A-B4D9-41EA437843E9}"/>
          </ac:spMkLst>
        </pc:spChg>
      </pc:sldChg>
      <pc:sldChg chg="modNotesTx">
        <pc:chgData name="Kerrie Shanahan" userId="ae473d9f-76e9-476f-892f-2674ea963afc" providerId="ADAL" clId="{64A914BC-9FA9-4DDC-8AA3-422B3C1CF2C6}" dt="2024-10-16T01:43:18.850" v="405" actId="20577"/>
        <pc:sldMkLst>
          <pc:docMk/>
          <pc:sldMk cId="1548968196" sldId="443"/>
        </pc:sldMkLst>
      </pc:sldChg>
      <pc:sldChg chg="modNotesTx">
        <pc:chgData name="Kerrie Shanahan" userId="ae473d9f-76e9-476f-892f-2674ea963afc" providerId="ADAL" clId="{64A914BC-9FA9-4DDC-8AA3-422B3C1CF2C6}" dt="2024-10-16T01:45:51.323" v="419" actId="114"/>
        <pc:sldMkLst>
          <pc:docMk/>
          <pc:sldMk cId="3089004442" sldId="454"/>
        </pc:sldMkLst>
      </pc:sldChg>
      <pc:sldChg chg="addSp delSp modSp mod modNotesTx">
        <pc:chgData name="Kerrie Shanahan" userId="ae473d9f-76e9-476f-892f-2674ea963afc" providerId="ADAL" clId="{64A914BC-9FA9-4DDC-8AA3-422B3C1CF2C6}" dt="2024-10-15T03:38:14.134" v="383" actId="164"/>
        <pc:sldMkLst>
          <pc:docMk/>
          <pc:sldMk cId="1821817766" sldId="455"/>
        </pc:sldMkLst>
        <pc:picChg chg="add mod">
          <ac:chgData name="Kerrie Shanahan" userId="ae473d9f-76e9-476f-892f-2674ea963afc" providerId="ADAL" clId="{64A914BC-9FA9-4DDC-8AA3-422B3C1CF2C6}" dt="2024-10-09T00:02:13.316" v="367" actId="14100"/>
          <ac:picMkLst>
            <pc:docMk/>
            <pc:sldMk cId="1821817766" sldId="455"/>
            <ac:picMk id="20" creationId="{F92B38F4-D7E5-AD79-D869-FA0FAAB842BF}"/>
          </ac:picMkLst>
        </pc:picChg>
        <pc:picChg chg="add mod">
          <ac:chgData name="Kerrie Shanahan" userId="ae473d9f-76e9-476f-892f-2674ea963afc" providerId="ADAL" clId="{64A914BC-9FA9-4DDC-8AA3-422B3C1CF2C6}" dt="2024-10-09T00:02:32.147" v="369" actId="1076"/>
          <ac:picMkLst>
            <pc:docMk/>
            <pc:sldMk cId="1821817766" sldId="455"/>
            <ac:picMk id="22" creationId="{D5EC4B7C-D106-C97F-E988-93AF78374FD6}"/>
          </ac:picMkLst>
        </pc:picChg>
        <pc:picChg chg="add mod">
          <ac:chgData name="Kerrie Shanahan" userId="ae473d9f-76e9-476f-892f-2674ea963afc" providerId="ADAL" clId="{64A914BC-9FA9-4DDC-8AA3-422B3C1CF2C6}" dt="2024-10-09T00:02:27.265" v="368" actId="1076"/>
          <ac:picMkLst>
            <pc:docMk/>
            <pc:sldMk cId="1821817766" sldId="455"/>
            <ac:picMk id="24" creationId="{06D89972-3F71-7547-47CE-39DCC652CF06}"/>
          </ac:picMkLst>
        </pc:picChg>
      </pc:sldChg>
      <pc:sldChg chg="addSp delSp modSp del mod modNotesTx">
        <pc:chgData name="Kerrie Shanahan" userId="ae473d9f-76e9-476f-892f-2674ea963afc" providerId="ADAL" clId="{64A914BC-9FA9-4DDC-8AA3-422B3C1CF2C6}" dt="2024-10-15T03:38:24.335" v="385"/>
        <pc:sldMkLst>
          <pc:docMk/>
          <pc:sldMk cId="1135391713" sldId="456"/>
        </pc:sldMkLst>
        <pc:picChg chg="add mod">
          <ac:chgData name="Kerrie Shanahan" userId="ae473d9f-76e9-476f-892f-2674ea963afc" providerId="ADAL" clId="{64A914BC-9FA9-4DDC-8AA3-422B3C1CF2C6}" dt="2024-10-08T23:57:35.458" v="338" actId="1076"/>
          <ac:picMkLst>
            <pc:docMk/>
            <pc:sldMk cId="1135391713" sldId="456"/>
            <ac:picMk id="16" creationId="{BEA7C924-A0B8-A2BE-DC0F-B2A3B0683414}"/>
          </ac:picMkLst>
        </pc:picChg>
        <pc:picChg chg="add mod">
          <ac:chgData name="Kerrie Shanahan" userId="ae473d9f-76e9-476f-892f-2674ea963afc" providerId="ADAL" clId="{64A914BC-9FA9-4DDC-8AA3-422B3C1CF2C6}" dt="2024-10-08T23:57:43.815" v="340" actId="1076"/>
          <ac:picMkLst>
            <pc:docMk/>
            <pc:sldMk cId="1135391713" sldId="456"/>
            <ac:picMk id="17" creationId="{5F6F4800-79EB-9DAB-6560-824F71231857}"/>
          </ac:picMkLst>
        </pc:picChg>
        <pc:picChg chg="add mod">
          <ac:chgData name="Kerrie Shanahan" userId="ae473d9f-76e9-476f-892f-2674ea963afc" providerId="ADAL" clId="{64A914BC-9FA9-4DDC-8AA3-422B3C1CF2C6}" dt="2024-10-08T23:57:40.798" v="339" actId="1076"/>
          <ac:picMkLst>
            <pc:docMk/>
            <pc:sldMk cId="1135391713" sldId="456"/>
            <ac:picMk id="20" creationId="{CB57A812-3EE0-454F-0C2B-A84CE3A20398}"/>
          </ac:picMkLst>
        </pc:picChg>
      </pc:sldChg>
      <pc:sldChg chg="del">
        <pc:chgData name="Kerrie Shanahan" userId="ae473d9f-76e9-476f-892f-2674ea963afc" providerId="ADAL" clId="{64A914BC-9FA9-4DDC-8AA3-422B3C1CF2C6}" dt="2024-10-02T05:19:08.095" v="6" actId="47"/>
        <pc:sldMkLst>
          <pc:docMk/>
          <pc:sldMk cId="2244477292" sldId="457"/>
        </pc:sldMkLst>
      </pc:sldChg>
      <pc:sldChg chg="modNotesTx">
        <pc:chgData name="Kerrie Shanahan" userId="ae473d9f-76e9-476f-892f-2674ea963afc" providerId="ADAL" clId="{64A914BC-9FA9-4DDC-8AA3-422B3C1CF2C6}" dt="2024-10-16T02:59:32.612" v="491"/>
        <pc:sldMkLst>
          <pc:docMk/>
          <pc:sldMk cId="1771739022" sldId="480"/>
        </pc:sldMkLst>
      </pc:sldChg>
      <pc:sldChg chg="modNotesTx">
        <pc:chgData name="Kerrie Shanahan" userId="ae473d9f-76e9-476f-892f-2674ea963afc" providerId="ADAL" clId="{64A914BC-9FA9-4DDC-8AA3-422B3C1CF2C6}" dt="2024-10-16T02:59:51.141" v="495"/>
        <pc:sldMkLst>
          <pc:docMk/>
          <pc:sldMk cId="1559763415" sldId="481"/>
        </pc:sldMkLst>
      </pc:sldChg>
      <pc:sldChg chg="modNotesTx">
        <pc:chgData name="Kerrie Shanahan" userId="ae473d9f-76e9-476f-892f-2674ea963afc" providerId="ADAL" clId="{64A914BC-9FA9-4DDC-8AA3-422B3C1CF2C6}" dt="2024-10-16T01:43:39.257" v="409" actId="20577"/>
        <pc:sldMkLst>
          <pc:docMk/>
          <pc:sldMk cId="2301724566" sldId="482"/>
        </pc:sldMkLst>
      </pc:sldChg>
      <pc:sldChg chg="addSp modSp add mod modNotesTx">
        <pc:chgData name="Kerrie Shanahan" userId="ae473d9f-76e9-476f-892f-2674ea963afc" providerId="ADAL" clId="{64A914BC-9FA9-4DDC-8AA3-422B3C1CF2C6}" dt="2024-10-16T01:42:18.882" v="394" actId="20577"/>
        <pc:sldMkLst>
          <pc:docMk/>
          <pc:sldMk cId="1266324888" sldId="483"/>
        </pc:sldMkLst>
        <pc:spChg chg="mod">
          <ac:chgData name="Kerrie Shanahan" userId="ae473d9f-76e9-476f-892f-2674ea963afc" providerId="ADAL" clId="{64A914BC-9FA9-4DDC-8AA3-422B3C1CF2C6}" dt="2024-10-02T05:23:05.040" v="84"/>
          <ac:spMkLst>
            <pc:docMk/>
            <pc:sldMk cId="1266324888" sldId="483"/>
            <ac:spMk id="3" creationId="{56610CC2-253C-F0E2-AF84-2AE742D24485}"/>
          </ac:spMkLst>
        </pc:spChg>
        <pc:spChg chg="mod">
          <ac:chgData name="Kerrie Shanahan" userId="ae473d9f-76e9-476f-892f-2674ea963afc" providerId="ADAL" clId="{64A914BC-9FA9-4DDC-8AA3-422B3C1CF2C6}" dt="2024-10-02T05:23:15.325" v="90" actId="20577"/>
          <ac:spMkLst>
            <pc:docMk/>
            <pc:sldMk cId="1266324888" sldId="483"/>
            <ac:spMk id="4" creationId="{820AFA39-A9EE-405B-1CD6-4D277EC5815D}"/>
          </ac:spMkLst>
        </pc:spChg>
        <pc:spChg chg="mod">
          <ac:chgData name="Kerrie Shanahan" userId="ae473d9f-76e9-476f-892f-2674ea963afc" providerId="ADAL" clId="{64A914BC-9FA9-4DDC-8AA3-422B3C1CF2C6}" dt="2024-10-02T05:23:05.040" v="84"/>
          <ac:spMkLst>
            <pc:docMk/>
            <pc:sldMk cId="1266324888" sldId="483"/>
            <ac:spMk id="5" creationId="{974B4EDA-241E-77FE-0914-65DDEBAC7451}"/>
          </ac:spMkLst>
        </pc:spChg>
        <pc:spChg chg="mod">
          <ac:chgData name="Kerrie Shanahan" userId="ae473d9f-76e9-476f-892f-2674ea963afc" providerId="ADAL" clId="{64A914BC-9FA9-4DDC-8AA3-422B3C1CF2C6}" dt="2024-10-15T03:35:34.141" v="371" actId="20577"/>
          <ac:spMkLst>
            <pc:docMk/>
            <pc:sldMk cId="1266324888" sldId="483"/>
            <ac:spMk id="6" creationId="{BAFED86E-49BC-ECB6-A740-D2538528C410}"/>
          </ac:spMkLst>
        </pc:spChg>
        <pc:spChg chg="mod">
          <ac:chgData name="Kerrie Shanahan" userId="ae473d9f-76e9-476f-892f-2674ea963afc" providerId="ADAL" clId="{64A914BC-9FA9-4DDC-8AA3-422B3C1CF2C6}" dt="2024-10-15T03:35:37.174" v="373" actId="20577"/>
          <ac:spMkLst>
            <pc:docMk/>
            <pc:sldMk cId="1266324888" sldId="483"/>
            <ac:spMk id="7" creationId="{898C6259-6CF9-7350-FB59-2326AA6BF730}"/>
          </ac:spMkLst>
        </pc:spChg>
        <pc:spChg chg="mod">
          <ac:chgData name="Kerrie Shanahan" userId="ae473d9f-76e9-476f-892f-2674ea963afc" providerId="ADAL" clId="{64A914BC-9FA9-4DDC-8AA3-422B3C1CF2C6}" dt="2024-10-02T05:23:08.166" v="86" actId="20577"/>
          <ac:spMkLst>
            <pc:docMk/>
            <pc:sldMk cId="1266324888" sldId="483"/>
            <ac:spMk id="8" creationId="{5D00399C-3F98-464F-E0BF-A0310DBDF8F6}"/>
          </ac:spMkLst>
        </pc:spChg>
      </pc:sldChg>
      <pc:sldChg chg="addSp modSp mod ord modClrScheme chgLayout modNotesTx">
        <pc:chgData name="Kerrie Shanahan" userId="ae473d9f-76e9-476f-892f-2674ea963afc" providerId="ADAL" clId="{64A914BC-9FA9-4DDC-8AA3-422B3C1CF2C6}" dt="2024-10-08T23:36:16.007" v="284" actId="20577"/>
        <pc:sldMkLst>
          <pc:docMk/>
          <pc:sldMk cId="1441397308" sldId="484"/>
        </pc:sldMkLst>
        <pc:spChg chg="add mod">
          <ac:chgData name="Kerrie Shanahan" userId="ae473d9f-76e9-476f-892f-2674ea963afc" providerId="ADAL" clId="{64A914BC-9FA9-4DDC-8AA3-422B3C1CF2C6}" dt="2024-10-08T23:36:08.299" v="265" actId="20577"/>
          <ac:spMkLst>
            <pc:docMk/>
            <pc:sldMk cId="1441397308" sldId="484"/>
            <ac:spMk id="2" creationId="{E63CFDB7-1D57-9FEE-C741-BD16BF3DB569}"/>
          </ac:spMkLst>
        </pc:spChg>
        <pc:spChg chg="add mod">
          <ac:chgData name="Kerrie Shanahan" userId="ae473d9f-76e9-476f-892f-2674ea963afc" providerId="ADAL" clId="{64A914BC-9FA9-4DDC-8AA3-422B3C1CF2C6}" dt="2024-10-08T23:36:16.007" v="284" actId="20577"/>
          <ac:spMkLst>
            <pc:docMk/>
            <pc:sldMk cId="1441397308" sldId="484"/>
            <ac:spMk id="3" creationId="{E7D175B5-B94B-8514-384B-63D692D5F5B9}"/>
          </ac:spMkLst>
        </pc:spChg>
      </pc:sldChg>
      <pc:sldChg chg="addSp delSp modSp mod modNotesTx">
        <pc:chgData name="Kerrie Shanahan" userId="ae473d9f-76e9-476f-892f-2674ea963afc" providerId="ADAL" clId="{64A914BC-9FA9-4DDC-8AA3-422B3C1CF2C6}" dt="2024-10-08T23:43:24.772" v="309" actId="20577"/>
        <pc:sldMkLst>
          <pc:docMk/>
          <pc:sldMk cId="3584727142" sldId="485"/>
        </pc:sldMkLst>
        <pc:picChg chg="mod topLvl">
          <ac:chgData name="Kerrie Shanahan" userId="ae473d9f-76e9-476f-892f-2674ea963afc" providerId="ADAL" clId="{64A914BC-9FA9-4DDC-8AA3-422B3C1CF2C6}" dt="2024-10-07T01:15:59.659" v="100" actId="165"/>
          <ac:picMkLst>
            <pc:docMk/>
            <pc:sldMk cId="3584727142" sldId="485"/>
            <ac:picMk id="4" creationId="{DC86014F-60E9-B437-069E-5E10CE4ADCEB}"/>
          </ac:picMkLst>
        </pc:picChg>
        <pc:picChg chg="mod topLvl">
          <ac:chgData name="Kerrie Shanahan" userId="ae473d9f-76e9-476f-892f-2674ea963afc" providerId="ADAL" clId="{64A914BC-9FA9-4DDC-8AA3-422B3C1CF2C6}" dt="2024-10-07T01:15:59.659" v="100" actId="165"/>
          <ac:picMkLst>
            <pc:docMk/>
            <pc:sldMk cId="3584727142" sldId="485"/>
            <ac:picMk id="5" creationId="{18480819-2913-B1BD-406F-D8199FCAD021}"/>
          </ac:picMkLst>
        </pc:picChg>
        <pc:picChg chg="mod topLvl">
          <ac:chgData name="Kerrie Shanahan" userId="ae473d9f-76e9-476f-892f-2674ea963afc" providerId="ADAL" clId="{64A914BC-9FA9-4DDC-8AA3-422B3C1CF2C6}" dt="2024-10-07T01:15:59.659" v="100" actId="165"/>
          <ac:picMkLst>
            <pc:docMk/>
            <pc:sldMk cId="3584727142" sldId="485"/>
            <ac:picMk id="6" creationId="{C0ECFD06-E333-CC57-DFD8-091CDBA3ABA9}"/>
          </ac:picMkLst>
        </pc:picChg>
        <pc:picChg chg="mod topLvl">
          <ac:chgData name="Kerrie Shanahan" userId="ae473d9f-76e9-476f-892f-2674ea963afc" providerId="ADAL" clId="{64A914BC-9FA9-4DDC-8AA3-422B3C1CF2C6}" dt="2024-10-07T01:15:59.659" v="100" actId="165"/>
          <ac:picMkLst>
            <pc:docMk/>
            <pc:sldMk cId="3584727142" sldId="485"/>
            <ac:picMk id="7" creationId="{3B4547D4-6D64-58B5-30EC-A885BD858BFE}"/>
          </ac:picMkLst>
        </pc:picChg>
        <pc:picChg chg="mod topLvl">
          <ac:chgData name="Kerrie Shanahan" userId="ae473d9f-76e9-476f-892f-2674ea963afc" providerId="ADAL" clId="{64A914BC-9FA9-4DDC-8AA3-422B3C1CF2C6}" dt="2024-10-07T01:17:11.096" v="103" actId="1076"/>
          <ac:picMkLst>
            <pc:docMk/>
            <pc:sldMk cId="3584727142" sldId="485"/>
            <ac:picMk id="8" creationId="{9B3699A0-C0F9-FD03-139C-4727B5B3C295}"/>
          </ac:picMkLst>
        </pc:picChg>
        <pc:picChg chg="mod topLvl">
          <ac:chgData name="Kerrie Shanahan" userId="ae473d9f-76e9-476f-892f-2674ea963afc" providerId="ADAL" clId="{64A914BC-9FA9-4DDC-8AA3-422B3C1CF2C6}" dt="2024-10-07T01:15:59.659" v="100" actId="165"/>
          <ac:picMkLst>
            <pc:docMk/>
            <pc:sldMk cId="3584727142" sldId="485"/>
            <ac:picMk id="9" creationId="{155DC8DC-395B-5423-35DD-0B6F9D136A45}"/>
          </ac:picMkLst>
        </pc:picChg>
      </pc:sldChg>
      <pc:sldChg chg="modSp mod modNotesTx">
        <pc:chgData name="Kerrie Shanahan" userId="ae473d9f-76e9-476f-892f-2674ea963afc" providerId="ADAL" clId="{64A914BC-9FA9-4DDC-8AA3-422B3C1CF2C6}" dt="2024-10-16T04:36:45.596" v="497" actId="20577"/>
        <pc:sldMkLst>
          <pc:docMk/>
          <pc:sldMk cId="409148390" sldId="514"/>
        </pc:sldMkLst>
        <pc:spChg chg="mod">
          <ac:chgData name="Kerrie Shanahan" userId="ae473d9f-76e9-476f-892f-2674ea963afc" providerId="ADAL" clId="{64A914BC-9FA9-4DDC-8AA3-422B3C1CF2C6}" dt="2024-10-07T03:15:34.687" v="106" actId="255"/>
          <ac:spMkLst>
            <pc:docMk/>
            <pc:sldMk cId="409148390" sldId="514"/>
            <ac:spMk id="2" creationId="{1231462D-637C-A61E-8AE1-061F1B9FFFA4}"/>
          </ac:spMkLst>
        </pc:spChg>
        <pc:spChg chg="mod">
          <ac:chgData name="Kerrie Shanahan" userId="ae473d9f-76e9-476f-892f-2674ea963afc" providerId="ADAL" clId="{64A914BC-9FA9-4DDC-8AA3-422B3C1CF2C6}" dt="2024-10-07T03:15:30.070" v="105" actId="255"/>
          <ac:spMkLst>
            <pc:docMk/>
            <pc:sldMk cId="409148390" sldId="514"/>
            <ac:spMk id="3" creationId="{79CFB367-4EE0-DB50-0437-A4E59AE596D4}"/>
          </ac:spMkLst>
        </pc:spChg>
        <pc:spChg chg="mod">
          <ac:chgData name="Kerrie Shanahan" userId="ae473d9f-76e9-476f-892f-2674ea963afc" providerId="ADAL" clId="{64A914BC-9FA9-4DDC-8AA3-422B3C1CF2C6}" dt="2024-10-07T03:15:48.294" v="111" actId="20577"/>
          <ac:spMkLst>
            <pc:docMk/>
            <pc:sldMk cId="409148390" sldId="514"/>
            <ac:spMk id="4" creationId="{B659DB08-7D8E-1082-B82B-1E2F333A9A4B}"/>
          </ac:spMkLst>
        </pc:spChg>
      </pc:sldChg>
      <pc:sldChg chg="modNotesTx">
        <pc:chgData name="Kerrie Shanahan" userId="ae473d9f-76e9-476f-892f-2674ea963afc" providerId="ADAL" clId="{64A914BC-9FA9-4DDC-8AA3-422B3C1CF2C6}" dt="2024-10-16T01:42:28.577" v="396" actId="20577"/>
        <pc:sldMkLst>
          <pc:docMk/>
          <pc:sldMk cId="1335887389" sldId="515"/>
        </pc:sldMkLst>
      </pc:sldChg>
      <pc:sldMasterChg chg="delSldLayout modSldLayout">
        <pc:chgData name="Kerrie Shanahan" userId="ae473d9f-76e9-476f-892f-2674ea963afc" providerId="ADAL" clId="{64A914BC-9FA9-4DDC-8AA3-422B3C1CF2C6}" dt="2024-10-07T03:15:58.481" v="113" actId="20577"/>
        <pc:sldMasterMkLst>
          <pc:docMk/>
          <pc:sldMasterMk cId="1034081160" sldId="2147483648"/>
        </pc:sldMasterMkLst>
        <pc:sldLayoutChg chg="del">
          <pc:chgData name="Kerrie Shanahan" userId="ae473d9f-76e9-476f-892f-2674ea963afc" providerId="ADAL" clId="{64A914BC-9FA9-4DDC-8AA3-422B3C1CF2C6}" dt="2024-10-02T01:12:46.135" v="0" actId="2696"/>
          <pc:sldLayoutMkLst>
            <pc:docMk/>
            <pc:sldMasterMk cId="1034081160" sldId="2147483648"/>
            <pc:sldLayoutMk cId="945540981" sldId="2147483723"/>
          </pc:sldLayoutMkLst>
        </pc:sldLayoutChg>
        <pc:sldLayoutChg chg="modSp mod">
          <pc:chgData name="Kerrie Shanahan" userId="ae473d9f-76e9-476f-892f-2674ea963afc" providerId="ADAL" clId="{64A914BC-9FA9-4DDC-8AA3-422B3C1CF2C6}" dt="2024-10-07T03:15:58.481" v="113" actId="20577"/>
          <pc:sldLayoutMkLst>
            <pc:docMk/>
            <pc:sldMasterMk cId="1034081160" sldId="2147483648"/>
            <pc:sldLayoutMk cId="1653557934" sldId="2147483729"/>
          </pc:sldLayoutMkLst>
          <pc:spChg chg="mod">
            <ac:chgData name="Kerrie Shanahan" userId="ae473d9f-76e9-476f-892f-2674ea963afc" providerId="ADAL" clId="{64A914BC-9FA9-4DDC-8AA3-422B3C1CF2C6}" dt="2024-10-07T03:15:58.481" v="113" actId="20577"/>
            <ac:spMkLst>
              <pc:docMk/>
              <pc:sldMasterMk cId="1034081160" sldId="2147483648"/>
              <pc:sldLayoutMk cId="1653557934" sldId="2147483729"/>
              <ac:spMk id="19" creationId="{355DC917-B4DE-3D46-A254-3FCDAF7B3C71}"/>
            </ac:spMkLst>
          </pc:spChg>
        </pc:sldLayoutChg>
      </pc:sldMasterChg>
      <pc:sldMasterChg chg="mod">
        <pc:chgData name="Kerrie Shanahan" userId="ae473d9f-76e9-476f-892f-2674ea963afc" providerId="ADAL" clId="{64A914BC-9FA9-4DDC-8AA3-422B3C1CF2C6}" dt="2024-10-08T23:35:38.319" v="251" actId="6014"/>
        <pc:sldMasterMkLst>
          <pc:docMk/>
          <pc:sldMasterMk cId="190540205" sldId="2147483730"/>
        </pc:sldMasterMkLst>
      </pc:sldMasterChg>
      <pc:sldMasterChg chg="new del mod addSldLayout delSldLayout">
        <pc:chgData name="Kerrie Shanahan" userId="ae473d9f-76e9-476f-892f-2674ea963afc" providerId="ADAL" clId="{64A914BC-9FA9-4DDC-8AA3-422B3C1CF2C6}" dt="2024-10-08T23:34:57.450" v="250" actId="6938"/>
        <pc:sldMasterMkLst>
          <pc:docMk/>
          <pc:sldMasterMk cId="356375271" sldId="2147483730"/>
        </pc:sldMasterMkLst>
        <pc:sldLayoutChg chg="new del replId">
          <pc:chgData name="Kerrie Shanahan" userId="ae473d9f-76e9-476f-892f-2674ea963afc" providerId="ADAL" clId="{64A914BC-9FA9-4DDC-8AA3-422B3C1CF2C6}" dt="2024-10-08T23:34:57.450" v="250" actId="6938"/>
          <pc:sldLayoutMkLst>
            <pc:docMk/>
            <pc:sldMasterMk cId="356375271" sldId="2147483730"/>
            <pc:sldLayoutMk cId="1556365430" sldId="2147483731"/>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1474711515" sldId="2147483732"/>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841804696" sldId="2147483733"/>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753639181" sldId="2147483734"/>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1010094056" sldId="2147483735"/>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194859032" sldId="2147483736"/>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106133898" sldId="2147483737"/>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724174145" sldId="2147483738"/>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76208278" sldId="2147483739"/>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1890420065" sldId="2147483740"/>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53838500" sldId="2147483741"/>
          </pc:sldLayoutMkLst>
        </pc:sldLayoutChg>
      </pc:sldMasterChg>
    </pc:docChg>
  </pc:docChgLst>
  <pc:docChgLst>
    <pc:chgData name="Rebecca McEwan" userId="ff810c5d-fc8a-4cb6-9b96-8b31b958f764" providerId="ADAL" clId="{391475E0-E926-46CD-90D7-C5F592B3B536}"/>
    <pc:docChg chg="undo redo custSel modSld">
      <pc:chgData name="Rebecca McEwan" userId="ff810c5d-fc8a-4cb6-9b96-8b31b958f764" providerId="ADAL" clId="{391475E0-E926-46CD-90D7-C5F592B3B536}" dt="2024-10-07T22:23:47.841" v="808" actId="20577"/>
      <pc:docMkLst>
        <pc:docMk/>
      </pc:docMkLst>
      <pc:sldChg chg="addSp modSp modNotesTx">
        <pc:chgData name="Rebecca McEwan" userId="ff810c5d-fc8a-4cb6-9b96-8b31b958f764" providerId="ADAL" clId="{391475E0-E926-46CD-90D7-C5F592B3B536}" dt="2024-10-07T04:22:30.748" v="120" actId="20577"/>
        <pc:sldMkLst>
          <pc:docMk/>
          <pc:sldMk cId="3089004442" sldId="454"/>
        </pc:sldMkLst>
        <pc:picChg chg="add mod">
          <ac:chgData name="Rebecca McEwan" userId="ff810c5d-fc8a-4cb6-9b96-8b31b958f764" providerId="ADAL" clId="{391475E0-E926-46CD-90D7-C5F592B3B536}" dt="2024-10-07T04:16:59.554" v="1"/>
          <ac:picMkLst>
            <pc:docMk/>
            <pc:sldMk cId="3089004442" sldId="454"/>
            <ac:picMk id="2" creationId="{3E1D985D-5625-F629-03C2-3F08043AE150}"/>
          </ac:picMkLst>
        </pc:picChg>
      </pc:sldChg>
      <pc:sldChg chg="addSp delSp modSp mod modNotesTx">
        <pc:chgData name="Rebecca McEwan" userId="ff810c5d-fc8a-4cb6-9b96-8b31b958f764" providerId="ADAL" clId="{391475E0-E926-46CD-90D7-C5F592B3B536}" dt="2024-10-07T22:23:47.841" v="808" actId="20577"/>
        <pc:sldMkLst>
          <pc:docMk/>
          <pc:sldMk cId="1821817766" sldId="455"/>
        </pc:sldMkLst>
      </pc:sldChg>
      <pc:sldChg chg="addSp delSp modSp modNotesTx">
        <pc:chgData name="Rebecca McEwan" userId="ff810c5d-fc8a-4cb6-9b96-8b31b958f764" providerId="ADAL" clId="{391475E0-E926-46CD-90D7-C5F592B3B536}" dt="2024-10-07T22:22:15.975" v="713" actId="20577"/>
        <pc:sldMkLst>
          <pc:docMk/>
          <pc:sldMk cId="1135391713" sldId="456"/>
        </pc:sldMkLst>
      </pc:sldChg>
      <pc:sldChg chg="modNotesTx">
        <pc:chgData name="Rebecca McEwan" userId="ff810c5d-fc8a-4cb6-9b96-8b31b958f764" providerId="ADAL" clId="{391475E0-E926-46CD-90D7-C5F592B3B536}" dt="2024-10-07T05:12:17.105" v="589" actId="20577"/>
        <pc:sldMkLst>
          <pc:docMk/>
          <pc:sldMk cId="3584727142" sldId="485"/>
        </pc:sldMkLst>
      </pc:sldChg>
    </pc:docChg>
  </pc:docChgLst>
  <pc:docChgLst>
    <pc:chgData name="Rebecca McEwan" userId="S::rebecca.mcewan@esa.edu.au::ff810c5d-fc8a-4cb6-9b96-8b31b958f764" providerId="AD" clId="Web-{828A99E3-D24F-CD70-D623-C7F8D29A7D08}"/>
    <pc:docChg chg="modSld">
      <pc:chgData name="Rebecca McEwan" userId="S::rebecca.mcewan@esa.edu.au::ff810c5d-fc8a-4cb6-9b96-8b31b958f764" providerId="AD" clId="Web-{828A99E3-D24F-CD70-D623-C7F8D29A7D08}" dt="2024-11-25T01:47:52.154" v="3"/>
      <pc:docMkLst>
        <pc:docMk/>
      </pc:docMkLst>
      <pc:sldChg chg="delSp modSp">
        <pc:chgData name="Rebecca McEwan" userId="S::rebecca.mcewan@esa.edu.au::ff810c5d-fc8a-4cb6-9b96-8b31b958f764" providerId="AD" clId="Web-{828A99E3-D24F-CD70-D623-C7F8D29A7D08}" dt="2024-11-25T01:47:32.810" v="1" actId="14100"/>
        <pc:sldMkLst>
          <pc:docMk/>
          <pc:sldMk cId="1821817766" sldId="455"/>
        </pc:sldMkLst>
        <pc:picChg chg="mod">
          <ac:chgData name="Rebecca McEwan" userId="S::rebecca.mcewan@esa.edu.au::ff810c5d-fc8a-4cb6-9b96-8b31b958f764" providerId="AD" clId="Web-{828A99E3-D24F-CD70-D623-C7F8D29A7D08}" dt="2024-11-25T01:47:32.810" v="1" actId="14100"/>
          <ac:picMkLst>
            <pc:docMk/>
            <pc:sldMk cId="1821817766" sldId="455"/>
            <ac:picMk id="5" creationId="{CA0C45B4-2E93-0BBF-2BB1-2A1D7005075F}"/>
          </ac:picMkLst>
        </pc:picChg>
      </pc:sldChg>
      <pc:sldChg chg="addSp delSp">
        <pc:chgData name="Rebecca McEwan" userId="S::rebecca.mcewan@esa.edu.au::ff810c5d-fc8a-4cb6-9b96-8b31b958f764" providerId="AD" clId="Web-{828A99E3-D24F-CD70-D623-C7F8D29A7D08}" dt="2024-11-25T01:47:52.154" v="3"/>
        <pc:sldMkLst>
          <pc:docMk/>
          <pc:sldMk cId="1135391713" sldId="456"/>
        </pc:sldMkLst>
      </pc:sldChg>
    </pc:docChg>
  </pc:docChgLst>
  <pc:docChgLst>
    <pc:chgData name="Liz Heynes" userId="e5ff50d5-f39a-42f6-9e9f-e790bcc8c38d" providerId="ADAL" clId="{95F57E46-4C1C-4B16-B112-5984093ECD5A}"/>
    <pc:docChg chg="custSel modSld modMainMaster">
      <pc:chgData name="Liz Heynes" userId="e5ff50d5-f39a-42f6-9e9f-e790bcc8c38d" providerId="ADAL" clId="{95F57E46-4C1C-4B16-B112-5984093ECD5A}" dt="2024-12-16T01:06:50.522" v="35" actId="1037"/>
      <pc:docMkLst>
        <pc:docMk/>
      </pc:docMkLst>
      <pc:sldChg chg="modNotesTx">
        <pc:chgData name="Liz Heynes" userId="e5ff50d5-f39a-42f6-9e9f-e790bcc8c38d" providerId="ADAL" clId="{95F57E46-4C1C-4B16-B112-5984093ECD5A}" dt="2024-12-16T00:39:36.500" v="3" actId="115"/>
        <pc:sldMkLst>
          <pc:docMk/>
          <pc:sldMk cId="409148390" sldId="514"/>
        </pc:sldMkLst>
      </pc:sldChg>
      <pc:sldMasterChg chg="modSldLayout">
        <pc:chgData name="Liz Heynes" userId="e5ff50d5-f39a-42f6-9e9f-e790bcc8c38d" providerId="ADAL" clId="{95F57E46-4C1C-4B16-B112-5984093ECD5A}" dt="2024-12-16T01:06:50.522" v="35" actId="1037"/>
        <pc:sldMasterMkLst>
          <pc:docMk/>
          <pc:sldMasterMk cId="1034081160" sldId="2147483648"/>
        </pc:sldMasterMkLst>
        <pc:sldLayoutChg chg="addSp delSp modSp mod">
          <pc:chgData name="Liz Heynes" userId="e5ff50d5-f39a-42f6-9e9f-e790bcc8c38d" providerId="ADAL" clId="{95F57E46-4C1C-4B16-B112-5984093ECD5A}" dt="2024-12-16T01:06:50.522" v="35" actId="1037"/>
          <pc:sldLayoutMkLst>
            <pc:docMk/>
            <pc:sldMasterMk cId="1034081160" sldId="2147483648"/>
            <pc:sldLayoutMk cId="1653557934" sldId="2147483729"/>
          </pc:sldLayoutMkLst>
          <pc:spChg chg="mod">
            <ac:chgData name="Liz Heynes" userId="e5ff50d5-f39a-42f6-9e9f-e790bcc8c38d" providerId="ADAL" clId="{95F57E46-4C1C-4B16-B112-5984093ECD5A}" dt="2024-12-16T01:06:50.522" v="35" actId="1037"/>
            <ac:spMkLst>
              <pc:docMk/>
              <pc:sldMasterMk cId="1034081160" sldId="2147483648"/>
              <pc:sldLayoutMk cId="1653557934" sldId="2147483729"/>
              <ac:spMk id="6" creationId="{5819B159-E694-27C2-7359-F85F57E1088A}"/>
            </ac:spMkLst>
          </pc:spChg>
          <pc:spChg chg="add mod">
            <ac:chgData name="Liz Heynes" userId="e5ff50d5-f39a-42f6-9e9f-e790bcc8c38d" providerId="ADAL" clId="{95F57E46-4C1C-4B16-B112-5984093ECD5A}" dt="2024-12-16T00:35:10.130" v="1"/>
            <ac:spMkLst>
              <pc:docMk/>
              <pc:sldMasterMk cId="1034081160" sldId="2147483648"/>
              <pc:sldLayoutMk cId="1653557934" sldId="2147483729"/>
              <ac:spMk id="7" creationId="{4BBDEBDC-AB60-1A06-A00A-7AFCE540FC47}"/>
            </ac:spMkLst>
          </pc:spChg>
          <pc:spChg chg="del">
            <ac:chgData name="Liz Heynes" userId="e5ff50d5-f39a-42f6-9e9f-e790bcc8c38d" providerId="ADAL" clId="{95F57E46-4C1C-4B16-B112-5984093ECD5A}" dt="2024-12-16T00:35:09.906" v="0" actId="478"/>
            <ac:spMkLst>
              <pc:docMk/>
              <pc:sldMasterMk cId="1034081160" sldId="2147483648"/>
              <pc:sldLayoutMk cId="1653557934" sldId="2147483729"/>
              <ac:spMk id="8" creationId="{DA37FD61-74A1-4F91-9EF7-6D0EE5FCEB00}"/>
            </ac:spMkLst>
          </pc:spChg>
        </pc:sldLayoutChg>
      </pc:sldMasterChg>
    </pc:docChg>
  </pc:docChgLst>
  <pc:docChgLst>
    <pc:chgData name="Kerrie Shanahan" userId="ae473d9f-76e9-476f-892f-2674ea963afc" providerId="ADAL" clId="{79509948-C192-4FBC-B972-B77D0346FBA7}"/>
    <pc:docChg chg="custSel modSld">
      <pc:chgData name="Kerrie Shanahan" userId="ae473d9f-76e9-476f-892f-2674ea963afc" providerId="ADAL" clId="{79509948-C192-4FBC-B972-B77D0346FBA7}" dt="2024-11-04T00:42:29.972" v="76"/>
      <pc:docMkLst>
        <pc:docMk/>
      </pc:docMkLst>
      <pc:sldChg chg="addSp delSp modSp mod">
        <pc:chgData name="Kerrie Shanahan" userId="ae473d9f-76e9-476f-892f-2674ea963afc" providerId="ADAL" clId="{79509948-C192-4FBC-B972-B77D0346FBA7}" dt="2024-11-04T00:42:29.972" v="76"/>
        <pc:sldMkLst>
          <pc:docMk/>
          <pc:sldMk cId="1821817766" sldId="455"/>
        </pc:sldMkLst>
        <pc:spChg chg="mod">
          <ac:chgData name="Kerrie Shanahan" userId="ae473d9f-76e9-476f-892f-2674ea963afc" providerId="ADAL" clId="{79509948-C192-4FBC-B972-B77D0346FBA7}" dt="2024-11-04T00:42:29.972" v="76"/>
          <ac:spMkLst>
            <pc:docMk/>
            <pc:sldMk cId="1821817766" sldId="455"/>
            <ac:spMk id="6" creationId="{491D5683-AF1F-4F24-52BA-ADEC33ED1342}"/>
          </ac:spMkLst>
        </pc:spChg>
        <pc:spChg chg="mod">
          <ac:chgData name="Kerrie Shanahan" userId="ae473d9f-76e9-476f-892f-2674ea963afc" providerId="ADAL" clId="{79509948-C192-4FBC-B972-B77D0346FBA7}" dt="2024-11-04T00:42:29.972" v="76"/>
          <ac:spMkLst>
            <pc:docMk/>
            <pc:sldMk cId="1821817766" sldId="455"/>
            <ac:spMk id="7" creationId="{8F3D03B0-2425-D0EB-007E-D071C4610494}"/>
          </ac:spMkLst>
        </pc:spChg>
        <pc:spChg chg="mod">
          <ac:chgData name="Kerrie Shanahan" userId="ae473d9f-76e9-476f-892f-2674ea963afc" providerId="ADAL" clId="{79509948-C192-4FBC-B972-B77D0346FBA7}" dt="2024-11-04T00:42:29.972" v="76"/>
          <ac:spMkLst>
            <pc:docMk/>
            <pc:sldMk cId="1821817766" sldId="455"/>
            <ac:spMk id="8" creationId="{541F780C-6083-EC17-7676-67F541EFAF7D}"/>
          </ac:spMkLst>
        </pc:spChg>
        <pc:grpChg chg="mod">
          <ac:chgData name="Kerrie Shanahan" userId="ae473d9f-76e9-476f-892f-2674ea963afc" providerId="ADAL" clId="{79509948-C192-4FBC-B972-B77D0346FBA7}" dt="2024-11-04T00:42:29.972" v="76"/>
          <ac:grpSpMkLst>
            <pc:docMk/>
            <pc:sldMk cId="1821817766" sldId="455"/>
            <ac:grpSpMk id="4" creationId="{93E1FAF9-8E42-6C48-1D58-7F059B2FBAE9}"/>
          </ac:grpSpMkLst>
        </pc:grpChg>
        <pc:picChg chg="mod">
          <ac:chgData name="Kerrie Shanahan" userId="ae473d9f-76e9-476f-892f-2674ea963afc" providerId="ADAL" clId="{79509948-C192-4FBC-B972-B77D0346FBA7}" dt="2024-11-04T00:42:29.972" v="76"/>
          <ac:picMkLst>
            <pc:docMk/>
            <pc:sldMk cId="1821817766" sldId="455"/>
            <ac:picMk id="5" creationId="{CA0C45B4-2E93-0BBF-2BB1-2A1D7005075F}"/>
          </ac:picMkLst>
        </pc:picChg>
      </pc:sldChg>
      <pc:sldChg chg="addSp delSp modSp mod">
        <pc:chgData name="Kerrie Shanahan" userId="ae473d9f-76e9-476f-892f-2674ea963afc" providerId="ADAL" clId="{79509948-C192-4FBC-B972-B77D0346FBA7}" dt="2024-11-04T00:42:25.117" v="74"/>
        <pc:sldMkLst>
          <pc:docMk/>
          <pc:sldMk cId="1135391713" sldId="456"/>
        </pc:sldMkLst>
      </pc:sldChg>
      <pc:sldChg chg="modNotesTx">
        <pc:chgData name="Kerrie Shanahan" userId="ae473d9f-76e9-476f-892f-2674ea963afc" providerId="ADAL" clId="{79509948-C192-4FBC-B972-B77D0346FBA7}" dt="2024-10-20T23:16:13.472" v="72" actId="20577"/>
        <pc:sldMkLst>
          <pc:docMk/>
          <pc:sldMk cId="409148390" sldId="51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6),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 new phonemic awareness skills (slides 7 and 8) and the letter–sound correspondence </a:t>
            </a:r>
            <a:r>
              <a:rPr lang="en-AU" b="1" dirty="0"/>
              <a:t>t</a:t>
            </a:r>
            <a:r>
              <a:rPr lang="en-AU" dirty="0"/>
              <a:t> says /t/ (slides 9 to 18), 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17).</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10 and 11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18). For example, letter formation of the letters students have already learnt and phonemic awareness tasks.</a:t>
            </a:r>
          </a:p>
          <a:p>
            <a:endParaRPr lang="en-US" b="1" dirty="0"/>
          </a:p>
          <a:p>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t</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t </a:t>
            </a:r>
            <a:r>
              <a:rPr lang="en-US" dirty="0">
                <a:solidFill>
                  <a:srgbClr val="0E1E42"/>
                </a:solidFill>
                <a:ea typeface="+mj-lt"/>
                <a:cs typeface="Calibri"/>
              </a:rPr>
              <a:t>makes is /t/.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 </a:t>
            </a:r>
            <a:r>
              <a:rPr lang="en-US" dirty="0"/>
              <a:t>says /t/</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t</a:t>
            </a:r>
            <a:r>
              <a:rPr lang="en-US"/>
              <a:t> says /t/</a:t>
            </a:r>
          </a:p>
          <a:p>
            <a:pPr marL="0" indent="0">
              <a:buFont typeface="Arial" panose="020B0604020202020204" pitchFamily="34" charset="0"/>
              <a:buNone/>
            </a:pPr>
            <a:endParaRPr lang="en-US"/>
          </a:p>
          <a:p>
            <a:r>
              <a:rPr lang="en-US"/>
              <a:t>Check that students are using the correct entry and exit points and give feedback.</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/t/: </a:t>
            </a:r>
            <a:r>
              <a:rPr lang="en-US" b="1"/>
              <a:t>teapot</a:t>
            </a:r>
            <a:r>
              <a:rPr lang="en-US" b="0"/>
              <a:t>,</a:t>
            </a:r>
            <a:r>
              <a:rPr lang="en-US" b="1"/>
              <a:t> apple</a:t>
            </a:r>
            <a:r>
              <a:rPr lang="en-US" b="0"/>
              <a:t>,</a:t>
            </a:r>
            <a:r>
              <a:rPr lang="en-US" b="1"/>
              <a:t> tree</a:t>
            </a:r>
            <a:r>
              <a:rPr lang="en-US" b="0"/>
              <a:t>.</a:t>
            </a:r>
            <a:endParaRPr lang="en-US" b="0">
              <a:ea typeface="Calibri"/>
              <a:cs typeface="Calibri"/>
            </a:endParaRPr>
          </a:p>
          <a:p>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/t/: </a:t>
            </a:r>
            <a:r>
              <a:rPr lang="en-US" b="1"/>
              <a:t>tiger</a:t>
            </a:r>
            <a:r>
              <a:rPr lang="en-US" b="0"/>
              <a:t>,</a:t>
            </a:r>
            <a:r>
              <a:rPr lang="en-US" b="1"/>
              <a:t> clock</a:t>
            </a:r>
            <a:r>
              <a:rPr lang="en-US" b="0"/>
              <a:t>,</a:t>
            </a:r>
            <a:r>
              <a:rPr lang="en-US" b="1"/>
              <a:t> toothbrush</a:t>
            </a:r>
            <a:r>
              <a:rPr lang="en-US" b="0"/>
              <a:t>.</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effectLst/>
                <a:latin typeface="Calibri"/>
                <a:ea typeface="Times New Roman" panose="02020603050405020304" pitchFamily="18" charset="0"/>
                <a:cs typeface="Calibri"/>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rgbClr val="404040"/>
              </a:solidFill>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a:cs typeface="Calibri"/>
              </a:rPr>
              <a:t>This is the first time that learning irregular words is introduced, so students will need a high level of teacher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a:ea typeface="Times New Roman" panose="02020603050405020304" pitchFamily="18" charset="0"/>
                <a:cs typeface="Calibri"/>
              </a:rPr>
              <a:t>In this lesson, the procedure for learning irregular words has been adapted to suit the early stages of instruction. 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Explain to </a:t>
            </a:r>
            <a:r>
              <a:rPr lang="en-US" sz="1200" kern="1200" dirty="0">
                <a:effectLst/>
                <a:latin typeface="Calibri" panose="020F0502020204030204" pitchFamily="34" charset="0"/>
                <a:ea typeface="Times New Roman" panose="02020603050405020304" pitchFamily="18" charset="0"/>
              </a:rPr>
              <a:t>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Demonstrate the following steps to draw students’ attention to the</a:t>
            </a:r>
            <a:r>
              <a:rPr lang="en-US" dirty="0">
                <a:latin typeface="Calibri"/>
                <a:ea typeface="Times New Roman" panose="02020603050405020304" pitchFamily="18" charset="0"/>
                <a:cs typeface="Calibri"/>
              </a:rPr>
              <a:t> </a:t>
            </a:r>
            <a:r>
              <a:rPr lang="en-US" sz="1200" kern="1200" dirty="0">
                <a:effectLst/>
                <a:latin typeface="Calibri"/>
                <a:ea typeface="Times New Roman" panose="02020603050405020304" pitchFamily="18" charset="0"/>
                <a:cs typeface="Calibri"/>
              </a:rPr>
              <a:t>structure of the irregular word ‘I’, including the letter–sound correspondences for the letter </a:t>
            </a:r>
            <a:r>
              <a:rPr lang="en-US" sz="1200" b="1" kern="1200" dirty="0">
                <a:effectLst/>
                <a:latin typeface="Calibri"/>
                <a:ea typeface="Times New Roman" panose="02020603050405020304" pitchFamily="18" charset="0"/>
                <a:cs typeface="Calibri"/>
              </a:rPr>
              <a:t>I</a:t>
            </a:r>
            <a:r>
              <a:rPr lang="en-US" sz="1200" kern="1200" dirty="0">
                <a:effectLst/>
                <a:latin typeface="Calibri"/>
                <a:ea typeface="Times New Roman" panose="02020603050405020304" pitchFamily="18" charset="0"/>
                <a:cs typeface="Calibri"/>
              </a:rPr>
              <a:t> that has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a:ea typeface="Calibri"/>
                <a:cs typeface="Calibri"/>
              </a:rPr>
              <a:t>Explain that this word is irregular to us because we have not learned the sound that upper-case ‘</a:t>
            </a:r>
            <a:r>
              <a:rPr lang="en-AU" sz="1200" b="1" dirty="0">
                <a:effectLst/>
                <a:latin typeface="Calibri"/>
                <a:ea typeface="Calibri"/>
                <a:cs typeface="Calibri"/>
              </a:rPr>
              <a:t>I’</a:t>
            </a:r>
            <a:r>
              <a:rPr lang="en-AU" sz="1200" dirty="0">
                <a:effectLst/>
                <a:latin typeface="Calibri"/>
                <a:ea typeface="Calibri"/>
                <a:cs typeface="Calibri"/>
              </a:rPr>
              <a:t> makes when it is a word on its own.</a:t>
            </a:r>
          </a:p>
          <a:p>
            <a:pPr marL="342900" lvl="0" indent="-342900">
              <a:buFont typeface="+mj-lt"/>
              <a:buAutoNum type="arabicPeriod"/>
            </a:pPr>
            <a:r>
              <a:rPr lang="en-US" sz="1200" kern="1200" dirty="0">
                <a:effectLst/>
                <a:latin typeface="Calibri"/>
                <a:ea typeface="Times New Roman" panose="02020603050405020304" pitchFamily="18" charset="0"/>
                <a:cs typeface="Calibri"/>
              </a:rPr>
              <a:t>Use the word in a sentence for context, for example, ‘</a:t>
            </a:r>
            <a:r>
              <a:rPr lang="en-US" sz="1200" b="1" kern="1200" dirty="0">
                <a:effectLst/>
                <a:latin typeface="Calibri"/>
                <a:ea typeface="Times New Roman" panose="02020603050405020304" pitchFamily="18" charset="0"/>
                <a:cs typeface="Calibri"/>
              </a:rPr>
              <a:t>I</a:t>
            </a:r>
            <a:r>
              <a:rPr lang="en-US" sz="1200" kern="1200" dirty="0">
                <a:effectLst/>
                <a:latin typeface="Calibri"/>
                <a:ea typeface="Times New Roman" panose="02020603050405020304" pitchFamily="18" charset="0"/>
                <a:cs typeface="Calibri"/>
              </a:rPr>
              <a:t> </a:t>
            </a:r>
            <a:r>
              <a:rPr lang="en-US" sz="1200" b="1" kern="1200" dirty="0">
                <a:effectLst/>
                <a:latin typeface="Calibri"/>
                <a:ea typeface="Times New Roman" panose="02020603050405020304" pitchFamily="18" charset="0"/>
                <a:cs typeface="Calibri"/>
              </a:rPr>
              <a:t>have a cat</a:t>
            </a:r>
            <a:r>
              <a:rPr lang="en-US" sz="1200" b="0" kern="1200" dirty="0">
                <a:effectLst/>
                <a:latin typeface="Calibri"/>
                <a:ea typeface="Times New Roman" panose="02020603050405020304" pitchFamily="18" charset="0"/>
                <a:cs typeface="Calibri"/>
              </a:rPr>
              <a:t>.</a:t>
            </a:r>
            <a:r>
              <a:rPr lang="en-US" sz="1200" kern="1200" dirty="0">
                <a:effectLst/>
                <a:latin typeface="Calibri"/>
                <a:ea typeface="Times New Roman" panose="02020603050405020304" pitchFamily="18" charset="0"/>
                <a:cs typeface="Calibri"/>
              </a:rPr>
              <a:t>’</a:t>
            </a:r>
            <a:endParaRPr lang="en-AU" sz="1200" dirty="0">
              <a:effectLst/>
              <a:latin typeface="Calibri"/>
              <a:ea typeface="Times New Roman" panose="02020603050405020304" pitchFamily="18" charset="0"/>
              <a:cs typeface="Calibri"/>
            </a:endParaRP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Say the sound in the word </a:t>
            </a:r>
            <a:r>
              <a:rPr lang="en-AU" sz="1200" b="0" dirty="0">
                <a:effectLst/>
                <a:latin typeface="Calibri"/>
                <a:ea typeface="Times New Roman" panose="02020603050405020304" pitchFamily="18" charset="0"/>
                <a:cs typeface="Calibri"/>
              </a:rPr>
              <a:t>‘</a:t>
            </a:r>
            <a:r>
              <a:rPr lang="en-AU" sz="1200" b="1" dirty="0">
                <a:effectLst/>
                <a:latin typeface="Calibri"/>
                <a:ea typeface="Times New Roman" panose="02020603050405020304" pitchFamily="18" charset="0"/>
                <a:cs typeface="Calibri"/>
              </a:rPr>
              <a:t>I</a:t>
            </a:r>
            <a:r>
              <a:rPr lang="en-AU" sz="1200" b="0" dirty="0">
                <a:effectLst/>
                <a:latin typeface="Calibri"/>
                <a:ea typeface="Times New Roman" panose="02020603050405020304" pitchFamily="18" charset="0"/>
                <a:cs typeface="Calibri"/>
              </a:rPr>
              <a:t>’.</a:t>
            </a:r>
            <a:endParaRPr lang="en-AU" sz="1200" b="0" dirty="0">
              <a:effectLst/>
              <a:latin typeface="Calibri"/>
              <a:ea typeface="Calibri" panose="020F0502020204030204" pitchFamily="34" charset="0"/>
              <a:cs typeface="Calibri"/>
            </a:endParaRP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On the class whiteboard, draw one short horizontal line.</a:t>
            </a: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Write an upper-case ‘</a:t>
            </a:r>
            <a:r>
              <a:rPr lang="en-AU" sz="1200" b="1" dirty="0">
                <a:effectLst/>
                <a:latin typeface="Calibri"/>
                <a:ea typeface="Times New Roman" panose="02020603050405020304" pitchFamily="18" charset="0"/>
                <a:cs typeface="Calibri"/>
              </a:rPr>
              <a:t>I</a:t>
            </a:r>
            <a:r>
              <a:rPr lang="en-AU" sz="1200" dirty="0">
                <a:effectLst/>
                <a:latin typeface="Calibri"/>
                <a:ea typeface="Times New Roman" panose="02020603050405020304" pitchFamily="18" charset="0"/>
                <a:cs typeface="Calibri"/>
              </a:rPr>
              <a:t>’</a:t>
            </a:r>
            <a:r>
              <a:rPr lang="en-AU" sz="1200" b="1" dirty="0">
                <a:effectLst/>
                <a:latin typeface="Calibri"/>
                <a:ea typeface="Times New Roman" panose="02020603050405020304" pitchFamily="18" charset="0"/>
                <a:cs typeface="Calibri"/>
              </a:rPr>
              <a:t> </a:t>
            </a:r>
            <a:r>
              <a:rPr lang="en-AU" sz="1200" dirty="0">
                <a:effectLst/>
                <a:latin typeface="Calibri"/>
                <a:ea typeface="Times New Roman" panose="02020603050405020304" pitchFamily="18" charset="0"/>
                <a:cs typeface="Calibri"/>
              </a:rPr>
              <a:t>on the sound line.</a:t>
            </a: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Circle the irregular part of the word, that is, draw a circle around the ‘</a:t>
            </a:r>
            <a:r>
              <a:rPr lang="en-AU" sz="1200" b="1" dirty="0">
                <a:effectLst/>
                <a:latin typeface="Calibri"/>
                <a:ea typeface="Times New Roman" panose="02020603050405020304" pitchFamily="18" charset="0"/>
                <a:cs typeface="Calibri"/>
              </a:rPr>
              <a:t>I</a:t>
            </a:r>
            <a:r>
              <a:rPr lang="en-AU" dirty="0">
                <a:latin typeface="Calibri"/>
                <a:ea typeface="Times New Roman" panose="02020603050405020304" pitchFamily="18" charset="0"/>
                <a:cs typeface="Calibri"/>
              </a:rPr>
              <a:t>’,</a:t>
            </a:r>
            <a:r>
              <a:rPr lang="en-AU" sz="1200" dirty="0">
                <a:effectLst/>
                <a:latin typeface="Calibri"/>
                <a:ea typeface="Times New Roman" panose="02020603050405020304" pitchFamily="18" charset="0"/>
                <a:cs typeface="Calibri"/>
              </a:rPr>
              <a:t> and say: </a:t>
            </a:r>
            <a:r>
              <a:rPr lang="en-AU" sz="1200" i="1" dirty="0">
                <a:effectLst/>
                <a:latin typeface="Calibri"/>
                <a:ea typeface="Times New Roman" panose="02020603050405020304" pitchFamily="18" charset="0"/>
                <a:cs typeface="Calibri"/>
              </a:rPr>
              <a:t>This word is irregular to us because we haven’t learned </a:t>
            </a:r>
            <a:r>
              <a:rPr lang="en-AU" sz="1200" i="1" dirty="0">
                <a:effectLst/>
                <a:latin typeface="Calibri"/>
                <a:ea typeface="Calibri"/>
                <a:cs typeface="Calibri"/>
              </a:rPr>
              <a:t>the sound that ‘</a:t>
            </a:r>
            <a:r>
              <a:rPr lang="en-AU" sz="1200" b="1" i="1" dirty="0" err="1">
                <a:effectLst/>
                <a:latin typeface="Calibri"/>
                <a:ea typeface="Calibri"/>
                <a:cs typeface="Calibri"/>
              </a:rPr>
              <a:t>i</a:t>
            </a:r>
            <a:r>
              <a:rPr lang="en-AU" sz="1200" b="1" i="1" dirty="0">
                <a:effectLst/>
                <a:latin typeface="Calibri"/>
                <a:ea typeface="Calibri"/>
                <a:cs typeface="Calibri"/>
              </a:rPr>
              <a:t>’</a:t>
            </a:r>
            <a:r>
              <a:rPr lang="en-AU" sz="1200" i="1" dirty="0">
                <a:effectLst/>
                <a:latin typeface="Calibri"/>
                <a:ea typeface="Calibri"/>
                <a:cs typeface="Calibri"/>
              </a:rPr>
              <a:t> makes when it is a word on its own</a:t>
            </a:r>
            <a:r>
              <a:rPr lang="en-AU" sz="1200" i="1" dirty="0">
                <a:effectLst/>
                <a:latin typeface="Calibri"/>
                <a:ea typeface="Times New Roman" panose="02020603050405020304" pitchFamily="18" charset="0"/>
                <a:cs typeface="Calibri"/>
              </a:rPr>
              <a:t>.</a:t>
            </a:r>
          </a:p>
          <a:p>
            <a:pPr marL="342900" lvl="0" indent="-342900">
              <a:lnSpc>
                <a:spcPct val="106000"/>
              </a:lnSpc>
              <a:spcAft>
                <a:spcPts val="800"/>
              </a:spcAft>
              <a:buFont typeface="+mj-lt"/>
              <a:buAutoNum type="arabicPeriod"/>
            </a:pPr>
            <a:r>
              <a:rPr lang="en-AU" sz="1200" kern="0" dirty="0">
                <a:effectLst/>
                <a:latin typeface="Calibri"/>
                <a:ea typeface="Times New Roman" panose="02020603050405020304" pitchFamily="18" charset="0"/>
                <a:cs typeface="Calibri"/>
              </a:rPr>
              <a:t>Spell the word orally, for example</a:t>
            </a:r>
            <a:r>
              <a:rPr lang="en-AU" kern="0" dirty="0">
                <a:latin typeface="Calibri"/>
                <a:ea typeface="Times New Roman" panose="02020603050405020304" pitchFamily="18" charset="0"/>
                <a:cs typeface="Calibri"/>
              </a:rPr>
              <a:t>:</a:t>
            </a:r>
            <a:r>
              <a:rPr lang="en-AU" sz="120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An upper-case </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 </a:t>
            </a:r>
            <a:r>
              <a:rPr lang="en-AU" sz="1200" b="0" i="1" kern="0" dirty="0">
                <a:effectLst/>
                <a:latin typeface="Calibri"/>
                <a:ea typeface="Times New Roman" panose="02020603050405020304" pitchFamily="18" charset="0"/>
                <a:cs typeface="Calibri"/>
              </a:rPr>
              <a:t>on its own </a:t>
            </a:r>
            <a:r>
              <a:rPr lang="en-AU" sz="1200" i="1" kern="0" dirty="0">
                <a:effectLst/>
                <a:latin typeface="Calibri"/>
                <a:ea typeface="Times New Roman" panose="02020603050405020304" pitchFamily="18" charset="0"/>
                <a:cs typeface="Calibri"/>
              </a:rPr>
              <a:t>spells the word ‘</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b="0" dirty="0">
              <a:latin typeface="Calibri"/>
              <a:cs typeface="Calibri"/>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0540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Calibri"/>
                <a:ea typeface="Times New Roman" panose="02020603050405020304" pitchFamily="18" charset="0"/>
                <a:cs typeface="Calibri"/>
              </a:rPr>
              <a:t>We do</a:t>
            </a:r>
          </a:p>
          <a:p>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Calibri"/>
                <a:ea typeface="Calibri"/>
                <a:cs typeface="Calibri"/>
              </a:rPr>
              <a:t>This is a highly supported activity. Provide as much support as needed for students. </a:t>
            </a:r>
            <a:endParaRPr lang="en-US">
              <a:latin typeface="Calibri"/>
              <a:ea typeface="Calibri"/>
              <a:cs typeface="Calibri"/>
            </a:endParaRP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a:ea typeface="Times New Roman" panose="02020603050405020304" pitchFamily="18" charset="0"/>
                <a:cs typeface="Calibri"/>
              </a:rPr>
              <a:t>Demonstrate the following steps and ask students to repeat after you.</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The word we are going to spell is ‘</a:t>
            </a:r>
            <a:r>
              <a:rPr lang="en-AU" sz="1200" b="1" i="1">
                <a:effectLst/>
                <a:latin typeface="Calibri"/>
                <a:ea typeface="Times New Roman" panose="02020603050405020304" pitchFamily="18" charset="0"/>
                <a:cs typeface="Calibri"/>
              </a:rPr>
              <a:t>I</a:t>
            </a:r>
            <a:r>
              <a:rPr lang="en-AU" sz="1200" i="1">
                <a:effectLst/>
                <a:latin typeface="Calibri"/>
                <a:ea typeface="Times New Roman" panose="02020603050405020304" pitchFamily="18" charset="0"/>
                <a:cs typeface="Calibri"/>
              </a:rPr>
              <a:t>’. Say the word.</a:t>
            </a:r>
          </a:p>
          <a:p>
            <a:pPr marL="342900" lvl="0" indent="-342900">
              <a:lnSpc>
                <a:spcPct val="106000"/>
              </a:lnSpc>
              <a:spcAft>
                <a:spcPts val="800"/>
              </a:spcAft>
              <a:buFont typeface="+mj-lt"/>
              <a:buAutoNum type="arabicPeriod"/>
            </a:pPr>
            <a:r>
              <a:rPr lang="en-AU" sz="1200">
                <a:effectLst/>
                <a:latin typeface="Calibri"/>
                <a:ea typeface="Calibri"/>
                <a:cs typeface="Calibri"/>
              </a:rPr>
              <a:t>Students: </a:t>
            </a:r>
            <a:r>
              <a:rPr lang="en-AU" sz="1200" i="1">
                <a:effectLst/>
                <a:latin typeface="Calibri"/>
                <a:ea typeface="Calibri"/>
                <a:cs typeface="Calibri"/>
              </a:rPr>
              <a:t>‘</a:t>
            </a:r>
            <a:r>
              <a:rPr lang="en-AU" sz="1200" b="1" i="1">
                <a:effectLst/>
                <a:latin typeface="Calibri"/>
                <a:ea typeface="Calibri"/>
                <a:cs typeface="Calibri"/>
              </a:rPr>
              <a:t>I</a:t>
            </a:r>
            <a:r>
              <a:rPr lang="en-AU" sz="1200" i="1">
                <a:effectLst/>
                <a:latin typeface="Calibri"/>
                <a:ea typeface="Calibri"/>
                <a:cs typeface="Calibri"/>
              </a:rPr>
              <a:t>’.</a:t>
            </a:r>
          </a:p>
          <a:p>
            <a:pPr marL="342900" lvl="0" indent="-342900">
              <a:lnSpc>
                <a:spcPct val="106000"/>
              </a:lnSpc>
              <a:spcAft>
                <a:spcPts val="800"/>
              </a:spcAft>
              <a:buFont typeface="+mj-lt"/>
              <a:buAutoNum type="arabicPeriod"/>
            </a:pPr>
            <a:r>
              <a:rPr lang="en-AU" sz="1200">
                <a:effectLst/>
                <a:latin typeface="Calibri"/>
                <a:ea typeface="Calibri"/>
                <a:cs typeface="Calibri"/>
              </a:rPr>
              <a:t>Teacher: </a:t>
            </a:r>
            <a:r>
              <a:rPr lang="en-AU" sz="1200" i="1">
                <a:effectLst/>
                <a:latin typeface="Calibri"/>
                <a:ea typeface="Calibri"/>
                <a:cs typeface="Calibri"/>
              </a:rPr>
              <a:t>This word is irregular to us because we have not learned the sound that upper-case ‘</a:t>
            </a:r>
            <a:r>
              <a:rPr lang="en-AU" sz="1200" b="1" i="1">
                <a:effectLst/>
                <a:latin typeface="Calibri"/>
                <a:ea typeface="Calibri"/>
                <a:cs typeface="Calibri"/>
              </a:rPr>
              <a:t>I’</a:t>
            </a:r>
            <a:r>
              <a:rPr lang="en-AU" sz="1200" i="1">
                <a:effectLst/>
                <a:latin typeface="Calibri"/>
                <a:ea typeface="Calibri"/>
                <a:cs typeface="Calibri"/>
              </a:rPr>
              <a:t> makes when it is a word on its own.</a:t>
            </a:r>
          </a:p>
          <a:p>
            <a:pPr marL="342900" lvl="0" indent="-342900">
              <a:buFont typeface="+mj-lt"/>
              <a:buAutoNum type="arabicPeriod"/>
            </a:pPr>
            <a:r>
              <a:rPr lang="en-US" sz="1200" kern="1200">
                <a:effectLst/>
                <a:latin typeface="Calibri"/>
                <a:ea typeface="Times New Roman" panose="02020603050405020304" pitchFamily="18" charset="0"/>
                <a:cs typeface="Calibri"/>
              </a:rPr>
              <a:t>Teacher: Use the word in a sentence for context, for example, </a:t>
            </a:r>
            <a:r>
              <a:rPr lang="en-US" sz="1200" b="1" kern="1200">
                <a:effectLst/>
                <a:latin typeface="Calibri"/>
                <a:ea typeface="Times New Roman" panose="02020603050405020304" pitchFamily="18" charset="0"/>
                <a:cs typeface="Calibri"/>
              </a:rPr>
              <a:t>‘I like pizza.’ </a:t>
            </a:r>
            <a:r>
              <a:rPr lang="en-US" sz="1200" kern="1200">
                <a:effectLst/>
                <a:latin typeface="Calibri"/>
                <a:ea typeface="Times New Roman" panose="02020603050405020304" pitchFamily="18" charset="0"/>
                <a:cs typeface="Calibri"/>
              </a:rPr>
              <a:t>Ask students to use the word in a sentence.</a:t>
            </a:r>
          </a:p>
          <a:p>
            <a:pPr marL="342900" lvl="0" indent="-342900">
              <a:buFont typeface="+mj-lt"/>
              <a:buAutoNum type="arabicPeriod"/>
            </a:pPr>
            <a:r>
              <a:rPr lang="en-US" sz="1200" kern="1200">
                <a:effectLst/>
                <a:latin typeface="Calibri"/>
                <a:ea typeface="Times New Roman" panose="02020603050405020304" pitchFamily="18" charset="0"/>
                <a:cs typeface="Calibri"/>
              </a:rPr>
              <a:t>Students: Share sentences with the class using the word </a:t>
            </a:r>
            <a:r>
              <a:rPr lang="en-US" sz="1200" b="0" kern="1200">
                <a:effectLst/>
                <a:latin typeface="Calibri"/>
                <a:ea typeface="Times New Roman" panose="02020603050405020304" pitchFamily="18" charset="0"/>
                <a:cs typeface="Calibri"/>
              </a:rPr>
              <a:t>‘</a:t>
            </a:r>
            <a:r>
              <a:rPr lang="en-US" sz="1200" b="1" kern="1200">
                <a:effectLst/>
                <a:latin typeface="Calibri"/>
                <a:ea typeface="Times New Roman" panose="02020603050405020304" pitchFamily="18" charset="0"/>
                <a:cs typeface="Calibri"/>
              </a:rPr>
              <a:t>I</a:t>
            </a:r>
            <a:r>
              <a:rPr lang="en-US" sz="1200" b="0" kern="1200">
                <a:effectLst/>
                <a:latin typeface="Calibri"/>
                <a:ea typeface="Times New Roman" panose="02020603050405020304" pitchFamily="18" charset="0"/>
                <a:cs typeface="Calibri"/>
              </a:rPr>
              <a:t>’.</a:t>
            </a:r>
            <a:endParaRPr lang="en-AU" sz="1200" b="0">
              <a:effectLst/>
              <a:latin typeface="Calibri"/>
              <a:ea typeface="Times New Roman" panose="02020603050405020304" pitchFamily="18" charset="0"/>
              <a:cs typeface="Calibri"/>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a:ea typeface="Times New Roman" panose="02020603050405020304" pitchFamily="18" charset="0"/>
                <a:cs typeface="Calibri"/>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A</a:t>
            </a:r>
            <a:r>
              <a:rPr lang="en-AU" sz="1200" i="1">
                <a:effectLst/>
                <a:latin typeface="Calibri"/>
                <a:ea typeface="Times New Roman" panose="02020603050405020304" pitchFamily="18" charset="0"/>
                <a:cs typeface="Calibri"/>
              </a:rPr>
              <a:t>n upper-case ‘</a:t>
            </a:r>
            <a:r>
              <a:rPr lang="en-AU" sz="1200" b="1" i="1">
                <a:effectLst/>
                <a:latin typeface="Calibri"/>
                <a:ea typeface="Times New Roman" panose="02020603050405020304" pitchFamily="18" charset="0"/>
                <a:cs typeface="Calibri"/>
              </a:rPr>
              <a:t>I’ </a:t>
            </a:r>
            <a:r>
              <a:rPr lang="en-AU" sz="1200" b="0" i="1" kern="0">
                <a:effectLst/>
                <a:latin typeface="Calibri"/>
                <a:ea typeface="Times New Roman" panose="02020603050405020304" pitchFamily="18" charset="0"/>
                <a:cs typeface="Calibri"/>
              </a:rPr>
              <a:t>on its own </a:t>
            </a:r>
            <a:r>
              <a:rPr lang="en-AU" sz="1200" i="1">
                <a:effectLst/>
                <a:latin typeface="Calibri" panose="020F0502020204030204" pitchFamily="34" charset="0"/>
                <a:ea typeface="Times New Roman" panose="02020603050405020304" pitchFamily="18" charset="0"/>
                <a:cs typeface="Calibri" panose="020F0502020204030204" pitchFamily="34" charset="0"/>
              </a:rPr>
              <a:t>spells the word </a:t>
            </a:r>
            <a:r>
              <a:rPr lang="en-AU" sz="1200" b="1" i="1">
                <a:effectLst/>
                <a:latin typeface="Calibri" panose="020F0502020204030204" pitchFamily="34" charset="0"/>
                <a:ea typeface="Times New Roman" panose="02020603050405020304" pitchFamily="18" charset="0"/>
                <a:cs typeface="Calibri" panose="020F0502020204030204" pitchFamily="34" charset="0"/>
              </a:rPr>
              <a:t>‘I’ </a:t>
            </a:r>
            <a:r>
              <a:rPr lang="en-AU" sz="1200" i="1">
                <a:effectLst/>
                <a:latin typeface="Calibri" panose="020F0502020204030204" pitchFamily="34" charset="0"/>
                <a:ea typeface="Times New Roman" panose="02020603050405020304" pitchFamily="18" charset="0"/>
                <a:cs typeface="Calibri" panose="020F0502020204030204" pitchFamily="34" charset="0"/>
              </a:rPr>
              <a:t>and makes an </a:t>
            </a:r>
            <a:r>
              <a:rPr lang="en-AU" sz="1400" b="1" i="0">
                <a:effectLst/>
                <a:latin typeface="+mn-lt"/>
                <a:ea typeface="Times New Roman" panose="02020603050405020304" pitchFamily="18" charset="0"/>
                <a:cs typeface="Calibri" panose="020F0502020204030204" pitchFamily="34" charset="0"/>
              </a:rPr>
              <a:t>/</a:t>
            </a:r>
            <a:r>
              <a:rPr lang="en-AU" sz="1200" b="1" i="0">
                <a:effectLst/>
                <a:latin typeface="+mn-lt"/>
                <a:ea typeface="Times New Roman" panose="02020603050405020304" pitchFamily="18" charset="0"/>
                <a:cs typeface="Arial" panose="020B0604020202020204" pitchFamily="34" charset="0"/>
              </a:rPr>
              <a:t>ī</a:t>
            </a:r>
            <a:r>
              <a:rPr lang="en-AU" sz="1400" b="1" i="0">
                <a:effectLst/>
                <a:latin typeface="+mn-lt"/>
                <a:ea typeface="Times New Roman" panose="02020603050405020304" pitchFamily="18" charset="0"/>
                <a:cs typeface="Arial" panose="020B0604020202020204" pitchFamily="34" charset="0"/>
              </a:rPr>
              <a:t>/</a:t>
            </a:r>
            <a:r>
              <a:rPr lang="en-AU" sz="1200" i="1">
                <a:effectLst/>
                <a:latin typeface="+mn-lt"/>
                <a:ea typeface="Times New Roman" panose="02020603050405020304" pitchFamily="18" charset="0"/>
                <a:cs typeface="Arial" panose="020B0604020202020204" pitchFamily="34" charset="0"/>
              </a:rPr>
              <a:t> </a:t>
            </a:r>
            <a:r>
              <a:rPr lang="en-AU" sz="1200" i="1">
                <a:effectLst/>
                <a:latin typeface="Arial" panose="020B0604020202020204" pitchFamily="34" charset="0"/>
                <a:ea typeface="Times New Roman" panose="02020603050405020304" pitchFamily="18" charset="0"/>
                <a:cs typeface="Arial" panose="020B0604020202020204" pitchFamily="34" charset="0"/>
              </a:rPr>
              <a:t>sound.</a:t>
            </a:r>
            <a:endParaRPr lang="en-AU" sz="1200" i="1">
              <a:effectLst/>
              <a:latin typeface="Calibri"/>
              <a:ea typeface="Times New Roman" panose="02020603050405020304" pitchFamily="18" charset="0"/>
              <a:cs typeface="Calibri"/>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a:ea typeface="Calibri"/>
                <a:cs typeface="Calibri"/>
              </a:rPr>
              <a:t>Students: </a:t>
            </a:r>
            <a:r>
              <a:rPr lang="en-AU" sz="1200" i="1">
                <a:effectLst/>
                <a:latin typeface="Calibri" panose="020F0502020204030204" pitchFamily="34" charset="0"/>
                <a:ea typeface="Times New Roman" panose="02020603050405020304" pitchFamily="18" charset="0"/>
                <a:cs typeface="Calibri" panose="020F0502020204030204" pitchFamily="34" charset="0"/>
              </a:rPr>
              <a:t>A</a:t>
            </a:r>
            <a:r>
              <a:rPr lang="en-AU" sz="1200" i="1">
                <a:effectLst/>
                <a:latin typeface="Calibri"/>
                <a:ea typeface="Times New Roman" panose="02020603050405020304" pitchFamily="18" charset="0"/>
                <a:cs typeface="Calibri"/>
              </a:rPr>
              <a:t>n upper-case ‘</a:t>
            </a:r>
            <a:r>
              <a:rPr lang="en-AU" sz="1200" b="1" i="1">
                <a:effectLst/>
                <a:latin typeface="Calibri"/>
                <a:ea typeface="Times New Roman" panose="02020603050405020304" pitchFamily="18" charset="0"/>
                <a:cs typeface="Calibri"/>
              </a:rPr>
              <a:t>I</a:t>
            </a:r>
            <a:r>
              <a:rPr lang="en-AU" sz="1200" i="1">
                <a:effectLst/>
                <a:latin typeface="Calibri"/>
                <a:ea typeface="Times New Roman" panose="02020603050405020304" pitchFamily="18" charset="0"/>
                <a:cs typeface="Calibri"/>
              </a:rPr>
              <a:t>’ </a:t>
            </a:r>
            <a:r>
              <a:rPr lang="en-AU" sz="1200" b="0" i="1" kern="0">
                <a:effectLst/>
                <a:latin typeface="Calibri"/>
                <a:ea typeface="Times New Roman" panose="02020603050405020304" pitchFamily="18" charset="0"/>
                <a:cs typeface="Calibri"/>
              </a:rPr>
              <a:t>on its own </a:t>
            </a:r>
            <a:r>
              <a:rPr lang="en-AU" sz="1200" i="1">
                <a:effectLst/>
                <a:latin typeface="Calibri" panose="020F0502020204030204" pitchFamily="34" charset="0"/>
                <a:ea typeface="Times New Roman" panose="02020603050405020304" pitchFamily="18" charset="0"/>
                <a:cs typeface="Calibri" panose="020F0502020204030204" pitchFamily="34" charset="0"/>
              </a:rPr>
              <a:t>spells the word </a:t>
            </a:r>
            <a:r>
              <a:rPr lang="en-AU" sz="1200" b="1" i="1">
                <a:effectLst/>
                <a:latin typeface="Calibri" panose="020F0502020204030204" pitchFamily="34" charset="0"/>
                <a:ea typeface="Times New Roman" panose="02020603050405020304" pitchFamily="18" charset="0"/>
                <a:cs typeface="Calibri" panose="020F0502020204030204" pitchFamily="34" charset="0"/>
              </a:rPr>
              <a:t>‘I’ </a:t>
            </a:r>
            <a:r>
              <a:rPr lang="en-AU" sz="1200" i="1">
                <a:effectLst/>
                <a:latin typeface="Calibri" panose="020F0502020204030204" pitchFamily="34" charset="0"/>
                <a:ea typeface="Times New Roman" panose="02020603050405020304" pitchFamily="18" charset="0"/>
                <a:cs typeface="Calibri" panose="020F0502020204030204" pitchFamily="34" charset="0"/>
              </a:rPr>
              <a:t>and makes an </a:t>
            </a:r>
            <a:r>
              <a:rPr lang="en-AU" sz="1400" b="1" i="0">
                <a:effectLst/>
                <a:latin typeface="+mn-lt"/>
                <a:ea typeface="Times New Roman" panose="02020603050405020304" pitchFamily="18" charset="0"/>
                <a:cs typeface="Calibri" panose="020F0502020204030204" pitchFamily="34" charset="0"/>
              </a:rPr>
              <a:t>/</a:t>
            </a:r>
            <a:r>
              <a:rPr lang="en-AU" sz="1200" b="1" i="0">
                <a:effectLst/>
                <a:latin typeface="+mn-lt"/>
                <a:ea typeface="Times New Roman" panose="02020603050405020304" pitchFamily="18" charset="0"/>
                <a:cs typeface="Arial" panose="020B0604020202020204" pitchFamily="34" charset="0"/>
              </a:rPr>
              <a:t>ī</a:t>
            </a:r>
            <a:r>
              <a:rPr lang="en-AU" sz="1400" b="1" i="0">
                <a:effectLst/>
                <a:latin typeface="+mn-lt"/>
                <a:ea typeface="Times New Roman" panose="02020603050405020304" pitchFamily="18" charset="0"/>
                <a:cs typeface="Arial" panose="020B0604020202020204" pitchFamily="34" charset="0"/>
              </a:rPr>
              <a:t>/</a:t>
            </a:r>
            <a:r>
              <a:rPr lang="en-AU" sz="1200" i="1">
                <a:effectLst/>
                <a:latin typeface="+mn-lt"/>
                <a:ea typeface="Times New Roman" panose="02020603050405020304" pitchFamily="18" charset="0"/>
                <a:cs typeface="Arial" panose="020B0604020202020204" pitchFamily="34" charset="0"/>
              </a:rPr>
              <a:t> </a:t>
            </a:r>
            <a:r>
              <a:rPr lang="en-AU" sz="1200" i="1">
                <a:effectLst/>
                <a:latin typeface="Arial" panose="020B0604020202020204" pitchFamily="34" charset="0"/>
                <a:ea typeface="Times New Roman" panose="02020603050405020304" pitchFamily="18" charset="0"/>
                <a:cs typeface="Arial" panose="020B0604020202020204" pitchFamily="34" charset="0"/>
              </a:rPr>
              <a:t>sound. </a:t>
            </a:r>
            <a:endParaRPr lang="en-AU" sz="1200" i="1">
              <a:effectLst/>
              <a:latin typeface="Calibri"/>
              <a:ea typeface="Times New Roman" panose="02020603050405020304" pitchFamily="18" charset="0"/>
              <a:cs typeface="Calibri"/>
            </a:endParaRP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I am going to draw lines for the sounds I can hear and then write the letter. In this word I can hear one sound, so I will draw one line.</a:t>
            </a: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Draw a sound line.</a:t>
            </a: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Write an upper-case ‘</a:t>
            </a:r>
            <a:r>
              <a:rPr lang="en-AU" sz="1200" b="1">
                <a:effectLst/>
                <a:latin typeface="Calibri"/>
                <a:ea typeface="Times New Roman" panose="02020603050405020304" pitchFamily="18" charset="0"/>
                <a:cs typeface="Calibri"/>
              </a:rPr>
              <a:t>I</a:t>
            </a:r>
            <a:r>
              <a:rPr lang="en-AU" sz="1200">
                <a:effectLst/>
                <a:latin typeface="Calibri"/>
                <a:ea typeface="Times New Roman" panose="02020603050405020304" pitchFamily="18" charset="0"/>
                <a:cs typeface="Calibri"/>
              </a:rPr>
              <a:t>’ on the sound line.</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a:ea typeface="Calibri"/>
                <a:cs typeface="Calibri"/>
              </a:rPr>
              <a:t>Students: Draw a sound line and write the letter on the line on their mini-whiteboards.</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Now I will circle the irregular part of the word. In this word there is only one letter, so that is the irregular part. W</a:t>
            </a:r>
            <a:r>
              <a:rPr lang="en-AU" sz="1200" i="1">
                <a:effectLst/>
                <a:latin typeface="Calibri"/>
                <a:ea typeface="Calibri"/>
                <a:cs typeface="Calibri"/>
              </a:rPr>
              <a:t>e have not learned the sound that upper-case ‘</a:t>
            </a:r>
            <a:r>
              <a:rPr lang="en-AU" sz="1200" b="1" i="1">
                <a:effectLst/>
                <a:latin typeface="Calibri"/>
                <a:ea typeface="Calibri"/>
                <a:cs typeface="Calibri"/>
              </a:rPr>
              <a:t>I’</a:t>
            </a:r>
            <a:r>
              <a:rPr lang="en-AU" sz="1200" i="1">
                <a:effectLst/>
                <a:latin typeface="Calibri"/>
                <a:ea typeface="Calibri"/>
                <a:cs typeface="Calibri"/>
              </a:rPr>
              <a:t> makes when it is a word on its own.</a:t>
            </a:r>
            <a:endParaRPr lang="en-AU" sz="1200" i="1">
              <a:effectLst/>
              <a:latin typeface="Calibri"/>
              <a:ea typeface="Times New Roman" panose="02020603050405020304" pitchFamily="18" charset="0"/>
              <a:cs typeface="Calibri"/>
            </a:endParaRPr>
          </a:p>
          <a:p>
            <a:pPr marL="342900" lvl="0" indent="-342900">
              <a:lnSpc>
                <a:spcPct val="106000"/>
              </a:lnSpc>
              <a:spcAft>
                <a:spcPts val="800"/>
              </a:spcAft>
              <a:buFont typeface="+mj-lt"/>
              <a:buAutoNum type="arabicPeriod"/>
            </a:pPr>
            <a:r>
              <a:rPr lang="en-AU" sz="1200" i="0">
                <a:effectLst/>
                <a:latin typeface="Calibri"/>
                <a:ea typeface="Times New Roman" panose="02020603050405020304" pitchFamily="18" charset="0"/>
                <a:cs typeface="Calibri"/>
              </a:rPr>
              <a:t>Teacher: Circle the ‘</a:t>
            </a:r>
            <a:r>
              <a:rPr lang="en-AU" sz="1200" b="1" i="0">
                <a:effectLst/>
                <a:latin typeface="Calibri"/>
                <a:ea typeface="Times New Roman" panose="02020603050405020304" pitchFamily="18" charset="0"/>
                <a:cs typeface="Calibri"/>
              </a:rPr>
              <a:t>I</a:t>
            </a:r>
            <a:r>
              <a:rPr lang="en-AU" sz="1200" i="0">
                <a:effectLst/>
                <a:latin typeface="Calibri"/>
                <a:ea typeface="Times New Roman" panose="02020603050405020304" pitchFamily="18" charset="0"/>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a:effectLst/>
                <a:latin typeface="Calibri"/>
                <a:ea typeface="Times New Roman" panose="02020603050405020304" pitchFamily="18" charset="0"/>
                <a:cs typeface="Calibri"/>
              </a:rPr>
              <a:t>Students: Circle </a:t>
            </a:r>
            <a:r>
              <a:rPr lang="en-AU" sz="1200" i="0">
                <a:effectLst/>
                <a:latin typeface="Calibri"/>
                <a:ea typeface="Times New Roman" panose="02020603050405020304" pitchFamily="18" charset="0"/>
                <a:cs typeface="Calibri"/>
              </a:rPr>
              <a:t>the letter ‘</a:t>
            </a:r>
            <a:r>
              <a:rPr lang="en-AU" sz="1200" b="1" i="0">
                <a:effectLst/>
                <a:latin typeface="Calibri"/>
                <a:ea typeface="Times New Roman" panose="02020603050405020304" pitchFamily="18" charset="0"/>
                <a:cs typeface="Calibri"/>
              </a:rPr>
              <a:t>I</a:t>
            </a:r>
            <a:r>
              <a:rPr lang="en-AU" sz="1200" i="0">
                <a:effectLst/>
                <a:latin typeface="Calibri"/>
                <a:ea typeface="Times New Roman" panose="02020603050405020304" pitchFamily="18" charset="0"/>
                <a:cs typeface="Calibri"/>
              </a:rPr>
              <a:t>’ </a:t>
            </a:r>
            <a:r>
              <a:rPr lang="en-AU" sz="1200">
                <a:effectLst/>
                <a:latin typeface="Calibri"/>
                <a:ea typeface="Times New Roman" panose="02020603050405020304" pitchFamily="18" charset="0"/>
                <a:cs typeface="Calibri"/>
              </a:rPr>
              <a:t>on their mini-whiteboards.</a:t>
            </a:r>
          </a:p>
          <a:p>
            <a:pPr marL="342900" lvl="0" indent="-342900">
              <a:lnSpc>
                <a:spcPct val="106000"/>
              </a:lnSpc>
              <a:spcAft>
                <a:spcPts val="800"/>
              </a:spcAft>
              <a:buFont typeface="+mj-lt"/>
              <a:buAutoNum type="arabicPeriod"/>
            </a:pPr>
            <a:r>
              <a:rPr lang="en-AU" sz="1200" kern="0">
                <a:effectLst/>
                <a:latin typeface="Calibri"/>
                <a:ea typeface="Times New Roman" panose="02020603050405020304" pitchFamily="18" charset="0"/>
                <a:cs typeface="Calibri"/>
              </a:rPr>
              <a:t>Teacher: Spell the word orally, for example</a:t>
            </a:r>
            <a:r>
              <a:rPr lang="en-AU" sz="1200" i="1" kern="0">
                <a:effectLst/>
                <a:latin typeface="Calibri"/>
                <a:ea typeface="Times New Roman" panose="02020603050405020304" pitchFamily="18" charset="0"/>
                <a:cs typeface="Calibri"/>
              </a:rPr>
              <a:t>: An upper-case </a:t>
            </a:r>
            <a:r>
              <a:rPr lang="en-AU" sz="1200" b="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I</a:t>
            </a:r>
            <a:r>
              <a:rPr lang="en-AU" sz="1200" b="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 </a:t>
            </a:r>
            <a:r>
              <a:rPr lang="en-AU" sz="1200" b="0" i="1" kern="0">
                <a:effectLst/>
                <a:latin typeface="Calibri"/>
                <a:ea typeface="Times New Roman" panose="02020603050405020304" pitchFamily="18" charset="0"/>
                <a:cs typeface="Calibri"/>
              </a:rPr>
              <a:t>on its own </a:t>
            </a:r>
            <a:r>
              <a:rPr lang="en-AU" sz="1200" i="1" kern="0">
                <a:effectLst/>
                <a:latin typeface="Calibri"/>
                <a:ea typeface="Times New Roman" panose="02020603050405020304" pitchFamily="18" charset="0"/>
                <a:cs typeface="Calibri"/>
              </a:rPr>
              <a:t>spells the word </a:t>
            </a:r>
            <a:r>
              <a:rPr lang="en-AU" sz="1200" b="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I</a:t>
            </a:r>
            <a:r>
              <a:rPr lang="en-AU" sz="1200" b="0" i="1" kern="0">
                <a:effectLst/>
                <a:latin typeface="Calibri"/>
                <a:ea typeface="Times New Roman" panose="02020603050405020304" pitchFamily="18" charset="0"/>
                <a:cs typeface="Calibri"/>
              </a:rPr>
              <a:t>’.</a:t>
            </a:r>
          </a:p>
          <a:p>
            <a:pPr marL="342900" lvl="0" indent="-342900">
              <a:lnSpc>
                <a:spcPct val="106000"/>
              </a:lnSpc>
              <a:spcAft>
                <a:spcPts val="800"/>
              </a:spcAft>
              <a:buFont typeface="+mj-lt"/>
              <a:buAutoNum type="arabicPeriod"/>
            </a:pPr>
            <a:r>
              <a:rPr lang="en-AU" sz="1200" b="0" i="0" kern="0">
                <a:effectLst/>
                <a:latin typeface="Calibri"/>
                <a:ea typeface="Times New Roman" panose="02020603050405020304" pitchFamily="18" charset="0"/>
                <a:cs typeface="Calibri"/>
              </a:rPr>
              <a:t>Students: </a:t>
            </a:r>
            <a:r>
              <a:rPr lang="en-AU" sz="1200" i="1" kern="0">
                <a:effectLst/>
                <a:latin typeface="Calibri"/>
                <a:ea typeface="Times New Roman" panose="02020603050405020304" pitchFamily="18" charset="0"/>
                <a:cs typeface="Calibri"/>
              </a:rPr>
              <a:t>An upper-case </a:t>
            </a:r>
            <a:r>
              <a:rPr lang="en-AU" sz="1200" b="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I</a:t>
            </a:r>
            <a:r>
              <a:rPr lang="en-AU" sz="1200" b="0" i="1" kern="0">
                <a:effectLst/>
                <a:latin typeface="Calibri"/>
                <a:ea typeface="Times New Roman" panose="02020603050405020304" pitchFamily="18" charset="0"/>
                <a:cs typeface="Calibri"/>
              </a:rPr>
              <a:t>’ on its own spells the word ‘</a:t>
            </a:r>
            <a:r>
              <a:rPr lang="en-AU" sz="1200" b="1" i="1" kern="0">
                <a:effectLst/>
                <a:latin typeface="Calibri"/>
                <a:ea typeface="Times New Roman" panose="02020603050405020304" pitchFamily="18" charset="0"/>
                <a:cs typeface="Calibri"/>
              </a:rPr>
              <a:t>I</a:t>
            </a:r>
            <a:r>
              <a:rPr lang="en-AU" sz="1200" b="0" i="1" kern="0">
                <a:effectLst/>
                <a:latin typeface="Calibri"/>
                <a:ea typeface="Times New Roman" panose="02020603050405020304" pitchFamily="18" charset="0"/>
                <a:cs typeface="Calibri"/>
              </a:rPr>
              <a:t>’.</a:t>
            </a:r>
          </a:p>
          <a:p>
            <a:pPr marL="342900" indent="-342900">
              <a:lnSpc>
                <a:spcPct val="106000"/>
              </a:lnSpc>
              <a:spcAft>
                <a:spcPts val="800"/>
              </a:spcAft>
              <a:buFont typeface="+mj-lt"/>
              <a:buAutoNum type="arabicPeriod"/>
              <a:defRPr/>
            </a:pPr>
            <a:r>
              <a:rPr lang="en-AU" kern="0"/>
              <a:t>Students: Write</a:t>
            </a:r>
            <a:r>
              <a:rPr lang="en-AU" sz="1200" kern="0">
                <a:effectLst/>
                <a:latin typeface="+mn-lt"/>
              </a:rPr>
              <a:t> the word two more times while spelling it aloud.</a:t>
            </a:r>
            <a:endParaRPr lang="en-AU" b="0" i="1"/>
          </a:p>
          <a:p>
            <a:pPr marL="342900" lvl="0" indent="-342900">
              <a:lnSpc>
                <a:spcPct val="106000"/>
              </a:lnSpc>
              <a:spcAft>
                <a:spcPts val="800"/>
              </a:spcAft>
              <a:buFont typeface="+mj-lt"/>
              <a:buAutoNum type="arabicPeriod"/>
            </a:pPr>
            <a:endParaRPr lang="en-AU" sz="1200">
              <a:effectLst/>
              <a:latin typeface="Calibri" panose="020F0502020204030204" pitchFamily="34" charset="0"/>
              <a:ea typeface="Calibri" panose="020F0502020204030204" pitchFamily="34" charset="0"/>
              <a:cs typeface="Calibri" panose="020F0502020204030204" pitchFamily="34" charset="0"/>
            </a:endParaRPr>
          </a:p>
          <a:p>
            <a:endParaRPr lang="en-US" sz="1200" kern="1200">
              <a:effectLst/>
              <a:latin typeface="Calibri" panose="020F0502020204030204" pitchFamily="34" charset="0"/>
              <a:ea typeface="Times New Roman" panose="02020603050405020304" pitchFamily="18" charset="0"/>
            </a:endParaRPr>
          </a:p>
          <a:p>
            <a:endParaRPr lang="en-US" sz="1200" kern="120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a:cs typeface="Calibri"/>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AU" sz="1200">
                <a:solidFill>
                  <a:srgbClr val="404040"/>
                </a:solidFill>
                <a:effectLst/>
                <a:latin typeface="+mn-lt"/>
                <a:ea typeface="Calibri"/>
                <a:cs typeface="Calibri"/>
              </a:rPr>
              <a:t>Students complete the ‘check for understanding’ by demonstrating the success criteria on the slide directly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a:cs typeface="Calibri"/>
              </a:rPr>
              <a:t>They will:</a:t>
            </a:r>
          </a:p>
          <a:p>
            <a:pPr marL="171450" indent="-171450">
              <a:buFont typeface="Arial" panose="020B0604020202020204" pitchFamily="34" charset="0"/>
              <a:buChar char="•"/>
            </a:pPr>
            <a:r>
              <a:rPr lang="en-AU" sz="1200">
                <a:solidFill>
                  <a:srgbClr val="404040"/>
                </a:solidFill>
                <a:effectLst/>
                <a:latin typeface="+mn-lt"/>
                <a:ea typeface="Calibri"/>
                <a:cs typeface="Calibri"/>
              </a:rPr>
              <a:t>form the target letter</a:t>
            </a:r>
          </a:p>
          <a:p>
            <a:pPr marL="171450" indent="-171450">
              <a:buFont typeface="Arial" panose="020B0604020202020204" pitchFamily="34" charset="0"/>
              <a:buChar char="•"/>
            </a:pPr>
            <a:r>
              <a:rPr lang="en-AU" sz="1200">
                <a:solidFill>
                  <a:srgbClr val="404040"/>
                </a:solidFill>
                <a:effectLst/>
                <a:latin typeface="+mn-lt"/>
                <a:ea typeface="Calibri"/>
                <a:cs typeface="Calibri"/>
              </a:rPr>
              <a:t>say the target sound</a:t>
            </a:r>
          </a:p>
          <a:p>
            <a:pPr marL="171450" indent="-171450">
              <a:buFont typeface="Arial" panose="020B0604020202020204" pitchFamily="34" charset="0"/>
              <a:buChar char="•"/>
            </a:pPr>
            <a:r>
              <a:rPr lang="en-US" sz="1200">
                <a:solidFill>
                  <a:srgbClr val="404040"/>
                </a:solidFill>
                <a:effectLst/>
                <a:latin typeface="+mn-lt"/>
                <a:ea typeface="Calibri"/>
                <a:cs typeface="Calibri"/>
              </a:rPr>
              <a:t>choose which </a:t>
            </a:r>
            <a:r>
              <a:rPr lang="en-US">
                <a:solidFill>
                  <a:srgbClr val="404040"/>
                </a:solidFill>
                <a:latin typeface="+mn-lt"/>
                <a:ea typeface="Calibri"/>
                <a:cs typeface="Calibri"/>
              </a:rPr>
              <a:t>images</a:t>
            </a:r>
            <a:r>
              <a:rPr lang="en-US" sz="1200">
                <a:solidFill>
                  <a:srgbClr val="404040"/>
                </a:solidFill>
                <a:effectLst/>
                <a:latin typeface="+mn-lt"/>
                <a:ea typeface="Calibri"/>
                <a:cs typeface="Calibri"/>
              </a:rPr>
              <a:t> on the slide begin with the target sound</a:t>
            </a:r>
            <a:r>
              <a:rPr lang="en-US" sz="1200">
                <a:solidFill>
                  <a:srgbClr val="404040"/>
                </a:solidFill>
                <a:effectLst/>
                <a:latin typeface="+mn-lt"/>
                <a:ea typeface="Verdana"/>
                <a:cs typeface="Calibri"/>
              </a:rPr>
              <a:t>: </a:t>
            </a:r>
            <a:r>
              <a:rPr lang="en-US" sz="1200" b="1">
                <a:solidFill>
                  <a:srgbClr val="404040"/>
                </a:solidFill>
                <a:effectLst/>
                <a:latin typeface="+mn-lt"/>
                <a:ea typeface="Verdana"/>
                <a:cs typeface="Calibri"/>
              </a:rPr>
              <a:t>cap</a:t>
            </a:r>
            <a:r>
              <a:rPr lang="en-US" sz="1200" b="0">
                <a:solidFill>
                  <a:srgbClr val="404040"/>
                </a:solidFill>
                <a:effectLst/>
                <a:latin typeface="+mn-lt"/>
                <a:ea typeface="Verdana"/>
                <a:cs typeface="Calibri"/>
              </a:rPr>
              <a:t>,</a:t>
            </a:r>
            <a:r>
              <a:rPr lang="en-US" sz="1200" b="1">
                <a:solidFill>
                  <a:srgbClr val="404040"/>
                </a:solidFill>
                <a:effectLst/>
                <a:latin typeface="+mn-lt"/>
                <a:ea typeface="Verdana"/>
                <a:cs typeface="Calibri"/>
              </a:rPr>
              <a:t> tree</a:t>
            </a:r>
            <a:r>
              <a:rPr lang="en-US" sz="1200" b="0">
                <a:solidFill>
                  <a:srgbClr val="404040"/>
                </a:solidFill>
                <a:effectLst/>
                <a:latin typeface="+mn-lt"/>
                <a:ea typeface="Verdana"/>
                <a:cs typeface="Calibri"/>
              </a:rPr>
              <a:t>,</a:t>
            </a:r>
            <a:r>
              <a:rPr lang="en-US" sz="1200" b="1">
                <a:solidFill>
                  <a:srgbClr val="404040"/>
                </a:solidFill>
                <a:effectLst/>
                <a:latin typeface="+mn-lt"/>
                <a:ea typeface="Verdana"/>
                <a:cs typeface="Calibri"/>
              </a:rPr>
              <a:t> tent</a:t>
            </a:r>
            <a:r>
              <a:rPr lang="en-US" sz="1200" b="0">
                <a:solidFill>
                  <a:srgbClr val="404040"/>
                </a:solidFill>
                <a:effectLst/>
                <a:latin typeface="+mn-lt"/>
                <a:ea typeface="Verdana"/>
                <a:cs typeface="Calibri"/>
              </a:rPr>
              <a:t>.</a:t>
            </a:r>
            <a:endParaRPr lang="en-AU" sz="1200" b="0">
              <a:solidFill>
                <a:srgbClr val="404040"/>
              </a:solidFill>
              <a:effectLst/>
              <a:latin typeface="+mn-lt"/>
              <a:ea typeface="Verdana"/>
              <a:cs typeface="Calibri"/>
            </a:endParaRPr>
          </a:p>
          <a:p>
            <a:endParaRPr lang="en-US" sz="1200">
              <a:solidFill>
                <a:srgbClr val="00000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a:cs typeface="Calibri"/>
              </a:rPr>
              <a:t>Note: Students who have not met the success criteria are top priority for </a:t>
            </a:r>
            <a:r>
              <a:rPr lang="en-US">
                <a:ea typeface="Calibri"/>
                <a:cs typeface="Calibri"/>
              </a:rPr>
              <a:t>targeted instruction in a teacher-led focus group.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5275225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Trace and write letters</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trace each letter while saying /t/.</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write each letter while saying /t/.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Calibri" panose="020F0502020204030204" pitchFamily="34" charset="0"/>
                <a:cs typeface="Times New Roman" panose="02020603050405020304" pitchFamily="18" charset="0"/>
              </a:rPr>
              <a:t>Circle the beginning sound</a:t>
            </a: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say each word and listen for the beginning sound.</a:t>
            </a: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circle the images that begin with /t/.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8371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a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374650" indent="-230505">
              <a:spcBef>
                <a:spcPts val="100"/>
              </a:spcBef>
              <a:spcAft>
                <a:spcPts val="400"/>
              </a:spcAft>
            </a:pP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Jumping sounds: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Give students the sounds for the word </a:t>
            </a:r>
            <a:r>
              <a:rPr lang="en-US" b="1"/>
              <a:t>peep</a:t>
            </a:r>
            <a:r>
              <a:rPr lang="en-US" b="0"/>
              <a:t>: </a:t>
            </a:r>
            <a:r>
              <a:rPr lang="en-US" b="1" i="0"/>
              <a:t>/p/, /ē/, /p/</a:t>
            </a:r>
            <a:r>
              <a:rPr lang="en-US" b="1"/>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Students then say:</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/p/, /ē/, /p/</a:t>
            </a:r>
            <a:r>
              <a:rPr lang="en-US" b="1" i="1"/>
              <a:t> </a:t>
            </a:r>
            <a:r>
              <a:rPr lang="en-US" b="0" i="1"/>
              <a:t>(</a:t>
            </a:r>
            <a:r>
              <a:rPr lang="en-US" b="0" i="0"/>
              <a:t>jumping as they say each sound)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peeeep</a:t>
            </a:r>
            <a:r>
              <a:rPr lang="en-US" b="0" i="1"/>
              <a:t> </a:t>
            </a:r>
            <a:r>
              <a:rPr lang="en-US" b="0" i="0"/>
              <a:t>(jumping faster as they run through each sound)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peep.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indent="0">
              <a:buNone/>
            </a:pPr>
            <a:r>
              <a:rPr lang="en-US" b="0"/>
              <a:t>Repeat with the following words:</a:t>
            </a:r>
          </a:p>
          <a:p>
            <a:pPr marL="171450" indent="-171450">
              <a:buFont typeface="Arial" panose="020B0604020202020204" pitchFamily="34" charset="0"/>
              <a:buChar char="•"/>
            </a:pPr>
            <a:r>
              <a:rPr lang="en-US" b="1"/>
              <a:t>/r/, /a/, /g/</a:t>
            </a:r>
            <a:r>
              <a:rPr lang="en-US" b="0"/>
              <a:t> (rag)</a:t>
            </a:r>
            <a:endParaRPr lang="en-US" b="1"/>
          </a:p>
          <a:p>
            <a:pPr marL="171450" indent="-171450">
              <a:buFont typeface="Arial" panose="020B0604020202020204" pitchFamily="34" charset="0"/>
              <a:buChar char="•"/>
            </a:pPr>
            <a:r>
              <a:rPr lang="en-US" b="1"/>
              <a:t>/f/, /</a:t>
            </a:r>
            <a:r>
              <a:rPr lang="en-US" b="1" err="1"/>
              <a:t>i</a:t>
            </a:r>
            <a:r>
              <a:rPr lang="en-US" b="1"/>
              <a:t>/, /l/ </a:t>
            </a:r>
            <a:r>
              <a:rPr lang="en-US" b="0"/>
              <a:t>(fill)</a:t>
            </a:r>
            <a:r>
              <a:rPr lang="en-US" b="1"/>
              <a:t> </a:t>
            </a:r>
          </a:p>
          <a:p>
            <a:pPr marL="171450" indent="-171450">
              <a:buFont typeface="Arial" panose="020B0604020202020204" pitchFamily="34" charset="0"/>
              <a:buChar char="•"/>
            </a:pPr>
            <a:r>
              <a:rPr lang="en-US" b="1"/>
              <a:t>/h/, /o/, /p/ </a:t>
            </a:r>
            <a:r>
              <a:rPr lang="en-US" b="0"/>
              <a:t>(hop)</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blending the sounds, model the process then support students to try again.</a:t>
            </a:r>
            <a:endParaRPr lang="en-US" b="1"/>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18291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axe</a:t>
            </a:r>
            <a:r>
              <a:rPr lang="en-US" b="0"/>
              <a:t>,</a:t>
            </a:r>
            <a:r>
              <a:rPr lang="en-US" b="1"/>
              <a:t> star</a:t>
            </a:r>
            <a:r>
              <a:rPr lang="en-US" b="0"/>
              <a:t>,</a:t>
            </a:r>
            <a:r>
              <a:rPr lang="en-US" b="1"/>
              <a:t> doll</a:t>
            </a:r>
            <a:r>
              <a:rPr lang="en-US" b="0"/>
              <a:t>,</a:t>
            </a:r>
            <a:r>
              <a:rPr lang="en-US" b="1"/>
              <a:t> horse</a:t>
            </a:r>
            <a:r>
              <a:rPr lang="en-US" b="0"/>
              <a:t>,</a:t>
            </a:r>
            <a:r>
              <a:rPr lang="en-US" b="1"/>
              <a:t> ant</a:t>
            </a:r>
            <a:r>
              <a:rPr lang="en-US" b="0"/>
              <a:t>,</a:t>
            </a:r>
            <a:r>
              <a:rPr lang="en-US" b="1"/>
              <a:t> scissors</a:t>
            </a:r>
            <a:r>
              <a:rPr lang="en-US"/>
              <a:t>). Have them repeat the words after you.</a:t>
            </a:r>
          </a:p>
          <a:p>
            <a:endParaRPr lang="en-US"/>
          </a:p>
          <a:p>
            <a:r>
              <a:rPr lang="en-US"/>
              <a:t>Say to students: </a:t>
            </a:r>
          </a:p>
          <a:p>
            <a:pPr marL="171450" indent="-171450">
              <a:buFont typeface="Arial" panose="020B0604020202020204" pitchFamily="34" charset="0"/>
              <a:buChar char="•"/>
            </a:pPr>
            <a:r>
              <a:rPr lang="en-US" i="1"/>
              <a:t>Listen for the word that starts with /a/: </a:t>
            </a:r>
            <a:r>
              <a:rPr lang="en-US" b="1"/>
              <a:t>axe</a:t>
            </a:r>
            <a:r>
              <a:rPr lang="en-US" b="0"/>
              <a:t>,</a:t>
            </a:r>
            <a:r>
              <a:rPr lang="en-US" b="1"/>
              <a:t> star</a:t>
            </a:r>
            <a:r>
              <a:rPr lang="en-US" b="0"/>
              <a:t>,</a:t>
            </a:r>
            <a:r>
              <a:rPr lang="en-US" b="1"/>
              <a:t> doll</a:t>
            </a:r>
            <a:r>
              <a:rPr lang="en-US" b="0"/>
              <a:t>.</a:t>
            </a:r>
          </a:p>
          <a:p>
            <a:pPr marL="171450" indent="-171450">
              <a:buFont typeface="Arial" panose="020B0604020202020204" pitchFamily="34" charset="0"/>
              <a:buChar char="•"/>
            </a:pPr>
            <a:r>
              <a:rPr lang="en-US" i="1"/>
              <a:t>Which one starts with /a/? </a:t>
            </a:r>
            <a:r>
              <a:rPr lang="en-US" i="0"/>
              <a:t>(Students say the matching word aloud.)</a:t>
            </a:r>
          </a:p>
          <a:p>
            <a:pPr marL="171450" indent="-171450">
              <a:buFont typeface="Arial" panose="020B0604020202020204" pitchFamily="34" charset="0"/>
              <a:buChar char="•"/>
            </a:pPr>
            <a:r>
              <a:rPr lang="en-US" i="1"/>
              <a:t>Listen again for the word that starts with /a/: </a:t>
            </a:r>
            <a:r>
              <a:rPr lang="en-US" b="1" i="0"/>
              <a:t>horse</a:t>
            </a:r>
            <a:r>
              <a:rPr lang="en-US" b="0" i="0"/>
              <a:t>,</a:t>
            </a:r>
            <a:r>
              <a:rPr lang="en-US" b="1" i="0"/>
              <a:t> ant</a:t>
            </a:r>
            <a:r>
              <a:rPr lang="en-US" b="0" i="0"/>
              <a:t>,</a:t>
            </a:r>
            <a:r>
              <a:rPr lang="en-US" b="1" i="0"/>
              <a:t> scissors</a:t>
            </a:r>
            <a:r>
              <a:rPr lang="en-US"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Which one starts with /a/? </a:t>
            </a:r>
            <a:r>
              <a:rPr lang="en-US" i="0"/>
              <a:t>(Students say the matching word aloud.)</a:t>
            </a:r>
          </a:p>
          <a:p>
            <a:pPr marL="171450" indent="-171450">
              <a:buFont typeface="Arial" panose="020B0604020202020204" pitchFamily="34" charset="0"/>
              <a:buChar char="•"/>
            </a:pPr>
            <a:endParaRPr lang="en-US" i="0"/>
          </a:p>
          <a:p>
            <a:pPr marL="0" indent="0">
              <a:buFont typeface="Arial" panose="020B0604020202020204" pitchFamily="34" charset="0"/>
              <a:buNone/>
            </a:pPr>
            <a:r>
              <a:rPr lang="en-US" i="0"/>
              <a:t>Repeat </a:t>
            </a:r>
            <a:r>
              <a:rPr lang="en-US" i="0" u="none"/>
              <a:t>the activity with /s/.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688195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the letter in random order. As you point, students say the sound that has been taught.</a:t>
            </a:r>
          </a:p>
          <a:p>
            <a:endParaRPr lang="en-US" b="1"/>
          </a:p>
          <a:p>
            <a:r>
              <a:rPr lang="en-AU" sz="12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710971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Aptos" panose="020B0004020202020204" pitchFamily="34" charset="0"/>
                <a:ea typeface="Aptos" panose="020B0004020202020204" pitchFamily="34" charset="0"/>
                <a:cs typeface="Aptos" panose="020B0004020202020204" pitchFamily="34" charset="0"/>
              </a:rPr>
              <a:t>Review</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 /a/</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Blend and point: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a:t>
            </a:r>
            <a:r>
              <a:rPr lang="en-US" b="1"/>
              <a:t>rod</a:t>
            </a:r>
            <a:r>
              <a:rPr lang="en-US" b="0"/>
              <a:t>,</a:t>
            </a:r>
            <a:r>
              <a:rPr lang="en-US" b="1"/>
              <a:t> coat</a:t>
            </a:r>
            <a:r>
              <a:rPr lang="en-US" b="0"/>
              <a:t>,</a:t>
            </a:r>
            <a:r>
              <a:rPr lang="en-US" b="1"/>
              <a:t> lick</a:t>
            </a:r>
            <a:r>
              <a:rPr lang="en-US" b="0"/>
              <a:t>.</a:t>
            </a:r>
          </a:p>
          <a:p>
            <a:endParaRPr lang="en-US" b="0"/>
          </a:p>
          <a:p>
            <a:r>
              <a:rPr lang="en-US" b="0"/>
              <a:t>Explain to students that you will close your eyes, then:</a:t>
            </a:r>
          </a:p>
          <a:p>
            <a:pPr marL="171450" indent="-171450">
              <a:buFont typeface="Arial" panose="020B0604020202020204" pitchFamily="34" charset="0"/>
              <a:buChar char="•"/>
            </a:pPr>
            <a:r>
              <a:rPr lang="en-US" b="0"/>
              <a:t>say three sounds while</a:t>
            </a:r>
            <a:r>
              <a:rPr lang="en-US"/>
              <a:t> thinking</a:t>
            </a:r>
            <a:r>
              <a:rPr lang="en-US" b="0"/>
              <a:t> </a:t>
            </a:r>
            <a:r>
              <a:rPr lang="en-US"/>
              <a:t>about </a:t>
            </a:r>
            <a:r>
              <a:rPr lang="en-US" b="0"/>
              <a:t>the three dots on the slide</a:t>
            </a:r>
            <a:endParaRPr lang="en-US" b="0">
              <a:ea typeface="Calibri"/>
              <a:cs typeface="Calibri"/>
            </a:endParaRPr>
          </a:p>
          <a:p>
            <a:pPr marL="171450" indent="-171450">
              <a:buFont typeface="Arial" panose="020B0604020202020204" pitchFamily="34" charset="0"/>
              <a:buChar char="•"/>
            </a:pPr>
            <a:r>
              <a:rPr lang="en-US" b="0"/>
              <a:t>blend the three sounds to say the word while </a:t>
            </a:r>
            <a:r>
              <a:rPr lang="en-US"/>
              <a:t>thinking about</a:t>
            </a:r>
            <a:r>
              <a:rPr lang="en-US" b="0"/>
              <a:t> the arrow on the slide.</a:t>
            </a:r>
            <a:endParaRPr lang="en-US" b="0">
              <a:ea typeface="Calibri" panose="020F0502020204030204"/>
              <a:cs typeface="Calibri" panose="020F0502020204030204"/>
            </a:endParaRPr>
          </a:p>
          <a:p>
            <a:pPr marL="0" indent="0">
              <a:buFont typeface="Arial" panose="020B0604020202020204" pitchFamily="34" charset="0"/>
              <a:buNone/>
            </a:pPr>
            <a:r>
              <a:rPr lang="en-US" b="0"/>
              <a:t>Explain that you will then open your eyes and point to the picture that matches the word.</a:t>
            </a:r>
          </a:p>
          <a:p>
            <a:pPr marL="0" indent="0">
              <a:buFont typeface="Arial" panose="020B0604020202020204" pitchFamily="34" charset="0"/>
              <a:buNone/>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Use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/r/, /o/, /d/</a:t>
            </a:r>
            <a:r>
              <a:rPr lang="en-US" b="0"/>
              <a:t> (rod)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/c/, ō/, /t/</a:t>
            </a:r>
            <a:r>
              <a:rPr lang="en-US" b="0"/>
              <a:t> (coat)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 /</a:t>
            </a:r>
            <a:r>
              <a:rPr lang="en-US" b="1" err="1"/>
              <a:t>i</a:t>
            </a:r>
            <a:r>
              <a:rPr lang="en-US" b="1"/>
              <a:t>/, /k/</a:t>
            </a:r>
            <a:r>
              <a:rPr lang="en-US" b="0"/>
              <a:t> (lick)</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Provide further modelling as needed according to student needs.  </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152148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Blend and point: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a:t>
            </a:r>
            <a:r>
              <a:rPr lang="en-US" b="1"/>
              <a:t>rush</a:t>
            </a:r>
            <a:r>
              <a:rPr lang="en-US" b="0"/>
              <a:t>,</a:t>
            </a:r>
            <a:r>
              <a:rPr lang="en-US" b="1"/>
              <a:t> doll</a:t>
            </a:r>
            <a:r>
              <a:rPr lang="en-US" b="0"/>
              <a:t>,</a:t>
            </a:r>
            <a:r>
              <a:rPr lang="en-US" b="1"/>
              <a:t> ten</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 out loud to students the single sounds from the list below, then support them to close their eyes and:</a:t>
            </a:r>
          </a:p>
          <a:p>
            <a:pPr marL="171450" indent="-171450">
              <a:buFont typeface="Arial" panose="020B0604020202020204" pitchFamily="34" charset="0"/>
              <a:buChar char="•"/>
            </a:pPr>
            <a:r>
              <a:rPr lang="en-US" b="0"/>
              <a:t>say the single sounds while</a:t>
            </a:r>
            <a:r>
              <a:rPr lang="en-US"/>
              <a:t> thinking</a:t>
            </a:r>
            <a:r>
              <a:rPr lang="en-US" b="0"/>
              <a:t> </a:t>
            </a:r>
            <a:r>
              <a:rPr lang="en-US"/>
              <a:t>about </a:t>
            </a:r>
            <a:r>
              <a:rPr lang="en-US" b="0"/>
              <a:t>the three dots on the slide</a:t>
            </a:r>
            <a:endParaRPr lang="en-US" b="0">
              <a:ea typeface="Calibri"/>
              <a:cs typeface="Calibri"/>
            </a:endParaRPr>
          </a:p>
          <a:p>
            <a:pPr marL="171450" indent="-171450">
              <a:buFont typeface="Arial" panose="020B0604020202020204" pitchFamily="34" charset="0"/>
              <a:buChar char="•"/>
            </a:pPr>
            <a:r>
              <a:rPr lang="en-US" b="0"/>
              <a:t>blend the sounds to say the word while </a:t>
            </a:r>
            <a:r>
              <a:rPr lang="en-US"/>
              <a:t>thinking</a:t>
            </a:r>
            <a:r>
              <a:rPr lang="en-US" b="0"/>
              <a:t> </a:t>
            </a:r>
            <a:r>
              <a:rPr lang="en-US"/>
              <a:t>about </a:t>
            </a:r>
            <a:r>
              <a:rPr lang="en-US" b="0"/>
              <a:t>the arrow on the slide.</a:t>
            </a:r>
            <a:endParaRPr lang="en-US" b="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Prompt students to open their eyes and point to the picture that matches the word.</a:t>
            </a:r>
          </a:p>
          <a:p>
            <a:pPr marL="0" indent="0">
              <a:buFont typeface="Arial" panose="020B0604020202020204" pitchFamily="34" charset="0"/>
              <a:buNone/>
            </a:pPr>
            <a:endParaRPr lang="en-US" b="0"/>
          </a:p>
          <a:p>
            <a:pPr marL="0" indent="0">
              <a:buFont typeface="Arial" panose="020B0604020202020204" pitchFamily="34" charset="0"/>
              <a:buNone/>
            </a:pPr>
            <a:r>
              <a:rPr lang="en-US" b="0"/>
              <a:t>Use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/r/, /u/, /</a:t>
            </a:r>
            <a:r>
              <a:rPr lang="en-US" b="1" err="1"/>
              <a:t>sh</a:t>
            </a:r>
            <a:r>
              <a:rPr lang="en-US" b="1"/>
              <a:t>/</a:t>
            </a:r>
            <a:r>
              <a:rPr lang="en-US" b="0"/>
              <a:t> (rush)</a:t>
            </a:r>
          </a:p>
          <a:p>
            <a:pPr marL="171450" indent="-171450">
              <a:buFont typeface="Arial" panose="020B0604020202020204" pitchFamily="34" charset="0"/>
              <a:buChar char="•"/>
            </a:pPr>
            <a:r>
              <a:rPr lang="en-US" b="1"/>
              <a:t>/d/, /o/, /l/ </a:t>
            </a:r>
            <a:r>
              <a:rPr lang="en-US" b="0"/>
              <a:t>(doll)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/t/, /e/, /n/ </a:t>
            </a:r>
            <a:r>
              <a:rPr lang="en-US" b="0"/>
              <a:t>(ten)</a:t>
            </a:r>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provide feedback and further examples as needed. </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Set learning intention and success criteria</a:t>
            </a:r>
          </a:p>
          <a:p>
            <a:pPr marL="0" marR="0" lvl="0" indent="0" algn="l" defTabSz="914400">
              <a:lnSpc>
                <a:spcPct val="100000"/>
              </a:lnSpc>
              <a:spcBef>
                <a:spcPts val="0"/>
              </a:spcBef>
              <a:spcAft>
                <a:spcPts val="0"/>
              </a:spcAft>
              <a:buClrTx/>
              <a:buSzTx/>
              <a:buFontTx/>
              <a:buNone/>
              <a:tabLst/>
              <a:defRPr/>
            </a:pPr>
            <a:endParaRPr lang="en-US" sz="1200" b="1" kern="1200">
              <a:effectLst/>
              <a:latin typeface="Calibri" panose="020F0502020204030204" pitchFamily="34" charset="0"/>
              <a:ea typeface="Calibri"/>
              <a:cs typeface="Calibri"/>
            </a:endParaRPr>
          </a:p>
          <a:p>
            <a:pPr>
              <a:defRPr/>
            </a:pPr>
            <a:r>
              <a:rPr lang="en-AU"/>
              <a:t>Note: The sound /t/ is unvoiced. The sound is made using breath only. </a:t>
            </a:r>
            <a:endParaRPr lang="en-US"/>
          </a:p>
          <a:p>
            <a:pPr>
              <a:defRPr/>
            </a:pPr>
            <a:endParaRPr lang="en-AU">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t</a:t>
            </a:r>
            <a:r>
              <a:rPr lang="en-AU" sz="1200" kern="1200">
                <a:effectLst/>
                <a:latin typeface="Calibri" panose="020F0502020204030204" pitchFamily="34" charset="0"/>
                <a:ea typeface="Times New Roman" panose="02020603050405020304" pitchFamily="18" charset="0"/>
              </a:rPr>
              <a:t> making the /t/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irregular word* in this lesson is </a:t>
            </a:r>
            <a:r>
              <a:rPr lang="en-AU" sz="1200" b="1" kern="1200">
                <a:effectLst/>
                <a:latin typeface="Calibri" panose="020F0502020204030204" pitchFamily="34" charset="0"/>
                <a:ea typeface="Times New Roman" panose="02020603050405020304" pitchFamily="18" charset="0"/>
              </a:rPr>
              <a:t>‘I’</a:t>
            </a:r>
            <a:r>
              <a:rPr lang="en-AU" sz="1200" b="0" kern="1200">
                <a:effectLst/>
                <a:latin typeface="Calibri" panose="020F0502020204030204" pitchFamily="34" charset="0"/>
                <a:ea typeface="Times New Roman" panose="02020603050405020304" pitchFamily="18" charset="0"/>
              </a:rPr>
              <a:t>.</a:t>
            </a:r>
            <a:r>
              <a:rPr lang="en-AU" sz="1200" b="1" kern="1200">
                <a:effectLst/>
                <a:latin typeface="Calibri" panose="020F0502020204030204" pitchFamily="34"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panose="020F0502020204030204" pitchFamily="34" charset="0"/>
                <a:ea typeface="Times New Roman" panose="02020603050405020304" pitchFamily="18" charset="0"/>
              </a:rPr>
              <a:t>*</a:t>
            </a:r>
            <a:r>
              <a:rPr lang="en-US" sz="1200">
                <a:effectLst/>
                <a:latin typeface="Calibri" panose="020F0502020204030204" pitchFamily="34" charset="0"/>
                <a:ea typeface="Times New Roman" panose="02020603050405020304" pitchFamily="18" charset="0"/>
              </a:rPr>
              <a:t>Irregular words are words containing letter–sound correspondences that students have not yet learned. </a:t>
            </a:r>
            <a:r>
              <a:rPr lang="en-US" sz="1200" kern="1200">
                <a:effectLst/>
                <a:latin typeface="Calibri" panose="020F0502020204030204" pitchFamily="34" charset="0"/>
                <a:ea typeface="Times New Roman" panose="02020603050405020304" pitchFamily="18" charset="0"/>
              </a:rPr>
              <a:t>These </a:t>
            </a:r>
            <a:r>
              <a:rPr lang="en-AU" sz="1200" kern="1200">
                <a:effectLst/>
                <a:latin typeface="Calibri" panose="020F0502020204030204" pitchFamily="34" charset="0"/>
                <a:ea typeface="Times New Roman" panose="02020603050405020304" pitchFamily="18" charset="0"/>
              </a:rPr>
              <a:t>should be included as part of lessons, as students will need them early in their reading and writing development. The reading and spelling of irregular words is not the main focus for this lesson, so is not included in the success criteria. </a:t>
            </a:r>
            <a:endParaRPr lang="en-AU" sz="1200">
              <a:effectLst/>
              <a:latin typeface="Times New Roman" panose="02020603050405020304" pitchFamily="18" charset="0"/>
              <a:ea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373305599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Users/ajabongiornonew/ESA%20Design/0_2024%20WIP/LitHub%20Phases%20Templates/Word%20Templates/Links/phase1-lozenge.png"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7.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1.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25.png"/><Relationship Id="rId4" Type="http://schemas.openxmlformats.org/officeDocument/2006/relationships/image" Target="../media/image15.svg"/><Relationship Id="rId9" Type="http://schemas.openxmlformats.org/officeDocument/2006/relationships/image" Target="../media/image2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Layouts/_rels/slideLayout25.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3.xml"/><Relationship Id="rId1" Type="http://schemas.openxmlformats.org/officeDocument/2006/relationships/tags" Target="../tags/tag5.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3.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6.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3.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3.xml"/><Relationship Id="rId1" Type="http://schemas.openxmlformats.org/officeDocument/2006/relationships/tags" Target="../tags/tag7.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5.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8.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9.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10.xml"/><Relationship Id="rId6" Type="http://schemas.openxmlformats.org/officeDocument/2006/relationships/image" Target="../media/image1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11.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3.xml"/><Relationship Id="rId1" Type="http://schemas.openxmlformats.org/officeDocument/2006/relationships/tags" Target="../tags/tag12.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3.xml"/><Relationship Id="rId1" Type="http://schemas.openxmlformats.org/officeDocument/2006/relationships/tags" Target="../tags/tag13.xml"/><Relationship Id="rId6" Type="http://schemas.openxmlformats.org/officeDocument/2006/relationships/image" Target="../media/image14.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7" name="Rectangle 6">
            <a:extLst>
              <a:ext uri="{FF2B5EF4-FFF2-40B4-BE49-F238E27FC236}">
                <a16:creationId xmlns:a16="http://schemas.microsoft.com/office/drawing/2014/main" id="{97DF16E4-E5C1-F9B6-68EC-BC8D85798FE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70304175-D3B9-57C0-A743-1B3813913D4D}"/>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2" name="Footer Placeholder 4">
            <a:extLst>
              <a:ext uri="{FF2B5EF4-FFF2-40B4-BE49-F238E27FC236}">
                <a16:creationId xmlns:a16="http://schemas.microsoft.com/office/drawing/2014/main" id="{E796BCB9-6772-8027-5E74-59BB516CF00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D95D8B4-A484-548E-2B3D-09FDB5E1017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8EF84D73-3CD7-1C02-E085-D09C937FA90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D77A88A2-B0BC-2EA3-5D04-518EE20CFE2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1B4ED3C-4E04-A72E-6613-B167410BA6B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BDE1AD94-B9CF-23A3-E821-12B5F607A3E1}"/>
              </a:ext>
            </a:extLst>
          </p:cNvPr>
          <p:cNvGrpSpPr/>
          <p:nvPr userDrawn="1"/>
        </p:nvGrpSpPr>
        <p:grpSpPr>
          <a:xfrm>
            <a:off x="11029911" y="299356"/>
            <a:ext cx="876718" cy="645960"/>
            <a:chOff x="11029911" y="291263"/>
            <a:chExt cx="876718" cy="645960"/>
          </a:xfrm>
        </p:grpSpPr>
        <p:sp>
          <p:nvSpPr>
            <p:cNvPr id="5" name="Rounded Rectangle 13">
              <a:extLst>
                <a:ext uri="{FF2B5EF4-FFF2-40B4-BE49-F238E27FC236}">
                  <a16:creationId xmlns:a16="http://schemas.microsoft.com/office/drawing/2014/main" id="{D3681B21-7FD7-2393-9AF0-9DFB2C07615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04B1686B-CA3D-7564-2E19-B2100C78725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7" name="Rectangle: Rounded Corners 6">
            <a:extLst>
              <a:ext uri="{FF2B5EF4-FFF2-40B4-BE49-F238E27FC236}">
                <a16:creationId xmlns:a16="http://schemas.microsoft.com/office/drawing/2014/main" id="{D08C1F93-237C-CBF9-1840-B34DC3BD411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EFCB0DA-E1E2-BD1A-AFB3-997EBA5AACF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482413"/>
            <a:ext cx="6107575" cy="1865126"/>
          </a:xfrm>
          <a:prstGeom prst="rect">
            <a:avLst/>
          </a:prstGeom>
        </p:spPr>
        <p:txBody>
          <a:bodyPr wrap="square">
            <a:spAutoFit/>
          </a:bodyPr>
          <a:lstStyle/>
          <a:p>
            <a:pPr>
              <a:lnSpc>
                <a:spcPct val="90000"/>
              </a:lnSpc>
            </a:pPr>
            <a:r>
              <a:rPr lang="en-AU" sz="3200" b="1">
                <a:solidFill>
                  <a:srgbClr val="0E1D42"/>
                </a:solidFill>
              </a:rPr>
              <a:t>Visit the Literacy Hub website at </a:t>
            </a:r>
            <a:r>
              <a:rPr lang="en-AU" sz="3200" b="1" u="sng">
                <a:solidFill>
                  <a:srgbClr val="0E1D42"/>
                </a:solidFill>
              </a:rPr>
              <a:t>literacyhub.edu.au</a:t>
            </a:r>
            <a:r>
              <a:rPr lang="en-AU" sz="3200" b="1">
                <a:solidFill>
                  <a:srgbClr val="0E1D42"/>
                </a:solidFill>
              </a:rPr>
              <a:t> to access </a:t>
            </a:r>
            <a:br>
              <a:rPr lang="en-AU" sz="3200" b="1">
                <a:solidFill>
                  <a:srgbClr val="0E1D42"/>
                </a:solidFill>
              </a:rPr>
            </a:br>
            <a:r>
              <a:rPr lang="en-AU" sz="3200" b="1">
                <a:solidFill>
                  <a:srgbClr val="0E1D42"/>
                </a:solidFill>
              </a:rPr>
              <a:t>more free, evidence-based literacy </a:t>
            </a:r>
            <a:br>
              <a:rPr lang="en-AU" sz="3200" b="1">
                <a:solidFill>
                  <a:srgbClr val="0E1D42"/>
                </a:solidFill>
              </a:rPr>
            </a:br>
            <a:r>
              <a:rPr lang="en-AU" sz="3200" b="1">
                <a:solidFill>
                  <a:srgbClr val="0E1D42"/>
                </a:solidFill>
              </a:rPr>
              <a:t>resources for teachers. </a:t>
            </a:r>
          </a:p>
        </p:txBody>
      </p:sp>
      <p:sp>
        <p:nvSpPr>
          <p:cNvPr id="2" name="Footer Placeholder 4">
            <a:extLst>
              <a:ext uri="{FF2B5EF4-FFF2-40B4-BE49-F238E27FC236}">
                <a16:creationId xmlns:a16="http://schemas.microsoft.com/office/drawing/2014/main" id="{A8C3E22C-C011-DB8D-96E3-5FDBF0F08F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extLst>
      <p:ext uri="{BB962C8B-B14F-4D97-AF65-F5344CB8AC3E}">
        <p14:creationId xmlns:p14="http://schemas.microsoft.com/office/powerpoint/2010/main" val="488055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27EA449A-B36D-22B1-C241-C4DC928F44E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485DAE8-EA0D-EC37-6729-A192FED7282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57FA6A00-BB3A-3481-D34A-17DF1B9A5AC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57886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7B864DF8-A296-C09F-E31D-0D9F3FBCD17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8715DFD9-2AC1-FF37-418E-9BA2A084A48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Rounded Corners 7">
            <a:extLst>
              <a:ext uri="{FF2B5EF4-FFF2-40B4-BE49-F238E27FC236}">
                <a16:creationId xmlns:a16="http://schemas.microsoft.com/office/drawing/2014/main" id="{A1876989-DF02-A372-6534-A2083DE2416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956028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1115892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39627693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952197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D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4557AD"/>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3</a:t>
              </a:r>
            </a:p>
          </p:txBody>
        </p:sp>
      </p:gr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24073161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End review">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510286"/>
            <a:ext cx="11666496" cy="1742537"/>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283765" y="2711484"/>
            <a:ext cx="11666496" cy="1311128"/>
          </a:xfrm>
          <a:prstGeom prst="rect">
            <a:avLst/>
          </a:prstGeom>
        </p:spPr>
        <p:txBody>
          <a:bodyPr wrap="square">
            <a:spAutoFit/>
          </a:bodyPr>
          <a:lstStyle/>
          <a:p>
            <a:pPr algn="ctr">
              <a:lnSpc>
                <a:spcPct val="90000"/>
              </a:lnSpc>
            </a:pPr>
            <a:r>
              <a:rPr lang="en-US" sz="8800" b="1">
                <a:solidFill>
                  <a:srgbClr val="0E1E42"/>
                </a:solidFill>
              </a:rPr>
              <a:t>End of review</a:t>
            </a:r>
            <a:endParaRPr lang="en-AU" sz="8800" b="1">
              <a:solidFill>
                <a:srgbClr val="0E1E42"/>
              </a:solidFill>
            </a:endParaRPr>
          </a:p>
        </p:txBody>
      </p:sp>
    </p:spTree>
    <p:extLst>
      <p:ext uri="{BB962C8B-B14F-4D97-AF65-F5344CB8AC3E}">
        <p14:creationId xmlns:p14="http://schemas.microsoft.com/office/powerpoint/2010/main" val="1621598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Footer Placeholder 4">
            <a:extLst>
              <a:ext uri="{FF2B5EF4-FFF2-40B4-BE49-F238E27FC236}">
                <a16:creationId xmlns:a16="http://schemas.microsoft.com/office/drawing/2014/main" id="{5819B159-E694-27C2-7359-F85F57E1088A}"/>
              </a:ext>
            </a:extLst>
          </p:cNvPr>
          <p:cNvSpPr txBox="1">
            <a:spLocks/>
          </p:cNvSpPr>
          <p:nvPr userDrawn="1"/>
        </p:nvSpPr>
        <p:spPr>
          <a:xfrm>
            <a:off x="4436335"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4BBDEBDC-AB60-1A06-A00A-7AFCE540FC47}"/>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16535579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737539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8253"/>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35896381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E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custDataLst>
      <p:tags r:id="rId1"/>
    </p:custDataLst>
    <p:extLst>
      <p:ext uri="{BB962C8B-B14F-4D97-AF65-F5344CB8AC3E}">
        <p14:creationId xmlns:p14="http://schemas.microsoft.com/office/powerpoint/2010/main" val="20010453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38704361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23147181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78DFD14-7DB0-D338-0138-2AC5766158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555023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I do</a:t>
            </a:r>
          </a:p>
        </p:txBody>
      </p:sp>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ectangle: Rounded Corners 1">
            <a:extLst>
              <a:ext uri="{FF2B5EF4-FFF2-40B4-BE49-F238E27FC236}">
                <a16:creationId xmlns:a16="http://schemas.microsoft.com/office/drawing/2014/main" id="{3F659DEC-5F7F-D732-409E-39822ACBADE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40475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D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3</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1329867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We do</a:t>
            </a:r>
          </a:p>
        </p:txBody>
      </p:sp>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5BA01A79-D790-49D3-2B0C-082D9166F1F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270567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You do</a:t>
            </a:r>
          </a:p>
        </p:txBody>
      </p:sp>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2E6E18F3-9AAB-E83F-AD03-E68D41E763F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390958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17A52A98-C75D-BC46-B5DA-6912FA81E7EE}"/>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1867241F-115E-A14E-8D95-36ABBB569381}"/>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500">
                <a:latin typeface="Calibri" panose="020F0502020204030204" pitchFamily="34" charset="0"/>
                <a:cs typeface="Calibri" panose="020F0502020204030204" pitchFamily="34" charset="0"/>
              </a:rPr>
              <a:t>We do</a:t>
            </a:r>
          </a:p>
        </p:txBody>
      </p:sp>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ectangle: Rounded Corners 2">
            <a:extLst>
              <a:ext uri="{FF2B5EF4-FFF2-40B4-BE49-F238E27FC236}">
                <a16:creationId xmlns:a16="http://schemas.microsoft.com/office/drawing/2014/main" id="{A964F69C-5D96-EFAD-1A28-9AC9F4BB14C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316725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5F6C2B7E-51AD-E6EA-7AF9-D3882E0491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26781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48BB8E2D-1503-0E7C-FCB9-D76BBECF1AD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377650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3D95A9E6-4129-6EFB-FDC1-BE7A2FD7ACA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319494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7C37C282-9238-94F4-BEB2-4476E190135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382749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ounded Rectangle 6">
            <a:extLst>
              <a:ext uri="{FF2B5EF4-FFF2-40B4-BE49-F238E27FC236}">
                <a16:creationId xmlns:a16="http://schemas.microsoft.com/office/drawing/2014/main" id="{FCA15BEB-1BCC-42AA-799A-A41198526BEE}"/>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F88A034-04D1-5301-1177-6E412EA38BC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B47BA056-E339-09D7-9256-C993B85E72B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418119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2314694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EAEE3C2F-9144-57A2-E9E2-C22C7DABCD0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17134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7B3742C1-4E04-C101-3C4F-E42D41E1F2D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84870A46-F0C5-CA4D-BF44-57B45FF30375}"/>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a16="http://schemas.microsoft.com/office/drawing/2014/main" id="{B2BDA092-2815-054A-8523-FEE18EA1D31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725121" y="307816"/>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857054" y="340925"/>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892489" y="299356"/>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7F1B8B01-49B5-8A8C-0167-C31A9941A30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8255795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8A13605-2DDA-FC4D-BC05-C36EAA802FEC}"/>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grpSp>
        <p:nvGrpSpPr>
          <p:cNvPr id="13" name="Group 12">
            <a:extLst>
              <a:ext uri="{FF2B5EF4-FFF2-40B4-BE49-F238E27FC236}">
                <a16:creationId xmlns:a16="http://schemas.microsoft.com/office/drawing/2014/main" id="{7CBF56B5-E32A-554F-A190-6CE5EC1166FB}"/>
              </a:ext>
            </a:extLst>
          </p:cNvPr>
          <p:cNvGrpSpPr/>
          <p:nvPr userDrawn="1"/>
        </p:nvGrpSpPr>
        <p:grpSpPr>
          <a:xfrm>
            <a:off x="10048357" y="248271"/>
            <a:ext cx="876718" cy="688952"/>
            <a:chOff x="11029911"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grpSp>
        <p:nvGrpSpPr>
          <p:cNvPr id="18" name="Group 17">
            <a:extLst>
              <a:ext uri="{FF2B5EF4-FFF2-40B4-BE49-F238E27FC236}">
                <a16:creationId xmlns:a16="http://schemas.microsoft.com/office/drawing/2014/main" id="{8536F304-FB15-DE43-9424-3692E7C70648}"/>
              </a:ext>
            </a:extLst>
          </p:cNvPr>
          <p:cNvGrpSpPr/>
          <p:nvPr userDrawn="1"/>
        </p:nvGrpSpPr>
        <p:grpSpPr>
          <a:xfrm>
            <a:off x="11029911" y="291262"/>
            <a:ext cx="876718" cy="655143"/>
            <a:chOff x="10048357" y="291262"/>
            <a:chExt cx="876718" cy="655143"/>
          </a:xfrm>
        </p:grpSpPr>
        <p:sp>
          <p:nvSpPr>
            <p:cNvPr id="19" name="Rounded Rectangle 18">
              <a:extLst>
                <a:ext uri="{FF2B5EF4-FFF2-40B4-BE49-F238E27FC236}">
                  <a16:creationId xmlns:a16="http://schemas.microsoft.com/office/drawing/2014/main" id="{7E3012B9-62C5-F544-8A10-6AD27166E277}"/>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ectangle: Rounded Corners 1">
            <a:extLst>
              <a:ext uri="{FF2B5EF4-FFF2-40B4-BE49-F238E27FC236}">
                <a16:creationId xmlns:a16="http://schemas.microsoft.com/office/drawing/2014/main" id="{6F6D16C8-3C9A-0FE5-714D-58590CC4762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9987065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C3B65446-9C41-724D-A581-7B6FD7D35463}"/>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8A2E39FE-D48E-E148-9F03-7E38D964B73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grpSp>
        <p:nvGrpSpPr>
          <p:cNvPr id="27" name="Group 26">
            <a:extLst>
              <a:ext uri="{FF2B5EF4-FFF2-40B4-BE49-F238E27FC236}">
                <a16:creationId xmlns:a16="http://schemas.microsoft.com/office/drawing/2014/main" id="{27C8C587-CB5F-0E45-9B20-24E9B530757C}"/>
              </a:ext>
            </a:extLst>
          </p:cNvPr>
          <p:cNvGrpSpPr/>
          <p:nvPr userDrawn="1"/>
        </p:nvGrpSpPr>
        <p:grpSpPr>
          <a:xfrm>
            <a:off x="10048357" y="291262"/>
            <a:ext cx="876718" cy="645960"/>
            <a:chOff x="10048357" y="291262"/>
            <a:chExt cx="876718" cy="645960"/>
          </a:xfrm>
        </p:grpSpPr>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30" name="Group 29">
            <a:extLst>
              <a:ext uri="{FF2B5EF4-FFF2-40B4-BE49-F238E27FC236}">
                <a16:creationId xmlns:a16="http://schemas.microsoft.com/office/drawing/2014/main" id="{A99D7238-E3C4-3D46-80BB-425F4894ADC5}"/>
              </a:ext>
            </a:extLst>
          </p:cNvPr>
          <p:cNvGrpSpPr/>
          <p:nvPr userDrawn="1"/>
        </p:nvGrpSpPr>
        <p:grpSpPr>
          <a:xfrm>
            <a:off x="11029911" y="291262"/>
            <a:ext cx="876718" cy="655143"/>
            <a:chOff x="10048357" y="291262"/>
            <a:chExt cx="876718" cy="655143"/>
          </a:xfrm>
        </p:grpSpPr>
        <p:sp>
          <p:nvSpPr>
            <p:cNvPr id="31" name="Rounded Rectangle 30">
              <a:extLst>
                <a:ext uri="{FF2B5EF4-FFF2-40B4-BE49-F238E27FC236}">
                  <a16:creationId xmlns:a16="http://schemas.microsoft.com/office/drawing/2014/main" id="{6B7E4C82-1EAF-ED46-A849-5838C4D8DDFC}"/>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ectangle: Rounded Corners 1">
            <a:extLst>
              <a:ext uri="{FF2B5EF4-FFF2-40B4-BE49-F238E27FC236}">
                <a16:creationId xmlns:a16="http://schemas.microsoft.com/office/drawing/2014/main" id="{032CA1B8-6FE2-C860-7D6F-A9FA2EC4A0A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634469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9ACAA74A-28B1-9247-B09A-07E7E9E04A23}"/>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grpSp>
        <p:nvGrpSpPr>
          <p:cNvPr id="2" name="Group 1">
            <a:extLst>
              <a:ext uri="{FF2B5EF4-FFF2-40B4-BE49-F238E27FC236}">
                <a16:creationId xmlns:a16="http://schemas.microsoft.com/office/drawing/2014/main" id="{7E3FA068-2EAA-1D44-94D0-CBF260652643}"/>
              </a:ext>
            </a:extLst>
          </p:cNvPr>
          <p:cNvGrpSpPr/>
          <p:nvPr userDrawn="1"/>
        </p:nvGrpSpPr>
        <p:grpSpPr>
          <a:xfrm>
            <a:off x="11029911" y="291263"/>
            <a:ext cx="876718" cy="645960"/>
            <a:chOff x="11029911" y="291263"/>
            <a:chExt cx="876718" cy="645960"/>
          </a:xfrm>
        </p:grpSpPr>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grpSp>
        <p:nvGrpSpPr>
          <p:cNvPr id="28" name="Group 27">
            <a:extLst>
              <a:ext uri="{FF2B5EF4-FFF2-40B4-BE49-F238E27FC236}">
                <a16:creationId xmlns:a16="http://schemas.microsoft.com/office/drawing/2014/main" id="{B922156C-1546-4A42-8761-E51DFEC55B93}"/>
              </a:ext>
            </a:extLst>
          </p:cNvPr>
          <p:cNvGrpSpPr/>
          <p:nvPr userDrawn="1"/>
        </p:nvGrpSpPr>
        <p:grpSpPr>
          <a:xfrm>
            <a:off x="10048357" y="248271"/>
            <a:ext cx="876718" cy="688952"/>
            <a:chOff x="11029911" y="248271"/>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EB5C7FD9-B501-D76F-BCF2-4DCDD5A83A4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075539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84870A46-F0C5-CA4D-BF44-57B45FF30375}"/>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a:extLst>
              <a:ext uri="{FF2B5EF4-FFF2-40B4-BE49-F238E27FC236}">
                <a16:creationId xmlns:a16="http://schemas.microsoft.com/office/drawing/2014/main" id="{730D407F-F703-794C-894B-1F36AA20E86F}"/>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grpSp>
        <p:nvGrpSpPr>
          <p:cNvPr id="3" name="Group 2">
            <a:extLst>
              <a:ext uri="{FF2B5EF4-FFF2-40B4-BE49-F238E27FC236}">
                <a16:creationId xmlns:a16="http://schemas.microsoft.com/office/drawing/2014/main" id="{AE13FABB-B81B-DE4D-8065-5B45E9B3A6D1}"/>
              </a:ext>
            </a:extLst>
          </p:cNvPr>
          <p:cNvGrpSpPr/>
          <p:nvPr userDrawn="1"/>
        </p:nvGrpSpPr>
        <p:grpSpPr>
          <a:xfrm>
            <a:off x="10048357" y="291262"/>
            <a:ext cx="876718" cy="645960"/>
            <a:chOff x="10048357" y="291262"/>
            <a:chExt cx="876718" cy="645960"/>
          </a:xfrm>
        </p:grpSpPr>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798FB64F-A1ED-294E-97B1-20707A96B6C7}"/>
              </a:ext>
            </a:extLst>
          </p:cNvPr>
          <p:cNvGrpSpPr/>
          <p:nvPr userDrawn="1"/>
        </p:nvGrpSpPr>
        <p:grpSpPr>
          <a:xfrm>
            <a:off x="11029911" y="291263"/>
            <a:ext cx="876718" cy="645960"/>
            <a:chOff x="11029911" y="291263"/>
            <a:chExt cx="876718" cy="645960"/>
          </a:xfrm>
        </p:grpSpPr>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70A3F049-5273-779D-089E-7FCE14E352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957987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E1E5615C-8967-FEC5-11D7-DC68E8FA28F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57776B6-E5A0-9F16-BB6F-D545F18F556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75783C9D-EC8F-0FDF-11A1-990492D7E83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1681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47CABFF6-3D72-BD34-08EA-8016C2A1D8F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372C2BCB-4B3B-43B9-E486-15F1CFBB1F1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2CA4907-1A9A-8979-7E59-52D2F837C65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50372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676B3ABB-F269-DA2C-CAD7-6415EE381E1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86C4F223-404C-8276-C47D-337C54A8CF5A}"/>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Rounded Corners 4">
            <a:extLst>
              <a:ext uri="{FF2B5EF4-FFF2-40B4-BE49-F238E27FC236}">
                <a16:creationId xmlns:a16="http://schemas.microsoft.com/office/drawing/2014/main" id="{CCE2128F-D1C8-0E51-D828-EAF9F1E3010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273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5A838E1B-32C0-5004-C108-5BDCF44FD9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395AE40-A651-7E06-3234-F7428EDB839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E417D367-8219-2920-7AAC-676077A6A1A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861BDD46-BE17-12A2-667B-D2C07A9BB32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theme" Target="../theme/theme3.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B371AD-EDAF-425B-A8DB-4C3591AD834D}" type="datetime1">
              <a:rPr lang="en-AU" smtClean="0"/>
              <a:t>16/12/2024</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689" r:id="rId3"/>
    <p:sldLayoutId id="2147483672" r:id="rId4"/>
    <p:sldLayoutId id="2147483695" r:id="rId5"/>
    <p:sldLayoutId id="2147483697" r:id="rId6"/>
    <p:sldLayoutId id="2147483698" r:id="rId7"/>
    <p:sldLayoutId id="2147483696" r:id="rId8"/>
    <p:sldLayoutId id="2147483690" r:id="rId9"/>
    <p:sldLayoutId id="2147483699" r:id="rId10"/>
    <p:sldLayoutId id="2147483691" r:id="rId11"/>
    <p:sldLayoutId id="2147483692" r:id="rId12"/>
    <p:sldLayoutId id="2147483693" r:id="rId13"/>
    <p:sldLayoutId id="2147483694" r:id="rId14"/>
    <p:sldLayoutId id="2147483700" r:id="rId15"/>
    <p:sldLayoutId id="2147483701" r:id="rId16"/>
    <p:sldLayoutId id="2147483724" r:id="rId17"/>
    <p:sldLayoutId id="2147483725" r:id="rId18"/>
    <p:sldLayoutId id="2147483726" r:id="rId19"/>
    <p:sldLayoutId id="2147483727" r:id="rId20"/>
    <p:sldLayoutId id="2147483728" r:id="rId21"/>
    <p:sldLayoutId id="2147483729" r:id="rId22"/>
    <p:sldLayoutId id="2147483732" r:id="rId2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7A0BAF1-D6A1-4EF8-8625-6AEE847D87E6}" type="datetimeFigureOut">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16/12/2024</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E064F2-FF32-49DE-831C-6F9C310B16F6}" type="slidenum">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0540205"/>
      </p:ext>
    </p:extLst>
  </p:cSld>
  <p:clrMap bg1="lt1" tx1="dk1" bg2="lt2" tx2="dk2" accent1="accent1" accent2="accent2" accent3="accent3" accent4="accent4" accent5="accent5" accent6="accent6" hlink="hlink" folHlink="folHlink"/>
  <p:sldLayoutIdLst>
    <p:sldLayoutId id="214748373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FF2F0B-B6F1-4046-B3E3-95A55851275C}" type="datetime1">
              <a:rPr lang="en-AU" smtClean="0"/>
              <a:t>16/12/2024</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4068801184"/>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2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52.png"/><Relationship Id="rId2" Type="http://schemas.openxmlformats.org/officeDocument/2006/relationships/slideLayout" Target="../slideLayouts/slideLayout6.xml"/><Relationship Id="rId1" Type="http://schemas.openxmlformats.org/officeDocument/2006/relationships/tags" Target="../tags/tag24.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6.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16.xml"/><Relationship Id="rId7" Type="http://schemas.openxmlformats.org/officeDocument/2006/relationships/image" Target="../media/image48.png"/><Relationship Id="rId2" Type="http://schemas.openxmlformats.org/officeDocument/2006/relationships/slideLayout" Target="../slideLayouts/slideLayout11.xml"/><Relationship Id="rId1" Type="http://schemas.openxmlformats.org/officeDocument/2006/relationships/tags" Target="../tags/tag2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7.xml"/><Relationship Id="rId1" Type="http://schemas.openxmlformats.org/officeDocument/2006/relationships/tags" Target="../tags/tag28.xml"/><Relationship Id="rId4" Type="http://schemas.openxmlformats.org/officeDocument/2006/relationships/image" Target="../media/image5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61.svg"/><Relationship Id="rId2" Type="http://schemas.openxmlformats.org/officeDocument/2006/relationships/slideLayout" Target="../slideLayouts/slideLayout7.xml"/><Relationship Id="rId1" Type="http://schemas.openxmlformats.org/officeDocument/2006/relationships/tags" Target="../tags/tag29.xml"/><Relationship Id="rId6" Type="http://schemas.openxmlformats.org/officeDocument/2006/relationships/image" Target="../media/image60.png"/><Relationship Id="rId5" Type="http://schemas.openxmlformats.org/officeDocument/2006/relationships/image" Target="../media/image59.svg"/><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14.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3.xml"/><Relationship Id="rId7" Type="http://schemas.openxmlformats.org/officeDocument/2006/relationships/image" Target="../media/image34.png"/><Relationship Id="rId2" Type="http://schemas.openxmlformats.org/officeDocument/2006/relationships/slideLayout" Target="../slideLayouts/slideLayout18.xml"/><Relationship Id="rId1" Type="http://schemas.openxmlformats.org/officeDocument/2006/relationships/tags" Target="../tags/tag1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17.xml"/><Relationship Id="rId5" Type="http://schemas.openxmlformats.org/officeDocument/2006/relationships/image" Target="../media/image38.sv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7.xml"/><Relationship Id="rId7" Type="http://schemas.openxmlformats.org/officeDocument/2006/relationships/image" Target="../media/image42.png"/><Relationship Id="rId2" Type="http://schemas.openxmlformats.org/officeDocument/2006/relationships/slideLayout" Target="../slideLayouts/slideLayout19.xml"/><Relationship Id="rId1" Type="http://schemas.openxmlformats.org/officeDocument/2006/relationships/tags" Target="../tags/tag18.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notesSlide" Target="../notesSlides/notesSlide8.xml"/><Relationship Id="rId7" Type="http://schemas.openxmlformats.org/officeDocument/2006/relationships/image" Target="../media/image33.png"/><Relationship Id="rId2" Type="http://schemas.openxmlformats.org/officeDocument/2006/relationships/slideLayout" Target="../slideLayouts/slideLayout20.xml"/><Relationship Id="rId1" Type="http://schemas.openxmlformats.org/officeDocument/2006/relationships/tags" Target="../tags/tag19.xml"/><Relationship Id="rId6" Type="http://schemas.openxmlformats.org/officeDocument/2006/relationships/image" Target="../media/image44.png"/><Relationship Id="rId5" Type="http://schemas.openxmlformats.org/officeDocument/2006/relationships/image" Target="../media/image40.sv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 uri="{C183D7F6-B498-43B3-948B-1728B52AA6E4}">
                <adec:decorative xmlns:adec="http://schemas.microsoft.com/office/drawing/2017/decorative" val="0"/>
              </a:ext>
            </a:extLst>
          </p:cNvPr>
          <p:cNvSpPr>
            <a:spLocks noGrp="1"/>
          </p:cNvSpPr>
          <p:nvPr>
            <p:ph type="title"/>
          </p:nvPr>
        </p:nvSpPr>
        <p:spPr>
          <a:xfrm>
            <a:off x="447097" y="2163632"/>
            <a:ext cx="5300385" cy="545929"/>
          </a:xfrm>
        </p:spPr>
        <p:txBody>
          <a:bodyPr/>
          <a:lstStyle/>
          <a:p>
            <a:r>
              <a:rPr lang="en-US" dirty="0"/>
              <a:t>Review</a:t>
            </a:r>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a:xfrm>
            <a:off x="6444519" y="2195748"/>
            <a:ext cx="5230844" cy="513813"/>
          </a:xfrm>
        </p:spPr>
        <p:txBody>
          <a:bodyPr/>
          <a:lstStyle/>
          <a:p>
            <a:r>
              <a:rPr lang="en-US" sz="3600" b="1" dirty="0"/>
              <a:t>Explicit teaching</a:t>
            </a:r>
            <a:endParaRPr lang="en-US" dirty="0"/>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a:solidFill>
                  <a:srgbClr val="0E1E42"/>
                </a:solidFill>
              </a:rPr>
              <a:t>s   a</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lstStyle/>
          <a:p>
            <a:r>
              <a:rPr lang="en-US" sz="4800"/>
              <a:t>t</a:t>
            </a:r>
            <a:r>
              <a:rPr lang="en-US" sz="4800" b="1">
                <a:solidFill>
                  <a:srgbClr val="0E1E42"/>
                </a:solidFill>
              </a:rPr>
              <a:t> says /t/</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0D8C3-632A-9FB9-B8B4-F99C52D77EB9}"/>
              </a:ext>
            </a:extLst>
          </p:cNvPr>
          <p:cNvSpPr>
            <a:spLocks noGrp="1"/>
          </p:cNvSpPr>
          <p:nvPr>
            <p:ph type="title" idx="4294967295"/>
          </p:nvPr>
        </p:nvSpPr>
        <p:spPr>
          <a:xfrm>
            <a:off x="306859" y="-538686"/>
            <a:ext cx="6452286" cy="286117"/>
          </a:xfrm>
        </p:spPr>
        <p:txBody>
          <a:bodyPr>
            <a:normAutofit/>
          </a:bodyPr>
          <a:lstStyle/>
          <a:p>
            <a:r>
              <a:rPr lang="en-AU" sz="800">
                <a:solidFill>
                  <a:schemeClr val="bg2"/>
                </a:solidFill>
              </a:rPr>
              <a:t>Slide 10 I do </a:t>
            </a:r>
          </a:p>
        </p:txBody>
      </p:sp>
      <p:sp>
        <p:nvSpPr>
          <p:cNvPr id="11" name="Content Placeholder 2" descr="lowercase letter t with green and red dots to mark when the pen starts and ends ">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9" name="Content Placeholder 2" descr="lower case letter t ">
            <a:extLst>
              <a:ext uri="{FF2B5EF4-FFF2-40B4-BE49-F238E27FC236}">
                <a16:creationId xmlns:a16="http://schemas.microsoft.com/office/drawing/2014/main" id="{7AD4C5E2-1FA6-BC43-932E-8BF225355A91}"/>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10" name="Content Placeholder 2" descr="lower case letter t ">
            <a:extLst>
              <a:ext uri="{FF2B5EF4-FFF2-40B4-BE49-F238E27FC236}">
                <a16:creationId xmlns:a16="http://schemas.microsoft.com/office/drawing/2014/main" id="{40F75F48-FC8E-8E44-8B2D-2F86CEBF1B45}"/>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6729681C-B2E4-8D4B-88DD-D33B098E5705}"/>
              </a:ext>
              <a:ext uri="{C183D7F6-B498-43B3-948B-1728B52AA6E4}">
                <adec:decorative xmlns:adec="http://schemas.microsoft.com/office/drawing/2017/decorative" val="1"/>
              </a:ext>
            </a:extLst>
          </p:cNvPr>
          <p:cNvSpPr/>
          <p:nvPr/>
        </p:nvSpPr>
        <p:spPr>
          <a:xfrm>
            <a:off x="2041218" y="2469418"/>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 uri="{C183D7F6-B498-43B3-948B-1728B52AA6E4}">
                <adec:decorative xmlns:adec="http://schemas.microsoft.com/office/drawing/2017/decorative" val="1"/>
              </a:ext>
            </a:extLst>
          </p:cNvPr>
          <p:cNvSpPr/>
          <p:nvPr/>
        </p:nvSpPr>
        <p:spPr>
          <a:xfrm>
            <a:off x="2552280" y="389829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Oval 2">
            <a:extLst>
              <a:ext uri="{FF2B5EF4-FFF2-40B4-BE49-F238E27FC236}">
                <a16:creationId xmlns:a16="http://schemas.microsoft.com/office/drawing/2014/main" id="{2ECAA96B-7224-B7CF-DC31-0E5EC56C97EE}"/>
              </a:ext>
              <a:ext uri="{C183D7F6-B498-43B3-948B-1728B52AA6E4}">
                <adec:decorative xmlns:adec="http://schemas.microsoft.com/office/drawing/2017/decorative" val="1"/>
              </a:ext>
            </a:extLst>
          </p:cNvPr>
          <p:cNvSpPr/>
          <p:nvPr/>
        </p:nvSpPr>
        <p:spPr>
          <a:xfrm>
            <a:off x="1707093" y="2913331"/>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Oval 3">
            <a:extLst>
              <a:ext uri="{FF2B5EF4-FFF2-40B4-BE49-F238E27FC236}">
                <a16:creationId xmlns:a16="http://schemas.microsoft.com/office/drawing/2014/main" id="{B877F4B1-A4D3-626F-1F40-ED642C80B7AE}"/>
              </a:ext>
              <a:ext uri="{C183D7F6-B498-43B3-948B-1728B52AA6E4}">
                <adec:decorative xmlns:adec="http://schemas.microsoft.com/office/drawing/2017/decorative" val="1"/>
              </a:ext>
            </a:extLst>
          </p:cNvPr>
          <p:cNvSpPr/>
          <p:nvPr/>
        </p:nvSpPr>
        <p:spPr>
          <a:xfrm>
            <a:off x="2571550" y="293506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C6BF2-2AAB-0912-2692-A0262EFB908D}"/>
              </a:ext>
            </a:extLst>
          </p:cNvPr>
          <p:cNvSpPr>
            <a:spLocks noGrp="1"/>
          </p:cNvSpPr>
          <p:nvPr>
            <p:ph type="title" idx="4294967295"/>
          </p:nvPr>
        </p:nvSpPr>
        <p:spPr>
          <a:xfrm>
            <a:off x="557956" y="-602303"/>
            <a:ext cx="6032157" cy="413351"/>
          </a:xfrm>
        </p:spPr>
        <p:txBody>
          <a:bodyPr>
            <a:normAutofit/>
          </a:bodyPr>
          <a:lstStyle/>
          <a:p>
            <a:r>
              <a:rPr lang="en-AU" sz="800" dirty="0">
                <a:solidFill>
                  <a:schemeClr val="bg2"/>
                </a:solidFill>
              </a:rPr>
              <a:t>Slide 11 We do </a:t>
            </a:r>
          </a:p>
        </p:txBody>
      </p:sp>
      <p:sp>
        <p:nvSpPr>
          <p:cNvPr id="7" name="Content Placeholder 2" descr="lowercase letter t with green and red dots to mark when the pen starts and ends ">
            <a:extLst>
              <a:ext uri="{FF2B5EF4-FFF2-40B4-BE49-F238E27FC236}">
                <a16:creationId xmlns:a16="http://schemas.microsoft.com/office/drawing/2014/main" id="{98ABD27E-96C1-2303-12CF-8F0F33169355}"/>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5" name="Content Placeholder 2" descr="lowercase letter t ">
            <a:extLst>
              <a:ext uri="{FF2B5EF4-FFF2-40B4-BE49-F238E27FC236}">
                <a16:creationId xmlns:a16="http://schemas.microsoft.com/office/drawing/2014/main" id="{C0B598E8-2047-D0E5-7396-6B180DA0FFF7}"/>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6" name="Content Placeholder 2" descr="lowercase letter t ">
            <a:extLst>
              <a:ext uri="{FF2B5EF4-FFF2-40B4-BE49-F238E27FC236}">
                <a16:creationId xmlns:a16="http://schemas.microsoft.com/office/drawing/2014/main" id="{609084A7-80ED-1151-2D72-929E932E08C5}"/>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8" name="Oval 7">
            <a:extLst>
              <a:ext uri="{FF2B5EF4-FFF2-40B4-BE49-F238E27FC236}">
                <a16:creationId xmlns:a16="http://schemas.microsoft.com/office/drawing/2014/main" id="{35ACBAF0-9EFE-CC50-7791-40E4C81C97E8}"/>
              </a:ext>
              <a:ext uri="{C183D7F6-B498-43B3-948B-1728B52AA6E4}">
                <adec:decorative xmlns:adec="http://schemas.microsoft.com/office/drawing/2017/decorative" val="1"/>
              </a:ext>
            </a:extLst>
          </p:cNvPr>
          <p:cNvSpPr/>
          <p:nvPr/>
        </p:nvSpPr>
        <p:spPr>
          <a:xfrm>
            <a:off x="2041218" y="2469418"/>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a:extLst>
              <a:ext uri="{FF2B5EF4-FFF2-40B4-BE49-F238E27FC236}">
                <a16:creationId xmlns:a16="http://schemas.microsoft.com/office/drawing/2014/main" id="{BBABDA3C-EA3F-3C94-E0A5-95F06AB88F6A}"/>
              </a:ext>
              <a:ext uri="{C183D7F6-B498-43B3-948B-1728B52AA6E4}">
                <adec:decorative xmlns:adec="http://schemas.microsoft.com/office/drawing/2017/decorative" val="1"/>
              </a:ext>
            </a:extLst>
          </p:cNvPr>
          <p:cNvSpPr/>
          <p:nvPr/>
        </p:nvSpPr>
        <p:spPr>
          <a:xfrm>
            <a:off x="2552280" y="389829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a:extLst>
              <a:ext uri="{FF2B5EF4-FFF2-40B4-BE49-F238E27FC236}">
                <a16:creationId xmlns:a16="http://schemas.microsoft.com/office/drawing/2014/main" id="{AA92C0B6-BFB4-10E7-DAF2-1F24AFFDFF9D}"/>
              </a:ext>
              <a:ext uri="{C183D7F6-B498-43B3-948B-1728B52AA6E4}">
                <adec:decorative xmlns:adec="http://schemas.microsoft.com/office/drawing/2017/decorative" val="1"/>
              </a:ext>
            </a:extLst>
          </p:cNvPr>
          <p:cNvSpPr/>
          <p:nvPr/>
        </p:nvSpPr>
        <p:spPr>
          <a:xfrm>
            <a:off x="1707093" y="2913331"/>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576F2E3-00F7-C91F-E59C-1D3F46F3BBF2}"/>
              </a:ext>
              <a:ext uri="{C183D7F6-B498-43B3-948B-1728B52AA6E4}">
                <adec:decorative xmlns:adec="http://schemas.microsoft.com/office/drawing/2017/decorative" val="1"/>
              </a:ext>
            </a:extLst>
          </p:cNvPr>
          <p:cNvSpPr/>
          <p:nvPr/>
        </p:nvSpPr>
        <p:spPr>
          <a:xfrm>
            <a:off x="2571550" y="293506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18AEF-EC29-5A0A-3D9A-C097BBF8387E}"/>
              </a:ext>
            </a:extLst>
          </p:cNvPr>
          <p:cNvSpPr>
            <a:spLocks noGrp="1"/>
          </p:cNvSpPr>
          <p:nvPr>
            <p:ph type="title" idx="4294967295"/>
          </p:nvPr>
        </p:nvSpPr>
        <p:spPr>
          <a:xfrm>
            <a:off x="553994" y="-648128"/>
            <a:ext cx="3523735" cy="536918"/>
          </a:xfrm>
        </p:spPr>
        <p:txBody>
          <a:bodyPr>
            <a:normAutofit/>
          </a:bodyPr>
          <a:lstStyle/>
          <a:p>
            <a:r>
              <a:rPr lang="en-AU" sz="800" dirty="0">
                <a:solidFill>
                  <a:schemeClr val="bg2"/>
                </a:solidFill>
              </a:rPr>
              <a:t>Slide 12 I do </a:t>
            </a:r>
          </a:p>
        </p:txBody>
      </p:sp>
      <p:pic>
        <p:nvPicPr>
          <p:cNvPr id="8" name="Picture 7" descr="teapot">
            <a:extLst>
              <a:ext uri="{FF2B5EF4-FFF2-40B4-BE49-F238E27FC236}">
                <a16:creationId xmlns:a16="http://schemas.microsoft.com/office/drawing/2014/main" id="{A972C005-2A22-F438-1572-EC997C6133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065" y="2299609"/>
            <a:ext cx="2981269" cy="2981269"/>
          </a:xfrm>
          <a:prstGeom prst="rect">
            <a:avLst/>
          </a:prstGeom>
        </p:spPr>
      </p:pic>
      <p:pic>
        <p:nvPicPr>
          <p:cNvPr id="7" name="Picture 6" descr="apple">
            <a:extLst>
              <a:ext uri="{FF2B5EF4-FFF2-40B4-BE49-F238E27FC236}">
                <a16:creationId xmlns:a16="http://schemas.microsoft.com/office/drawing/2014/main" id="{6C66F3E1-4DAA-202C-BC8C-C162D14C1B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1361" y="2634447"/>
            <a:ext cx="2311591" cy="2311591"/>
          </a:xfrm>
          <a:prstGeom prst="rect">
            <a:avLst/>
          </a:prstGeom>
        </p:spPr>
      </p:pic>
      <p:pic>
        <p:nvPicPr>
          <p:cNvPr id="10" name="Picture 9" descr="tree">
            <a:extLst>
              <a:ext uri="{FF2B5EF4-FFF2-40B4-BE49-F238E27FC236}">
                <a16:creationId xmlns:a16="http://schemas.microsoft.com/office/drawing/2014/main" id="{240112A4-5F84-602E-A475-5EE4457852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6979" y="1881922"/>
            <a:ext cx="3398956" cy="3398956"/>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4ADD2-F7B7-B69C-9527-9C73D9AB84E8}"/>
              </a:ext>
            </a:extLst>
          </p:cNvPr>
          <p:cNvSpPr>
            <a:spLocks noGrp="1"/>
          </p:cNvSpPr>
          <p:nvPr>
            <p:ph type="title" idx="4294967295"/>
          </p:nvPr>
        </p:nvSpPr>
        <p:spPr>
          <a:xfrm>
            <a:off x="429058" y="-400994"/>
            <a:ext cx="2510481" cy="314497"/>
          </a:xfrm>
        </p:spPr>
        <p:txBody>
          <a:bodyPr>
            <a:normAutofit/>
          </a:bodyPr>
          <a:lstStyle/>
          <a:p>
            <a:r>
              <a:rPr lang="en-AU" sz="800" dirty="0">
                <a:solidFill>
                  <a:schemeClr val="bg2"/>
                </a:solidFill>
              </a:rPr>
              <a:t>Slide 13 we do</a:t>
            </a:r>
          </a:p>
        </p:txBody>
      </p:sp>
      <p:pic>
        <p:nvPicPr>
          <p:cNvPr id="6" name="Picture 5" descr="tiger">
            <a:extLst>
              <a:ext uri="{FF2B5EF4-FFF2-40B4-BE49-F238E27FC236}">
                <a16:creationId xmlns:a16="http://schemas.microsoft.com/office/drawing/2014/main" id="{33EC053A-DC27-9B5F-C172-4C9E52BB09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6771" y="1969188"/>
            <a:ext cx="2919623" cy="2919623"/>
          </a:xfrm>
          <a:prstGeom prst="rect">
            <a:avLst/>
          </a:prstGeom>
        </p:spPr>
      </p:pic>
      <p:pic>
        <p:nvPicPr>
          <p:cNvPr id="4" name="Graphic 3" descr="clock ">
            <a:extLst>
              <a:ext uri="{FF2B5EF4-FFF2-40B4-BE49-F238E27FC236}">
                <a16:creationId xmlns:a16="http://schemas.microsoft.com/office/drawing/2014/main" id="{E09FF513-B7CB-F24A-9516-9B412166C5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74436" y="1969188"/>
            <a:ext cx="2919622" cy="2919622"/>
          </a:xfrm>
          <a:prstGeom prst="rect">
            <a:avLst/>
          </a:prstGeom>
        </p:spPr>
      </p:pic>
      <p:pic>
        <p:nvPicPr>
          <p:cNvPr id="10" name="Picture 9" descr="toothbrush">
            <a:extLst>
              <a:ext uri="{FF2B5EF4-FFF2-40B4-BE49-F238E27FC236}">
                <a16:creationId xmlns:a16="http://schemas.microsoft.com/office/drawing/2014/main" id="{1D3DCC29-AED0-C6B2-7CA4-A8A0A360870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293730">
            <a:off x="8600222" y="2096496"/>
            <a:ext cx="2665006" cy="2665006"/>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B808A-2B9F-E1EA-C40D-02D9734A56A7}"/>
              </a:ext>
            </a:extLst>
          </p:cNvPr>
          <p:cNvSpPr>
            <a:spLocks noGrp="1"/>
          </p:cNvSpPr>
          <p:nvPr>
            <p:ph type="title" idx="4294967295"/>
          </p:nvPr>
        </p:nvSpPr>
        <p:spPr>
          <a:xfrm>
            <a:off x="393357" y="-611059"/>
            <a:ext cx="3659659" cy="413351"/>
          </a:xfrm>
        </p:spPr>
        <p:txBody>
          <a:bodyPr>
            <a:normAutofit/>
          </a:bodyPr>
          <a:lstStyle/>
          <a:p>
            <a:r>
              <a:rPr lang="en-AU" sz="800" dirty="0">
                <a:solidFill>
                  <a:schemeClr val="bg2"/>
                </a:solidFill>
              </a:rPr>
              <a:t>Slide 14 I do</a:t>
            </a:r>
          </a:p>
        </p:txBody>
      </p:sp>
      <p:sp>
        <p:nvSpPr>
          <p:cNvPr id="4" name="Content Placeholder 2" descr="Upper case letter i, upper case letter i, upper case letter i ">
            <a:extLst>
              <a:ext uri="{FF2B5EF4-FFF2-40B4-BE49-F238E27FC236}">
                <a16:creationId xmlns:a16="http://schemas.microsoft.com/office/drawing/2014/main" id="{0D0279DB-C4F0-188F-14A7-6B4DDAF5C529}"/>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771739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E79C9C-C364-8017-2719-D303E5C3DC7D}"/>
              </a:ext>
            </a:extLst>
          </p:cNvPr>
          <p:cNvSpPr>
            <a:spLocks noGrp="1"/>
          </p:cNvSpPr>
          <p:nvPr>
            <p:ph type="title" idx="4294967295"/>
          </p:nvPr>
        </p:nvSpPr>
        <p:spPr>
          <a:xfrm>
            <a:off x="455140" y="-524562"/>
            <a:ext cx="3672016" cy="351567"/>
          </a:xfrm>
        </p:spPr>
        <p:txBody>
          <a:bodyPr>
            <a:normAutofit/>
          </a:bodyPr>
          <a:lstStyle/>
          <a:p>
            <a:r>
              <a:rPr lang="en-AU" sz="800" dirty="0">
                <a:solidFill>
                  <a:schemeClr val="bg2"/>
                </a:solidFill>
              </a:rPr>
              <a:t>Slide 15 We do</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33B8D8E-5168-D3FB-EB35-B02F4076C8B5}"/>
              </a:ext>
            </a:extLst>
          </p:cNvPr>
          <p:cNvSpPr>
            <a:spLocks noGrp="1"/>
          </p:cNvSpPr>
          <p:nvPr>
            <p:ph type="title" idx="4294967295"/>
          </p:nvPr>
        </p:nvSpPr>
        <p:spPr>
          <a:xfrm>
            <a:off x="505311" y="-668575"/>
            <a:ext cx="4227327" cy="569721"/>
          </a:xfrm>
        </p:spPr>
        <p:txBody>
          <a:bodyPr>
            <a:normAutofit/>
          </a:bodyPr>
          <a:lstStyle/>
          <a:p>
            <a:r>
              <a:rPr lang="en-AU" sz="800" dirty="0">
                <a:solidFill>
                  <a:schemeClr val="bg2"/>
                </a:solidFill>
              </a:rPr>
              <a:t>Slide 16 Check for understanding</a:t>
            </a:r>
          </a:p>
        </p:txBody>
      </p:sp>
      <p:pic>
        <p:nvPicPr>
          <p:cNvPr id="3" name="Graphic 2" descr="Speech with solid fill">
            <a:extLst>
              <a:ext uri="{FF2B5EF4-FFF2-40B4-BE49-F238E27FC236}">
                <a16:creationId xmlns:a16="http://schemas.microsoft.com/office/drawing/2014/main" id="{7121C993-3D24-8140-AAFD-BD2F6BCD5EF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5DA474B8-90E8-BA49-A9BD-A50B8ED5FB26}"/>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2C84BB66-4912-D34E-B899-E7C0CBF5536C}"/>
              </a:ext>
            </a:extLst>
          </p:cNvPr>
          <p:cNvSpPr txBox="1">
            <a:spLocks/>
          </p:cNvSpPr>
          <p:nvPr/>
        </p:nvSpPr>
        <p:spPr>
          <a:xfrm>
            <a:off x="3745202" y="1926276"/>
            <a:ext cx="1855287"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F42"/>
                </a:solidFill>
                <a:latin typeface="Calibri" panose="020F0502020204030204" pitchFamily="34" charset="0"/>
                <a:ea typeface="Verdana" panose="020B0604030504040204" pitchFamily="34" charset="0"/>
              </a:rPr>
              <a:t>form the letter </a:t>
            </a:r>
            <a:endParaRPr lang="en-US" sz="2800">
              <a:solidFill>
                <a:srgbClr val="0E1F42"/>
              </a:solidFill>
              <a:latin typeface="Calibri" panose="020F0502020204030204" pitchFamily="34" charset="0"/>
              <a:ea typeface="Verdana" panose="020B0604030504040204" pitchFamily="34" charset="0"/>
            </a:endParaRPr>
          </a:p>
        </p:txBody>
      </p:sp>
      <p:sp>
        <p:nvSpPr>
          <p:cNvPr id="10" name="Content Placeholder 2">
            <a:extLst>
              <a:ext uri="{FF2B5EF4-FFF2-40B4-BE49-F238E27FC236}">
                <a16:creationId xmlns:a16="http://schemas.microsoft.com/office/drawing/2014/main" id="{61D9BBD6-117F-F84E-8012-63EE0CF9CB35}"/>
              </a:ext>
            </a:extLst>
          </p:cNvPr>
          <p:cNvSpPr txBox="1">
            <a:spLocks/>
          </p:cNvSpPr>
          <p:nvPr/>
        </p:nvSpPr>
        <p:spPr>
          <a:xfrm>
            <a:off x="3740116" y="2896358"/>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a:solidFill>
                  <a:srgbClr val="4557AD"/>
                </a:solidFill>
                <a:latin typeface="Tenorite" pitchFamily="2" charset="0"/>
                <a:cs typeface="Arial"/>
              </a:rPr>
              <a:t>t</a:t>
            </a:r>
            <a:endParaRPr lang="en-AU" sz="12000" dirty="0">
              <a:solidFill>
                <a:srgbClr val="4557AD"/>
              </a:solidFill>
              <a:latin typeface="Tenorite" pitchFamily="2" charset="0"/>
              <a:cs typeface="Arial"/>
            </a:endParaRPr>
          </a:p>
        </p:txBody>
      </p:sp>
      <p:sp>
        <p:nvSpPr>
          <p:cNvPr id="5" name="Title 1">
            <a:extLst>
              <a:ext uri="{FF2B5EF4-FFF2-40B4-BE49-F238E27FC236}">
                <a16:creationId xmlns:a16="http://schemas.microsoft.com/office/drawing/2014/main" id="{E99F3ADB-D110-1B44-83CF-D4F4888176DF}"/>
              </a:ext>
            </a:extLst>
          </p:cNvPr>
          <p:cNvSpPr txBox="1">
            <a:spLocks/>
          </p:cNvSpPr>
          <p:nvPr/>
        </p:nvSpPr>
        <p:spPr>
          <a:xfrm>
            <a:off x="6065899" y="1932228"/>
            <a:ext cx="2035878"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F42"/>
                </a:solidFill>
                <a:latin typeface="Calibri" panose="020F0502020204030204" pitchFamily="34" charset="0"/>
                <a:ea typeface="Verdana" panose="020B0604030504040204" pitchFamily="34" charset="0"/>
              </a:rPr>
              <a:t>say the sound</a:t>
            </a:r>
            <a:endParaRPr lang="en-US" sz="2800">
              <a:solidFill>
                <a:srgbClr val="0E1F42"/>
              </a:solidFill>
              <a:latin typeface="Calibri" panose="020F0502020204030204" pitchFamily="34" charset="0"/>
              <a:ea typeface="Verdana" panose="020B0604030504040204" pitchFamily="34" charset="0"/>
            </a:endParaRPr>
          </a:p>
        </p:txBody>
      </p:sp>
      <p:sp>
        <p:nvSpPr>
          <p:cNvPr id="11" name="Content Placeholder 2">
            <a:extLst>
              <a:ext uri="{FF2B5EF4-FFF2-40B4-BE49-F238E27FC236}">
                <a16:creationId xmlns:a16="http://schemas.microsoft.com/office/drawing/2014/main" id="{13570D16-12C5-0048-8870-7285D656E7BA}"/>
              </a:ext>
            </a:extLst>
          </p:cNvPr>
          <p:cNvSpPr txBox="1">
            <a:spLocks/>
          </p:cNvSpPr>
          <p:nvPr/>
        </p:nvSpPr>
        <p:spPr>
          <a:xfrm>
            <a:off x="6076067" y="2896357"/>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cs typeface="Arial"/>
              </a:rPr>
              <a:t>t</a:t>
            </a:r>
            <a:endParaRPr lang="en-AU" sz="12000">
              <a:solidFill>
                <a:srgbClr val="4557AD"/>
              </a:solidFill>
              <a:latin typeface="Tenorite" pitchFamily="2" charset="0"/>
              <a:cs typeface="Arial"/>
            </a:endParaRPr>
          </a:p>
        </p:txBody>
      </p:sp>
      <p:sp>
        <p:nvSpPr>
          <p:cNvPr id="6" name="Title 1">
            <a:extLst>
              <a:ext uri="{FF2B5EF4-FFF2-40B4-BE49-F238E27FC236}">
                <a16:creationId xmlns:a16="http://schemas.microsoft.com/office/drawing/2014/main" id="{DE1EAA1E-5DF6-0842-B5DB-C77E8F047171}"/>
              </a:ext>
            </a:extLst>
          </p:cNvPr>
          <p:cNvSpPr txBox="1">
            <a:spLocks/>
          </p:cNvSpPr>
          <p:nvPr/>
        </p:nvSpPr>
        <p:spPr>
          <a:xfrm>
            <a:off x="8481976" y="1926277"/>
            <a:ext cx="3298509"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F42"/>
                </a:solidFill>
                <a:latin typeface="Calibri" panose="020F0502020204030204" pitchFamily="34" charset="0"/>
                <a:ea typeface="Verdana" panose="020B0604030504040204" pitchFamily="34" charset="0"/>
              </a:rPr>
              <a:t>choose which words begin with /t/</a:t>
            </a:r>
          </a:p>
        </p:txBody>
      </p:sp>
      <p:pic>
        <p:nvPicPr>
          <p:cNvPr id="17" name="Picture 16" descr="cap">
            <a:extLst>
              <a:ext uri="{FF2B5EF4-FFF2-40B4-BE49-F238E27FC236}">
                <a16:creationId xmlns:a16="http://schemas.microsoft.com/office/drawing/2014/main" id="{4F09DDE3-43A9-B46D-8EFA-A5D63A43DD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67114" y="2538330"/>
            <a:ext cx="1310871" cy="1310871"/>
          </a:xfrm>
          <a:prstGeom prst="rect">
            <a:avLst/>
          </a:prstGeom>
        </p:spPr>
      </p:pic>
      <p:pic>
        <p:nvPicPr>
          <p:cNvPr id="15" name="Picture 14" descr="tree">
            <a:extLst>
              <a:ext uri="{FF2B5EF4-FFF2-40B4-BE49-F238E27FC236}">
                <a16:creationId xmlns:a16="http://schemas.microsoft.com/office/drawing/2014/main" id="{1F4BE2BA-9884-0E28-4C06-22CC574029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75794" y="3849201"/>
            <a:ext cx="1310871" cy="1310871"/>
          </a:xfrm>
          <a:prstGeom prst="rect">
            <a:avLst/>
          </a:prstGeom>
        </p:spPr>
      </p:pic>
      <p:pic>
        <p:nvPicPr>
          <p:cNvPr id="13" name="Picture 12" descr="tent">
            <a:extLst>
              <a:ext uri="{FF2B5EF4-FFF2-40B4-BE49-F238E27FC236}">
                <a16:creationId xmlns:a16="http://schemas.microsoft.com/office/drawing/2014/main" id="{1AF485AB-2A11-C171-E6E6-4EBAFA87358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75794" y="5027425"/>
            <a:ext cx="1390389" cy="1390389"/>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90582-C6CB-471B-34EA-C04D8223E1CE}"/>
              </a:ext>
            </a:extLst>
          </p:cNvPr>
          <p:cNvSpPr>
            <a:spLocks noGrp="1"/>
          </p:cNvSpPr>
          <p:nvPr>
            <p:ph type="title" idx="4294967295"/>
          </p:nvPr>
        </p:nvSpPr>
        <p:spPr>
          <a:xfrm>
            <a:off x="319216" y="-425708"/>
            <a:ext cx="4475205" cy="252713"/>
          </a:xfrm>
        </p:spPr>
        <p:txBody>
          <a:bodyPr>
            <a:normAutofit/>
          </a:bodyPr>
          <a:lstStyle/>
          <a:p>
            <a:r>
              <a:rPr lang="en-AU" sz="800" dirty="0">
                <a:solidFill>
                  <a:schemeClr val="bg2"/>
                </a:solidFill>
              </a:rPr>
              <a:t>Slide 17 Check for understanding </a:t>
            </a:r>
          </a:p>
        </p:txBody>
      </p:sp>
      <p:pic>
        <p:nvPicPr>
          <p:cNvPr id="3" name="Picture 2" descr="Student sheet 1.3">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3209" y="402437"/>
            <a:ext cx="4086379" cy="5807672"/>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01724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3739F63-E84A-9CC8-41C0-7FC1E336C9CD}"/>
              </a:ext>
            </a:extLst>
          </p:cNvPr>
          <p:cNvSpPr>
            <a:spLocks noGrp="1"/>
          </p:cNvSpPr>
          <p:nvPr>
            <p:ph type="title" idx="4294967295"/>
          </p:nvPr>
        </p:nvSpPr>
        <p:spPr>
          <a:xfrm>
            <a:off x="232719" y="-326852"/>
            <a:ext cx="2881184" cy="178572"/>
          </a:xfrm>
        </p:spPr>
        <p:txBody>
          <a:bodyPr>
            <a:normAutofit fontScale="90000"/>
          </a:bodyPr>
          <a:lstStyle/>
          <a:p>
            <a:r>
              <a:rPr lang="en-AU" sz="800" dirty="0">
                <a:solidFill>
                  <a:schemeClr val="bg2"/>
                </a:solidFill>
              </a:rPr>
              <a:t>Slide 18 You do </a:t>
            </a:r>
          </a:p>
        </p:txBody>
      </p:sp>
      <p:pic>
        <p:nvPicPr>
          <p:cNvPr id="2" name="Graphic 7" descr="Social network ">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F42"/>
                </a:solidFill>
                <a:latin typeface="Calibri" panose="020F0502020204030204" pitchFamily="34" charset="0"/>
                <a:ea typeface="Verdana" panose="020B0604030504040204" pitchFamily="34" charset="0"/>
              </a:rPr>
              <a:t>Teacher-led focus group</a:t>
            </a:r>
          </a:p>
        </p:txBody>
      </p:sp>
      <p:pic>
        <p:nvPicPr>
          <p:cNvPr id="3" name="Graphic 2" descr="book">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F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C87A3-3B44-8F67-B9AF-F1500F3657E4}"/>
              </a:ext>
            </a:extLst>
          </p:cNvPr>
          <p:cNvSpPr>
            <a:spLocks noGrp="1"/>
          </p:cNvSpPr>
          <p:nvPr>
            <p:ph type="title" idx="4294967295"/>
          </p:nvPr>
        </p:nvSpPr>
        <p:spPr>
          <a:xfrm>
            <a:off x="170935" y="-425707"/>
            <a:ext cx="2152135" cy="277426"/>
          </a:xfrm>
        </p:spPr>
        <p:txBody>
          <a:bodyPr>
            <a:normAutofit/>
          </a:bodyPr>
          <a:lstStyle/>
          <a:p>
            <a:r>
              <a:rPr lang="en-AU" sz="800" dirty="0">
                <a:solidFill>
                  <a:schemeClr val="bg2"/>
                </a:solidFill>
              </a:rPr>
              <a:t>Slide 19 Literacy Hub </a:t>
            </a:r>
          </a:p>
        </p:txBody>
      </p:sp>
    </p:spTree>
    <p:extLst>
      <p:ext uri="{BB962C8B-B14F-4D97-AF65-F5344CB8AC3E}">
        <p14:creationId xmlns:p14="http://schemas.microsoft.com/office/powerpoint/2010/main" val="3837448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2EAF393-F8B7-2FD0-16CE-ABD4540EFA7E}"/>
              </a:ext>
            </a:extLst>
          </p:cNvPr>
          <p:cNvSpPr>
            <a:spLocks noGrp="1"/>
          </p:cNvSpPr>
          <p:nvPr>
            <p:ph type="title" idx="4294967295"/>
          </p:nvPr>
        </p:nvSpPr>
        <p:spPr>
          <a:xfrm>
            <a:off x="319216" y="-611058"/>
            <a:ext cx="8454081" cy="487491"/>
          </a:xfrm>
        </p:spPr>
        <p:txBody>
          <a:bodyPr>
            <a:normAutofit/>
          </a:bodyPr>
          <a:lstStyle/>
          <a:p>
            <a:r>
              <a:rPr lang="en-AU" sz="800" dirty="0">
                <a:solidFill>
                  <a:schemeClr val="bg2"/>
                </a:solidFill>
              </a:rPr>
              <a:t>Slide 2 Phonemic awareness review </a:t>
            </a:r>
          </a:p>
        </p:txBody>
      </p:sp>
      <p:pic>
        <p:nvPicPr>
          <p:cNvPr id="2" name="Picture 1" descr=" girl jumping">
            <a:extLst>
              <a:ext uri="{FF2B5EF4-FFF2-40B4-BE49-F238E27FC236}">
                <a16:creationId xmlns:a16="http://schemas.microsoft.com/office/drawing/2014/main" id="{3E1D985D-5625-F629-03C2-3F08043AE1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Tree>
    <p:custDataLst>
      <p:tags r:id="rId1"/>
    </p:custDataLst>
    <p:extLst>
      <p:ext uri="{BB962C8B-B14F-4D97-AF65-F5344CB8AC3E}">
        <p14:creationId xmlns:p14="http://schemas.microsoft.com/office/powerpoint/2010/main" val="3089004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03B59-94AC-49BB-D399-55EC6D18B20B}"/>
              </a:ext>
            </a:extLst>
          </p:cNvPr>
          <p:cNvSpPr>
            <a:spLocks noGrp="1"/>
          </p:cNvSpPr>
          <p:nvPr>
            <p:ph type="title" idx="4294967295"/>
          </p:nvPr>
        </p:nvSpPr>
        <p:spPr>
          <a:xfrm>
            <a:off x="390987" y="-573988"/>
            <a:ext cx="7317259" cy="450421"/>
          </a:xfrm>
        </p:spPr>
        <p:txBody>
          <a:bodyPr>
            <a:normAutofit/>
          </a:bodyPr>
          <a:lstStyle/>
          <a:p>
            <a:r>
              <a:rPr lang="en-AU" sz="800" dirty="0">
                <a:solidFill>
                  <a:schemeClr val="bg2"/>
                </a:solidFill>
              </a:rPr>
              <a:t>Slide 3 Review </a:t>
            </a:r>
          </a:p>
        </p:txBody>
      </p:sp>
      <p:pic>
        <p:nvPicPr>
          <p:cNvPr id="9" name="Picture 8" descr="axe">
            <a:extLst>
              <a:ext uri="{FF2B5EF4-FFF2-40B4-BE49-F238E27FC236}">
                <a16:creationId xmlns:a16="http://schemas.microsoft.com/office/drawing/2014/main" id="{155DC8DC-395B-5423-35DD-0B6F9D136A4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58991" y="1594072"/>
            <a:ext cx="1990626" cy="1990626"/>
          </a:xfrm>
          <a:prstGeom prst="rect">
            <a:avLst/>
          </a:prstGeom>
        </p:spPr>
      </p:pic>
      <p:pic>
        <p:nvPicPr>
          <p:cNvPr id="6" name="Picture 5" descr="star">
            <a:extLst>
              <a:ext uri="{FF2B5EF4-FFF2-40B4-BE49-F238E27FC236}">
                <a16:creationId xmlns:a16="http://schemas.microsoft.com/office/drawing/2014/main" id="{C0ECFD06-E333-CC57-DFD8-091CDBA3AB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92313" y="1240196"/>
            <a:ext cx="2188804" cy="2188804"/>
          </a:xfrm>
          <a:prstGeom prst="rect">
            <a:avLst/>
          </a:prstGeom>
        </p:spPr>
      </p:pic>
      <p:pic>
        <p:nvPicPr>
          <p:cNvPr id="4" name="Picture 3" descr="doll">
            <a:extLst>
              <a:ext uri="{FF2B5EF4-FFF2-40B4-BE49-F238E27FC236}">
                <a16:creationId xmlns:a16="http://schemas.microsoft.com/office/drawing/2014/main" id="{DC86014F-60E9-B437-069E-5E10CE4ADCE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23812" y="1594072"/>
            <a:ext cx="1766631" cy="1766631"/>
          </a:xfrm>
          <a:prstGeom prst="rect">
            <a:avLst/>
          </a:prstGeom>
        </p:spPr>
      </p:pic>
      <p:pic>
        <p:nvPicPr>
          <p:cNvPr id="8" name="Picture 7" descr="horse">
            <a:extLst>
              <a:ext uri="{FF2B5EF4-FFF2-40B4-BE49-F238E27FC236}">
                <a16:creationId xmlns:a16="http://schemas.microsoft.com/office/drawing/2014/main" id="{9B3699A0-C0F9-FD03-139C-4727B5B3C29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058991" y="3879235"/>
            <a:ext cx="1738569" cy="1738569"/>
          </a:xfrm>
          <a:prstGeom prst="rect">
            <a:avLst/>
          </a:prstGeom>
        </p:spPr>
      </p:pic>
      <p:pic>
        <p:nvPicPr>
          <p:cNvPr id="5" name="Picture 4" descr="ant">
            <a:extLst>
              <a:ext uri="{FF2B5EF4-FFF2-40B4-BE49-F238E27FC236}">
                <a16:creationId xmlns:a16="http://schemas.microsoft.com/office/drawing/2014/main" id="{18480819-2913-B1BD-406F-D8199FCAD02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463177" y="3970729"/>
            <a:ext cx="1647075" cy="1647075"/>
          </a:xfrm>
          <a:prstGeom prst="rect">
            <a:avLst/>
          </a:prstGeom>
        </p:spPr>
      </p:pic>
      <p:pic>
        <p:nvPicPr>
          <p:cNvPr id="7" name="Picture 6" descr="scissors">
            <a:extLst>
              <a:ext uri="{FF2B5EF4-FFF2-40B4-BE49-F238E27FC236}">
                <a16:creationId xmlns:a16="http://schemas.microsoft.com/office/drawing/2014/main" id="{3B4547D4-6D64-58B5-30EC-A885BD858BF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8583589" y="3877257"/>
            <a:ext cx="1647075" cy="1647075"/>
          </a:xfrm>
          <a:prstGeom prst="rect">
            <a:avLst/>
          </a:prstGeom>
        </p:spPr>
      </p:pic>
    </p:spTree>
    <p:custDataLst>
      <p:tags r:id="rId1"/>
    </p:custDataLst>
    <p:extLst>
      <p:ext uri="{BB962C8B-B14F-4D97-AF65-F5344CB8AC3E}">
        <p14:creationId xmlns:p14="http://schemas.microsoft.com/office/powerpoint/2010/main" val="3584727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C02CE86-E01C-47ED-E663-BA09E6101E95}"/>
              </a:ext>
            </a:extLst>
          </p:cNvPr>
          <p:cNvSpPr>
            <a:spLocks noGrp="1"/>
          </p:cNvSpPr>
          <p:nvPr>
            <p:ph type="title" idx="4294967295"/>
          </p:nvPr>
        </p:nvSpPr>
        <p:spPr>
          <a:xfrm>
            <a:off x="688630" y="-512205"/>
            <a:ext cx="4141573" cy="116789"/>
          </a:xfrm>
        </p:spPr>
        <p:txBody>
          <a:bodyPr>
            <a:noAutofit/>
          </a:bodyPr>
          <a:lstStyle/>
          <a:p>
            <a:r>
              <a:rPr lang="en-AU" sz="800" dirty="0">
                <a:solidFill>
                  <a:schemeClr val="bg2"/>
                </a:solidFill>
              </a:rPr>
              <a:t>Slide 4 Review </a:t>
            </a:r>
          </a:p>
        </p:txBody>
      </p:sp>
      <p:sp>
        <p:nvSpPr>
          <p:cNvPr id="3" name="Content Placeholder 2" descr="letter s ">
            <a:extLst>
              <a:ext uri="{FF2B5EF4-FFF2-40B4-BE49-F238E27FC236}">
                <a16:creationId xmlns:a16="http://schemas.microsoft.com/office/drawing/2014/main" id="{56610CC2-253C-F0E2-AF84-2AE742D24485}"/>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17500" dirty="0">
              <a:solidFill>
                <a:srgbClr val="4557AD"/>
              </a:solidFill>
              <a:latin typeface="Tenorite" pitchFamily="2" charset="0"/>
              <a:cs typeface="Arial"/>
            </a:endParaRPr>
          </a:p>
        </p:txBody>
      </p:sp>
      <p:sp>
        <p:nvSpPr>
          <p:cNvPr id="8" name="Content Placeholder 2" descr="letter a ">
            <a:extLst>
              <a:ext uri="{FF2B5EF4-FFF2-40B4-BE49-F238E27FC236}">
                <a16:creationId xmlns:a16="http://schemas.microsoft.com/office/drawing/2014/main" id="{5D00399C-3F98-464F-E0BF-A0310DBDF8F6}"/>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5" name="Content Placeholder 2" descr="letter a ">
            <a:extLst>
              <a:ext uri="{FF2B5EF4-FFF2-40B4-BE49-F238E27FC236}">
                <a16:creationId xmlns:a16="http://schemas.microsoft.com/office/drawing/2014/main" id="{974B4EDA-241E-77FE-0914-65DDEBAC7451}"/>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7" name="Content Placeholder 2" descr="letter s ">
            <a:extLst>
              <a:ext uri="{FF2B5EF4-FFF2-40B4-BE49-F238E27FC236}">
                <a16:creationId xmlns:a16="http://schemas.microsoft.com/office/drawing/2014/main" id="{898C6259-6CF9-7350-FB59-2326AA6BF730}"/>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25200" dirty="0">
              <a:solidFill>
                <a:srgbClr val="4557AD"/>
              </a:solidFill>
              <a:latin typeface="Tenorite" pitchFamily="2" charset="0"/>
              <a:cs typeface="Arial"/>
            </a:endParaRPr>
          </a:p>
        </p:txBody>
      </p:sp>
      <p:sp>
        <p:nvSpPr>
          <p:cNvPr id="4" name="Content Placeholder 2" descr="letter s ">
            <a:extLst>
              <a:ext uri="{FF2B5EF4-FFF2-40B4-BE49-F238E27FC236}">
                <a16:creationId xmlns:a16="http://schemas.microsoft.com/office/drawing/2014/main" id="{820AFA39-A9EE-405B-1CD6-4D277EC5815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17500" dirty="0">
              <a:solidFill>
                <a:srgbClr val="4557AD"/>
              </a:solidFill>
              <a:latin typeface="Tenorite" pitchFamily="2" charset="0"/>
              <a:cs typeface="Arial"/>
            </a:endParaRPr>
          </a:p>
        </p:txBody>
      </p:sp>
      <p:sp>
        <p:nvSpPr>
          <p:cNvPr id="6" name="Content Placeholder 2" descr="letter a ">
            <a:extLst>
              <a:ext uri="{FF2B5EF4-FFF2-40B4-BE49-F238E27FC236}">
                <a16:creationId xmlns:a16="http://schemas.microsoft.com/office/drawing/2014/main" id="{BAFED86E-49BC-ECB6-A740-D2538528C41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266324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FB30B-1CAB-8A3C-FA30-F99D32B8888D}"/>
              </a:ext>
            </a:extLst>
          </p:cNvPr>
          <p:cNvSpPr>
            <a:spLocks noGrp="1"/>
          </p:cNvSpPr>
          <p:nvPr>
            <p:ph type="title" idx="4294967295"/>
          </p:nvPr>
        </p:nvSpPr>
        <p:spPr>
          <a:xfrm>
            <a:off x="368643" y="-425706"/>
            <a:ext cx="1942071" cy="252712"/>
          </a:xfrm>
        </p:spPr>
        <p:txBody>
          <a:bodyPr>
            <a:normAutofit/>
          </a:bodyPr>
          <a:lstStyle/>
          <a:p>
            <a:r>
              <a:rPr lang="en-AU" sz="800">
                <a:solidFill>
                  <a:schemeClr val="bg2"/>
                </a:solidFill>
              </a:rPr>
              <a:t>Slide 5</a:t>
            </a:r>
            <a:r>
              <a:rPr lang="en-AU" sz="800" baseline="0">
                <a:solidFill>
                  <a:schemeClr val="bg2"/>
                </a:solidFill>
              </a:rPr>
              <a:t> Review </a:t>
            </a:r>
            <a:endParaRPr lang="en-AU" sz="800">
              <a:solidFill>
                <a:schemeClr val="bg2"/>
              </a:solidFill>
            </a:endParaRPr>
          </a:p>
        </p:txBody>
      </p:sp>
      <p:pic>
        <p:nvPicPr>
          <p:cNvPr id="6" name="Graphic 5" descr="pencil ">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CFDB7-1D57-9FEE-C741-BD16BF3DB569}"/>
              </a:ext>
            </a:extLst>
          </p:cNvPr>
          <p:cNvSpPr>
            <a:spLocks noGrp="1"/>
          </p:cNvSpPr>
          <p:nvPr>
            <p:ph type="title"/>
          </p:nvPr>
        </p:nvSpPr>
        <p:spPr/>
        <p:txBody>
          <a:bodyPr/>
          <a:lstStyle/>
          <a:p>
            <a:r>
              <a:rPr lang="en-US"/>
              <a:t>End of review</a:t>
            </a:r>
            <a:endParaRPr lang="en-AU"/>
          </a:p>
        </p:txBody>
      </p:sp>
      <p:sp>
        <p:nvSpPr>
          <p:cNvPr id="3" name="Text Placeholder 2">
            <a:extLst>
              <a:ext uri="{FF2B5EF4-FFF2-40B4-BE49-F238E27FC236}">
                <a16:creationId xmlns:a16="http://schemas.microsoft.com/office/drawing/2014/main" id="{E7D175B5-B94B-8514-384B-63D692D5F5B9}"/>
              </a:ext>
            </a:extLst>
          </p:cNvPr>
          <p:cNvSpPr>
            <a:spLocks noGrp="1"/>
          </p:cNvSpPr>
          <p:nvPr>
            <p:ph type="body" idx="1"/>
          </p:nvPr>
        </p:nvSpPr>
        <p:spPr/>
        <p:txBody>
          <a:bodyPr/>
          <a:lstStyle/>
          <a:p>
            <a:r>
              <a:rPr lang="en-US"/>
              <a:t>Start of SSP lesson</a:t>
            </a:r>
            <a:endParaRPr lang="en-AU"/>
          </a:p>
        </p:txBody>
      </p:sp>
    </p:spTree>
    <p:extLst>
      <p:ext uri="{BB962C8B-B14F-4D97-AF65-F5344CB8AC3E}">
        <p14:creationId xmlns:p14="http://schemas.microsoft.com/office/powerpoint/2010/main" val="1441397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23F38-2DE9-1022-3C18-FC1A9F83F1DC}"/>
              </a:ext>
            </a:extLst>
          </p:cNvPr>
          <p:cNvSpPr>
            <a:spLocks noGrp="1"/>
          </p:cNvSpPr>
          <p:nvPr>
            <p:ph type="title" idx="4294967295"/>
          </p:nvPr>
        </p:nvSpPr>
        <p:spPr>
          <a:xfrm>
            <a:off x="343930" y="-526110"/>
            <a:ext cx="4611130" cy="302140"/>
          </a:xfrm>
        </p:spPr>
        <p:txBody>
          <a:bodyPr>
            <a:normAutofit/>
          </a:bodyPr>
          <a:lstStyle/>
          <a:p>
            <a:r>
              <a:rPr lang="en-AU" sz="800">
                <a:solidFill>
                  <a:schemeClr val="bg2"/>
                </a:solidFill>
              </a:rPr>
              <a:t>Slide 7 Phonemic awareness </a:t>
            </a:r>
          </a:p>
        </p:txBody>
      </p:sp>
      <p:grpSp>
        <p:nvGrpSpPr>
          <p:cNvPr id="8" name="Group 7" descr="Three navy blue dots in a row, with a purple arrow pointing to the right below them">
            <a:extLst>
              <a:ext uri="{FF2B5EF4-FFF2-40B4-BE49-F238E27FC236}">
                <a16:creationId xmlns:a16="http://schemas.microsoft.com/office/drawing/2014/main" id="{1F6A0245-821A-C744-E52B-2B65CECCC055}"/>
              </a:ext>
            </a:extLst>
          </p:cNvPr>
          <p:cNvGrpSpPr/>
          <p:nvPr/>
        </p:nvGrpSpPr>
        <p:grpSpPr>
          <a:xfrm>
            <a:off x="1940200" y="2792680"/>
            <a:ext cx="3279599" cy="1763322"/>
            <a:chOff x="1940200" y="2792680"/>
            <a:chExt cx="3279599" cy="1763322"/>
          </a:xfrm>
        </p:grpSpPr>
        <p:grpSp>
          <p:nvGrpSpPr>
            <p:cNvPr id="3" name="Group 2" descr="3 big navy blue dots ">
              <a:extLst>
                <a:ext uri="{FF2B5EF4-FFF2-40B4-BE49-F238E27FC236}">
                  <a16:creationId xmlns:a16="http://schemas.microsoft.com/office/drawing/2014/main" id="{51DC084C-B2F5-9223-EAC7-83361EF9C122}"/>
                </a:ext>
              </a:extLst>
            </p:cNvPr>
            <p:cNvGrpSpPr/>
            <p:nvPr/>
          </p:nvGrpSpPr>
          <p:grpSpPr>
            <a:xfrm>
              <a:off x="2299343" y="2792680"/>
              <a:ext cx="2789751" cy="657134"/>
              <a:chOff x="1048557" y="3213718"/>
              <a:chExt cx="2789751" cy="657134"/>
            </a:xfrm>
          </p:grpSpPr>
          <p:sp>
            <p:nvSpPr>
              <p:cNvPr id="5" name="Oval 4">
                <a:extLst>
                  <a:ext uri="{FF2B5EF4-FFF2-40B4-BE49-F238E27FC236}">
                    <a16:creationId xmlns:a16="http://schemas.microsoft.com/office/drawing/2014/main" id="{D90D3C86-6E3F-6052-843E-0BED84D09ADE}"/>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Oval 5">
                <a:extLst>
                  <a:ext uri="{FF2B5EF4-FFF2-40B4-BE49-F238E27FC236}">
                    <a16:creationId xmlns:a16="http://schemas.microsoft.com/office/drawing/2014/main" id="{45C17A6F-854A-1774-50AD-19689FC05EC4}"/>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a:extLst>
                  <a:ext uri="{FF2B5EF4-FFF2-40B4-BE49-F238E27FC236}">
                    <a16:creationId xmlns:a16="http://schemas.microsoft.com/office/drawing/2014/main" id="{43D173F4-C7B3-7EC8-6A20-3D9BD4D6C482}"/>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4" name="Graphic 3" descr="purple arrow, pointed to the right ">
              <a:extLst>
                <a:ext uri="{FF2B5EF4-FFF2-40B4-BE49-F238E27FC236}">
                  <a16:creationId xmlns:a16="http://schemas.microsoft.com/office/drawing/2014/main" id="{64B3AD28-C223-FE2C-3215-29BDDDD2398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940200" y="3664766"/>
              <a:ext cx="3279599" cy="891236"/>
            </a:xfrm>
            <a:prstGeom prst="rect">
              <a:avLst/>
            </a:prstGeom>
          </p:spPr>
        </p:pic>
      </p:grpSp>
      <p:pic>
        <p:nvPicPr>
          <p:cNvPr id="16" name="Picture 15" descr="rod">
            <a:extLst>
              <a:ext uri="{FF2B5EF4-FFF2-40B4-BE49-F238E27FC236}">
                <a16:creationId xmlns:a16="http://schemas.microsoft.com/office/drawing/2014/main" id="{BEA7C924-A0B8-A2BE-DC0F-B2A3B0683414}"/>
              </a:ext>
            </a:extLst>
          </p:cNvPr>
          <p:cNvPicPr>
            <a:picLocks noChangeAspect="1"/>
          </p:cNvPicPr>
          <p:nvPr/>
        </p:nvPicPr>
        <p:blipFill>
          <a:blip r:embed="rId6">
            <a:extLst>
              <a:ext uri="{28A0092B-C50C-407E-A947-70E740481C1C}">
                <a14:useLocalDpi xmlns:a14="http://schemas.microsoft.com/office/drawing/2010/main" val="0"/>
              </a:ext>
            </a:extLst>
          </a:blip>
          <a:srcRect t="5900" b="5900"/>
          <a:stretch/>
        </p:blipFill>
        <p:spPr>
          <a:xfrm>
            <a:off x="8877103" y="770873"/>
            <a:ext cx="1414703" cy="1247764"/>
          </a:xfrm>
          <a:prstGeom prst="rect">
            <a:avLst/>
          </a:prstGeom>
        </p:spPr>
      </p:pic>
      <p:pic>
        <p:nvPicPr>
          <p:cNvPr id="20" name="Picture 19" descr="coat">
            <a:extLst>
              <a:ext uri="{FF2B5EF4-FFF2-40B4-BE49-F238E27FC236}">
                <a16:creationId xmlns:a16="http://schemas.microsoft.com/office/drawing/2014/main" id="{CB57A812-3EE0-454F-0C2B-A84CE3A203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3748" y="2429637"/>
            <a:ext cx="1781411" cy="1781411"/>
          </a:xfrm>
          <a:prstGeom prst="rect">
            <a:avLst/>
          </a:prstGeom>
        </p:spPr>
      </p:pic>
      <p:pic>
        <p:nvPicPr>
          <p:cNvPr id="17" name="Picture 16" descr="lick">
            <a:extLst>
              <a:ext uri="{FF2B5EF4-FFF2-40B4-BE49-F238E27FC236}">
                <a16:creationId xmlns:a16="http://schemas.microsoft.com/office/drawing/2014/main" id="{5F6F4800-79EB-9DAB-6560-824F71231857}"/>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877103" y="4622048"/>
            <a:ext cx="1805594" cy="1619765"/>
          </a:xfrm>
          <a:prstGeom prst="rect">
            <a:avLst/>
          </a:prstGeom>
        </p:spPr>
      </p:pic>
    </p:spTree>
    <p:custDataLst>
      <p:tags r:id="rId1"/>
    </p:custDataLst>
    <p:extLst>
      <p:ext uri="{BB962C8B-B14F-4D97-AF65-F5344CB8AC3E}">
        <p14:creationId xmlns:p14="http://schemas.microsoft.com/office/powerpoint/2010/main" val="1135391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74F59-9E1D-EECD-0091-818145C25F8F}"/>
              </a:ext>
            </a:extLst>
          </p:cNvPr>
          <p:cNvSpPr>
            <a:spLocks noGrp="1"/>
          </p:cNvSpPr>
          <p:nvPr>
            <p:ph type="title" idx="4294967295"/>
          </p:nvPr>
        </p:nvSpPr>
        <p:spPr>
          <a:xfrm>
            <a:off x="429590" y="-611059"/>
            <a:ext cx="5093043" cy="387731"/>
          </a:xfrm>
        </p:spPr>
        <p:txBody>
          <a:bodyPr>
            <a:normAutofit/>
          </a:bodyPr>
          <a:lstStyle/>
          <a:p>
            <a:r>
              <a:rPr lang="en-AU" sz="800">
                <a:solidFill>
                  <a:schemeClr val="bg2"/>
                </a:solidFill>
              </a:rPr>
              <a:t>Slide 8 Phonemic awareness </a:t>
            </a:r>
          </a:p>
        </p:txBody>
      </p:sp>
      <p:grpSp>
        <p:nvGrpSpPr>
          <p:cNvPr id="3" name="Group 2" descr="Three navy blue dots in a row, with a purple arrow pointing to the right below them">
            <a:extLst>
              <a:ext uri="{FF2B5EF4-FFF2-40B4-BE49-F238E27FC236}">
                <a16:creationId xmlns:a16="http://schemas.microsoft.com/office/drawing/2014/main" id="{D3A869BF-DDCB-35AE-F54F-C161CB903A49}"/>
              </a:ext>
            </a:extLst>
          </p:cNvPr>
          <p:cNvGrpSpPr/>
          <p:nvPr/>
        </p:nvGrpSpPr>
        <p:grpSpPr>
          <a:xfrm>
            <a:off x="1940200" y="2792680"/>
            <a:ext cx="3279599" cy="1763322"/>
            <a:chOff x="1940200" y="2792680"/>
            <a:chExt cx="3279599" cy="1763322"/>
          </a:xfrm>
        </p:grpSpPr>
        <p:grpSp>
          <p:nvGrpSpPr>
            <p:cNvPr id="4" name="Group 3" descr="3 big navy blue dots ">
              <a:extLst>
                <a:ext uri="{FF2B5EF4-FFF2-40B4-BE49-F238E27FC236}">
                  <a16:creationId xmlns:a16="http://schemas.microsoft.com/office/drawing/2014/main" id="{93E1FAF9-8E42-6C48-1D58-7F059B2FBAE9}"/>
                </a:ext>
              </a:extLst>
            </p:cNvPr>
            <p:cNvGrpSpPr/>
            <p:nvPr/>
          </p:nvGrpSpPr>
          <p:grpSpPr>
            <a:xfrm>
              <a:off x="2299343" y="2792680"/>
              <a:ext cx="2789751" cy="657134"/>
              <a:chOff x="1048557" y="3213718"/>
              <a:chExt cx="2789751" cy="657134"/>
            </a:xfrm>
          </p:grpSpPr>
          <p:sp>
            <p:nvSpPr>
              <p:cNvPr id="6" name="Oval 5">
                <a:extLst>
                  <a:ext uri="{FF2B5EF4-FFF2-40B4-BE49-F238E27FC236}">
                    <a16:creationId xmlns:a16="http://schemas.microsoft.com/office/drawing/2014/main" id="{491D5683-AF1F-4F24-52BA-ADEC33ED1342}"/>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a:extLst>
                  <a:ext uri="{FF2B5EF4-FFF2-40B4-BE49-F238E27FC236}">
                    <a16:creationId xmlns:a16="http://schemas.microsoft.com/office/drawing/2014/main" id="{8F3D03B0-2425-D0EB-007E-D071C4610494}"/>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541F780C-6083-EC17-7676-67F541EFAF7D}"/>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5" name="Graphic 4" descr="purple arrow pointing to the right ">
              <a:extLst>
                <a:ext uri="{FF2B5EF4-FFF2-40B4-BE49-F238E27FC236}">
                  <a16:creationId xmlns:a16="http://schemas.microsoft.com/office/drawing/2014/main" id="{CA0C45B4-2E93-0BBF-2BB1-2A1D7005075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940200" y="3664766"/>
              <a:ext cx="3279599" cy="891236"/>
            </a:xfrm>
            <a:prstGeom prst="rect">
              <a:avLst/>
            </a:prstGeom>
          </p:spPr>
        </p:pic>
      </p:grpSp>
      <p:pic>
        <p:nvPicPr>
          <p:cNvPr id="20" name="Picture 19" descr="rush">
            <a:extLst>
              <a:ext uri="{FF2B5EF4-FFF2-40B4-BE49-F238E27FC236}">
                <a16:creationId xmlns:a16="http://schemas.microsoft.com/office/drawing/2014/main" id="{F92B38F4-D7E5-AD79-D869-FA0FAAB842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9260" y="752856"/>
            <a:ext cx="1543648" cy="1543648"/>
          </a:xfrm>
          <a:prstGeom prst="rect">
            <a:avLst/>
          </a:prstGeom>
        </p:spPr>
      </p:pic>
      <p:pic>
        <p:nvPicPr>
          <p:cNvPr id="22" name="Picture 21" descr="doll">
            <a:extLst>
              <a:ext uri="{FF2B5EF4-FFF2-40B4-BE49-F238E27FC236}">
                <a16:creationId xmlns:a16="http://schemas.microsoft.com/office/drawing/2014/main" id="{D5EC4B7C-D106-C97F-E988-93AF78374F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49260" y="2877086"/>
            <a:ext cx="1543648" cy="1543648"/>
          </a:xfrm>
          <a:prstGeom prst="rect">
            <a:avLst/>
          </a:prstGeom>
        </p:spPr>
      </p:pic>
      <p:pic>
        <p:nvPicPr>
          <p:cNvPr id="24" name="Picture 23" descr="ten">
            <a:extLst>
              <a:ext uri="{FF2B5EF4-FFF2-40B4-BE49-F238E27FC236}">
                <a16:creationId xmlns:a16="http://schemas.microsoft.com/office/drawing/2014/main" id="{06D89972-3F71-7547-47CE-39DCC652CF0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63072" y="4561497"/>
            <a:ext cx="1716024" cy="1716024"/>
          </a:xfrm>
          <a:prstGeom prst="rect">
            <a:avLst/>
          </a:prstGeom>
        </p:spPr>
      </p:pic>
    </p:spTree>
    <p:custDataLst>
      <p:tags r:id="rId1"/>
    </p:custDataLst>
    <p:extLst>
      <p:ext uri="{BB962C8B-B14F-4D97-AF65-F5344CB8AC3E}">
        <p14:creationId xmlns:p14="http://schemas.microsoft.com/office/powerpoint/2010/main" val="1821817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26075" cy="1122392"/>
          </a:xfrm>
        </p:spPr>
        <p:txBody>
          <a:bodyPr/>
          <a:lstStyle/>
          <a:p>
            <a:r>
              <a:rPr lang="en-US">
                <a:solidFill>
                  <a:srgbClr val="0E1E42"/>
                </a:solidFill>
                <a:ea typeface="+mj-lt"/>
                <a:cs typeface="+mj-lt"/>
              </a:rPr>
              <a:t>We are learning about letters and sounds so that we can read and spell words.</a:t>
            </a:r>
            <a:endParaRPr lang="en-US">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196429"/>
          </a:xfrm>
        </p:spPr>
        <p:txBody>
          <a:bodyPr>
            <a:noAutofit/>
          </a:bodyPr>
          <a:lstStyle/>
          <a:p>
            <a:r>
              <a:rPr lang="en-US">
                <a:solidFill>
                  <a:srgbClr val="0E1E42"/>
                </a:solidFill>
              </a:rPr>
              <a:t>I will know I have been successful if I can:</a:t>
            </a:r>
          </a:p>
          <a:p>
            <a:pPr marL="285750" indent="-285750">
              <a:buFont typeface="Arial" panose="020B0604020202020204" pitchFamily="34" charset="0"/>
              <a:buChar char="•"/>
            </a:pPr>
            <a:r>
              <a:rPr lang="en-US">
                <a:solidFill>
                  <a:srgbClr val="0E1E42"/>
                </a:solidFill>
              </a:rPr>
              <a:t>form the letter t</a:t>
            </a:r>
          </a:p>
          <a:p>
            <a:pPr marL="285750" indent="-285750">
              <a:buFont typeface="Arial" panose="020B0604020202020204" pitchFamily="34" charset="0"/>
              <a:buChar char="•"/>
            </a:pPr>
            <a:r>
              <a:rPr lang="en-US">
                <a:solidFill>
                  <a:srgbClr val="0E1E42"/>
                </a:solidFill>
              </a:rPr>
              <a:t>say the sound for t</a:t>
            </a:r>
          </a:p>
          <a:p>
            <a:pPr marL="285750" indent="-285750">
              <a:buFont typeface="Arial" panose="020B0604020202020204" pitchFamily="34" charset="0"/>
              <a:buChar char="•"/>
            </a:pPr>
            <a:r>
              <a:rPr lang="en-US">
                <a:solidFill>
                  <a:srgbClr val="0E1E42"/>
                </a:solidFill>
              </a:rPr>
              <a:t>identify words that begin with /t/.</a:t>
            </a:r>
            <a:endParaRPr lang="en-US">
              <a:solidFill>
                <a:srgbClr val="0E1E42"/>
              </a:solidFill>
              <a:highlight>
                <a:srgbClr val="FFFF00"/>
              </a:highlight>
            </a:endParaRPr>
          </a:p>
        </p:txBody>
      </p:sp>
    </p:spTree>
    <p:custDataLst>
      <p:tags r:id="rId1"/>
    </p:custDataLst>
    <p:extLst>
      <p:ext uri="{BB962C8B-B14F-4D97-AF65-F5344CB8AC3E}">
        <p14:creationId xmlns:p14="http://schemas.microsoft.com/office/powerpoint/2010/main" val="36623160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d of Review Start of lesso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purl.org/dc/terms/"/>
    <ds:schemaRef ds:uri="http://purl.org/dc/elements/1.1/"/>
    <ds:schemaRef ds:uri="http://schemas.microsoft.com/office/2006/documentManagement/types"/>
    <ds:schemaRef ds:uri="http://schemas.microsoft.com/office/infopath/2007/PartnerControls"/>
    <ds:schemaRef ds:uri="http://www.w3.org/XML/1998/namespace"/>
    <ds:schemaRef ds:uri="http://purl.org/dc/dcmitype/"/>
    <ds:schemaRef ds:uri="64eff3df-e3d6-48ed-978f-45ff25640900"/>
    <ds:schemaRef ds:uri="http://schemas.openxmlformats.org/package/2006/metadata/core-properties"/>
    <ds:schemaRef ds:uri="ff236c08-9611-4854-a4bb-16d44b7327b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62</TotalTime>
  <Words>2393</Words>
  <Application>Microsoft Office PowerPoint</Application>
  <PresentationFormat>Widescreen</PresentationFormat>
  <Paragraphs>296</Paragraphs>
  <Slides>19</Slides>
  <Notes>18</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19</vt:i4>
      </vt:variant>
    </vt:vector>
  </HeadingPairs>
  <TitlesOfParts>
    <vt:vector size="30" baseType="lpstr">
      <vt:lpstr>Aptos</vt:lpstr>
      <vt:lpstr>Aptos Display</vt:lpstr>
      <vt:lpstr>Arial</vt:lpstr>
      <vt:lpstr>Calibri</vt:lpstr>
      <vt:lpstr>Calibri Light</vt:lpstr>
      <vt:lpstr>Tenorite</vt:lpstr>
      <vt:lpstr>Times New Roman</vt:lpstr>
      <vt:lpstr>Verdana</vt:lpstr>
      <vt:lpstr>Office Theme</vt:lpstr>
      <vt:lpstr>End of Review Start of lesson</vt:lpstr>
      <vt:lpstr>1_Office Theme</vt:lpstr>
      <vt:lpstr>Review</vt:lpstr>
      <vt:lpstr>Slide 2 Phonemic awareness review </vt:lpstr>
      <vt:lpstr>Slide 3 Review </vt:lpstr>
      <vt:lpstr>Slide 4 Review </vt:lpstr>
      <vt:lpstr>Slide 5 Review </vt:lpstr>
      <vt:lpstr>End of review</vt:lpstr>
      <vt:lpstr>Slide 7 Phonemic awareness </vt:lpstr>
      <vt:lpstr>Slide 8 Phonemic awareness </vt:lpstr>
      <vt:lpstr>Learning intention</vt:lpstr>
      <vt:lpstr>Slide 10 I do </vt:lpstr>
      <vt:lpstr>Slide 11 We do </vt:lpstr>
      <vt:lpstr>Slide 12 I do </vt:lpstr>
      <vt:lpstr>Slide 13 we do</vt:lpstr>
      <vt:lpstr>Slide 14 I do</vt:lpstr>
      <vt:lpstr>Slide 15 We do</vt:lpstr>
      <vt:lpstr>Slide 16 Check for understanding</vt:lpstr>
      <vt:lpstr>Slide 17 Check for understanding </vt:lpstr>
      <vt:lpstr>Slide 18 You do </vt:lpstr>
      <vt:lpstr>Slide 19 Literacy Hub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2024-12-16T01:06:56Z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79F86061-68B8-475A-A1B6-0231D08A8BDB</vt:lpwstr>
  </property>
  <property fmtid="{D5CDD505-2E9C-101B-9397-08002B2CF9AE}" pid="9" name="ArticulatePath">
    <vt:lpwstr>https://educationservicesaustralia.sharepoint.com/sites/DigitalTeachingLearning/Shared Documents/Literacy Hub Project/06_Content and deliverables/Content batch/Lesson plans/Content/Phase 1 lessons/1.3 t/Lesson plan 1.3</vt:lpwstr>
  </property>
</Properties>
</file>