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notesSlides/notesSlide13.xml" ContentType="application/vnd.openxmlformats-officedocument.presentationml.notesSlide+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notesSlides/notesSlide17.xml" ContentType="application/vnd.openxmlformats-officedocument.presentationml.notesSlide+xml"/>
  <Override PartName="/ppt/tags/tag35.xml" ContentType="application/vnd.openxmlformats-officedocument.presentationml.tags+xml"/>
  <Override PartName="/ppt/notesSlides/notesSlide18.xml" ContentType="application/vnd.openxmlformats-officedocument.presentationml.notesSlide+xml"/>
  <Override PartName="/ppt/tags/tag36.xml" ContentType="application/vnd.openxmlformats-officedocument.presentationml.tags+xml"/>
  <Override PartName="/ppt/notesSlides/notesSlide19.xml" ContentType="application/vnd.openxmlformats-officedocument.presentationml.notesSlide+xml"/>
  <Override PartName="/ppt/tags/tag37.xml" ContentType="application/vnd.openxmlformats-officedocument.presentationml.tags+xml"/>
  <Override PartName="/ppt/notesSlides/notesSlide20.xml" ContentType="application/vnd.openxmlformats-officedocument.presentationml.notesSlide+xml"/>
  <Override PartName="/ppt/tags/tag38.xml" ContentType="application/vnd.openxmlformats-officedocument.presentationml.tags+xml"/>
  <Override PartName="/ppt/notesSlides/notesSlide21.xml" ContentType="application/vnd.openxmlformats-officedocument.presentationml.notesSlide+xml"/>
  <Override PartName="/ppt/tags/tag39.xml" ContentType="application/vnd.openxmlformats-officedocument.presentationml.tags+xml"/>
  <Override PartName="/ppt/notesSlides/notesSlide22.xml" ContentType="application/vnd.openxmlformats-officedocument.presentationml.notesSlide+xml"/>
  <Override PartName="/ppt/tags/tag40.xml" ContentType="application/vnd.openxmlformats-officedocument.presentationml.tags+xml"/>
  <Override PartName="/ppt/notesSlides/notesSlide23.xml" ContentType="application/vnd.openxmlformats-officedocument.presentationml.notesSlide+xml"/>
  <Override PartName="/ppt/tags/tag41.xml" ContentType="application/vnd.openxmlformats-officedocument.presentationml.tags+xml"/>
  <Override PartName="/ppt/notesSlides/notesSlide24.xml" ContentType="application/vnd.openxmlformats-officedocument.presentationml.notesSlide+xml"/>
  <Override PartName="/ppt/tags/tag42.xml" ContentType="application/vnd.openxmlformats-officedocument.presentationml.tags+xml"/>
  <Override PartName="/ppt/notesSlides/notesSlide25.xml" ContentType="application/vnd.openxmlformats-officedocument.presentationml.notesSlide+xml"/>
  <Override PartName="/ppt/tags/tag43.xml" ContentType="application/vnd.openxmlformats-officedocument.presentationml.tags+xml"/>
  <Override PartName="/ppt/notesSlides/notesSlide26.xml" ContentType="application/vnd.openxmlformats-officedocument.presentationml.notesSlide+xml"/>
  <Override PartName="/ppt/tags/tag44.xml" ContentType="application/vnd.openxmlformats-officedocument.presentationml.tags+xml"/>
  <Override PartName="/ppt/notesSlides/notesSlide27.xml" ContentType="application/vnd.openxmlformats-officedocument.presentationml.notesSlide+xml"/>
  <Override PartName="/ppt/tags/tag45.xml" ContentType="application/vnd.openxmlformats-officedocument.presentationml.tags+xml"/>
  <Override PartName="/ppt/notesSlides/notesSlide28.xml" ContentType="application/vnd.openxmlformats-officedocument.presentationml.notesSlide+xml"/>
  <Override PartName="/ppt/tags/tag46.xml" ContentType="application/vnd.openxmlformats-officedocument.presentationml.tags+xml"/>
  <Override PartName="/ppt/notesSlides/notesSlide29.xml" ContentType="application/vnd.openxmlformats-officedocument.presentationml.notesSlide+xml"/>
  <Override PartName="/ppt/tags/tag47.xml" ContentType="application/vnd.openxmlformats-officedocument.presentationml.tags+xml"/>
  <Override PartName="/ppt/notesSlides/notesSlide30.xml" ContentType="application/vnd.openxmlformats-officedocument.presentationml.notesSlide+xml"/>
  <Override PartName="/ppt/tags/tag48.xml" ContentType="application/vnd.openxmlformats-officedocument.presentationml.tags+xml"/>
  <Override PartName="/ppt/notesSlides/notesSlide31.xml" ContentType="application/vnd.openxmlformats-officedocument.presentationml.notesSlide+xml"/>
  <Override PartName="/ppt/tags/tag4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3" r:id="rId5"/>
  </p:sldMasterIdLst>
  <p:notesMasterIdLst>
    <p:notesMasterId r:id="rId38"/>
  </p:notesMasterIdLst>
  <p:handoutMasterIdLst>
    <p:handoutMasterId r:id="rId39"/>
  </p:handoutMasterIdLst>
  <p:sldIdLst>
    <p:sldId id="514" r:id="rId6"/>
    <p:sldId id="454" r:id="rId7"/>
    <p:sldId id="457" r:id="rId8"/>
    <p:sldId id="499" r:id="rId9"/>
    <p:sldId id="516" r:id="rId10"/>
    <p:sldId id="501" r:id="rId11"/>
    <p:sldId id="500" r:id="rId12"/>
    <p:sldId id="456" r:id="rId13"/>
    <p:sldId id="455" r:id="rId14"/>
    <p:sldId id="441" r:id="rId15"/>
    <p:sldId id="442" r:id="rId16"/>
    <p:sldId id="443" r:id="rId17"/>
    <p:sldId id="444" r:id="rId18"/>
    <p:sldId id="445" r:id="rId19"/>
    <p:sldId id="466" r:id="rId20"/>
    <p:sldId id="496" r:id="rId21"/>
    <p:sldId id="468" r:id="rId22"/>
    <p:sldId id="469" r:id="rId23"/>
    <p:sldId id="470" r:id="rId24"/>
    <p:sldId id="471" r:id="rId25"/>
    <p:sldId id="472" r:id="rId26"/>
    <p:sldId id="473" r:id="rId27"/>
    <p:sldId id="474" r:id="rId28"/>
    <p:sldId id="475" r:id="rId29"/>
    <p:sldId id="476" r:id="rId30"/>
    <p:sldId id="477" r:id="rId31"/>
    <p:sldId id="497" r:id="rId32"/>
    <p:sldId id="498" r:id="rId33"/>
    <p:sldId id="449" r:id="rId34"/>
    <p:sldId id="437" r:id="rId35"/>
    <p:sldId id="446" r:id="rId36"/>
    <p:sldId id="448" r:id="rId37"/>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D9ECE5"/>
    <a:srgbClr val="000000"/>
    <a:srgbClr val="D6EFEC"/>
    <a:srgbClr val="008253"/>
    <a:srgbClr val="0E1D42"/>
    <a:srgbClr val="4857A6"/>
    <a:srgbClr val="0E1F42"/>
    <a:srgbClr val="4557AD"/>
    <a:srgbClr val="DFEC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6767AC-BE97-4027-9FE5-6D1EDF12C54C}" v="1" dt="2024-12-16T00:35:54.3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2688" autoAdjust="0"/>
  </p:normalViewPr>
  <p:slideViewPr>
    <p:cSldViewPr snapToGrid="0">
      <p:cViewPr varScale="1">
        <p:scale>
          <a:sx n="91" d="100"/>
          <a:sy n="91" d="100"/>
        </p:scale>
        <p:origin x="55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a Monday" userId="f9fce3f3-ea5a-4bf2-9c87-84b96f517122" providerId="ADAL" clId="{B97A3E17-EA29-4714-9D9D-D98A985F7C47}"/>
    <pc:docChg chg="custSel modSld modMainMaster">
      <pc:chgData name="Nora Monday" userId="f9fce3f3-ea5a-4bf2-9c87-84b96f517122" providerId="ADAL" clId="{B97A3E17-EA29-4714-9D9D-D98A985F7C47}" dt="2024-11-28T05:10:42.647" v="1820"/>
      <pc:docMkLst>
        <pc:docMk/>
      </pc:docMkLst>
      <pc:sldChg chg="addSp modSp mod">
        <pc:chgData name="Nora Monday" userId="f9fce3f3-ea5a-4bf2-9c87-84b96f517122" providerId="ADAL" clId="{B97A3E17-EA29-4714-9D9D-D98A985F7C47}" dt="2024-11-28T00:34:55.555" v="1775" actId="13244"/>
        <pc:sldMkLst>
          <pc:docMk/>
          <pc:sldMk cId="4150549256" sldId="437"/>
        </pc:sldMkLst>
        <pc:spChg chg="add mod">
          <ac:chgData name="Nora Monday" userId="f9fce3f3-ea5a-4bf2-9c87-84b96f517122" providerId="ADAL" clId="{B97A3E17-EA29-4714-9D9D-D98A985F7C47}" dt="2024-11-28T00:34:55.555" v="1775" actId="13244"/>
          <ac:spMkLst>
            <pc:docMk/>
            <pc:sldMk cId="4150549256" sldId="437"/>
            <ac:spMk id="2" creationId="{7FC4A02F-599D-D56D-1F9E-F9E64D0A1A80}"/>
          </ac:spMkLst>
        </pc:spChg>
        <pc:picChg chg="mod">
          <ac:chgData name="Nora Monday" userId="f9fce3f3-ea5a-4bf2-9c87-84b96f517122" providerId="ADAL" clId="{B97A3E17-EA29-4714-9D9D-D98A985F7C47}" dt="2024-11-28T00:09:05.632" v="1003" actId="962"/>
          <ac:picMkLst>
            <pc:docMk/>
            <pc:sldMk cId="4150549256" sldId="437"/>
            <ac:picMk id="3" creationId="{1825C2BD-668D-1B47-A307-4478F57E8F9E}"/>
          </ac:picMkLst>
        </pc:picChg>
      </pc:sldChg>
      <pc:sldChg chg="addSp modSp mod">
        <pc:chgData name="Nora Monday" userId="f9fce3f3-ea5a-4bf2-9c87-84b96f517122" providerId="ADAL" clId="{B97A3E17-EA29-4714-9D9D-D98A985F7C47}" dt="2024-11-28T00:28:30.756" v="1704" actId="13244"/>
        <pc:sldMkLst>
          <pc:docMk/>
          <pc:sldMk cId="3790191868" sldId="442"/>
        </pc:sldMkLst>
        <pc:spChg chg="add mod">
          <ac:chgData name="Nora Monday" userId="f9fce3f3-ea5a-4bf2-9c87-84b96f517122" providerId="ADAL" clId="{B97A3E17-EA29-4714-9D9D-D98A985F7C47}" dt="2024-11-28T00:28:17.446" v="1702" actId="13244"/>
          <ac:spMkLst>
            <pc:docMk/>
            <pc:sldMk cId="3790191868" sldId="442"/>
            <ac:spMk id="2" creationId="{50E241F9-7D03-A9D5-818F-77DE898988C5}"/>
          </ac:spMkLst>
        </pc:spChg>
        <pc:spChg chg="mod">
          <ac:chgData name="Nora Monday" userId="f9fce3f3-ea5a-4bf2-9c87-84b96f517122" providerId="ADAL" clId="{B97A3E17-EA29-4714-9D9D-D98A985F7C47}" dt="2024-11-28T00:03:40.233" v="668" actId="962"/>
          <ac:spMkLst>
            <pc:docMk/>
            <pc:sldMk cId="3790191868" sldId="442"/>
            <ac:spMk id="9" creationId="{7AD4C5E2-1FA6-BC43-932E-8BF225355A91}"/>
          </ac:spMkLst>
        </pc:spChg>
        <pc:spChg chg="mod">
          <ac:chgData name="Nora Monday" userId="f9fce3f3-ea5a-4bf2-9c87-84b96f517122" providerId="ADAL" clId="{B97A3E17-EA29-4714-9D9D-D98A985F7C47}" dt="2024-11-28T00:03:44.401" v="708" actId="962"/>
          <ac:spMkLst>
            <pc:docMk/>
            <pc:sldMk cId="3790191868" sldId="442"/>
            <ac:spMk id="10" creationId="{40F75F48-FC8E-8E44-8B2D-2F86CEBF1B45}"/>
          </ac:spMkLst>
        </pc:spChg>
        <pc:spChg chg="mod">
          <ac:chgData name="Nora Monday" userId="f9fce3f3-ea5a-4bf2-9c87-84b96f517122" providerId="ADAL" clId="{B97A3E17-EA29-4714-9D9D-D98A985F7C47}" dt="2024-11-28T00:28:30.756" v="1704" actId="13244"/>
          <ac:spMkLst>
            <pc:docMk/>
            <pc:sldMk cId="3790191868" sldId="442"/>
            <ac:spMk id="11" creationId="{B7918130-89B9-834B-849E-74EEB7E489BC}"/>
          </ac:spMkLst>
        </pc:spChg>
        <pc:grpChg chg="mod">
          <ac:chgData name="Nora Monday" userId="f9fce3f3-ea5a-4bf2-9c87-84b96f517122" providerId="ADAL" clId="{B97A3E17-EA29-4714-9D9D-D98A985F7C47}" dt="2024-11-28T00:28:25.576" v="1703" actId="962"/>
          <ac:grpSpMkLst>
            <pc:docMk/>
            <pc:sldMk cId="3790191868" sldId="442"/>
            <ac:grpSpMk id="3" creationId="{38D63A95-CA77-5BC7-F70E-47D0E561F978}"/>
          </ac:grpSpMkLst>
        </pc:grpChg>
      </pc:sldChg>
      <pc:sldChg chg="addSp modSp mod">
        <pc:chgData name="Nora Monday" userId="f9fce3f3-ea5a-4bf2-9c87-84b96f517122" providerId="ADAL" clId="{B97A3E17-EA29-4714-9D9D-D98A985F7C47}" dt="2024-11-28T00:28:49.152" v="1706" actId="13244"/>
        <pc:sldMkLst>
          <pc:docMk/>
          <pc:sldMk cId="1548968196" sldId="443"/>
        </pc:sldMkLst>
        <pc:spChg chg="add mod">
          <ac:chgData name="Nora Monday" userId="f9fce3f3-ea5a-4bf2-9c87-84b96f517122" providerId="ADAL" clId="{B97A3E17-EA29-4714-9D9D-D98A985F7C47}" dt="2024-11-28T00:28:46.226" v="1705" actId="13244"/>
          <ac:spMkLst>
            <pc:docMk/>
            <pc:sldMk cId="1548968196" sldId="443"/>
            <ac:spMk id="2" creationId="{AA04F82A-5889-C8AB-2A88-3332116EFB52}"/>
          </ac:spMkLst>
        </pc:spChg>
        <pc:spChg chg="mod">
          <ac:chgData name="Nora Monday" userId="f9fce3f3-ea5a-4bf2-9c87-84b96f517122" providerId="ADAL" clId="{B97A3E17-EA29-4714-9D9D-D98A985F7C47}" dt="2024-11-28T00:04:23.722" v="766" actId="962"/>
          <ac:spMkLst>
            <pc:docMk/>
            <pc:sldMk cId="1548968196" sldId="443"/>
            <ac:spMk id="3" creationId="{6F95B6D8-DA11-6056-6FDC-EEAB5DFD08E5}"/>
          </ac:spMkLst>
        </pc:spChg>
        <pc:spChg chg="mod">
          <ac:chgData name="Nora Monday" userId="f9fce3f3-ea5a-4bf2-9c87-84b96f517122" providerId="ADAL" clId="{B97A3E17-EA29-4714-9D9D-D98A985F7C47}" dt="2024-11-28T00:04:27.944" v="806" actId="962"/>
          <ac:spMkLst>
            <pc:docMk/>
            <pc:sldMk cId="1548968196" sldId="443"/>
            <ac:spMk id="4" creationId="{E3D7B0B3-F0C4-C04A-CAEC-FBD301C6B71D}"/>
          </ac:spMkLst>
        </pc:spChg>
        <pc:spChg chg="mod">
          <ac:chgData name="Nora Monday" userId="f9fce3f3-ea5a-4bf2-9c87-84b96f517122" providerId="ADAL" clId="{B97A3E17-EA29-4714-9D9D-D98A985F7C47}" dt="2024-11-28T00:28:49.152" v="1706" actId="13244"/>
          <ac:spMkLst>
            <pc:docMk/>
            <pc:sldMk cId="1548968196" sldId="443"/>
            <ac:spMk id="9" creationId="{DF00D758-361E-5C57-104F-78FF0D35E811}"/>
          </ac:spMkLst>
        </pc:spChg>
        <pc:grpChg chg="mod">
          <ac:chgData name="Nora Monday" userId="f9fce3f3-ea5a-4bf2-9c87-84b96f517122" providerId="ADAL" clId="{B97A3E17-EA29-4714-9D9D-D98A985F7C47}" dt="2024-11-28T00:06:43.628" v="978" actId="962"/>
          <ac:grpSpMkLst>
            <pc:docMk/>
            <pc:sldMk cId="1548968196" sldId="443"/>
            <ac:grpSpMk id="10" creationId="{27C49951-D05C-374A-FF87-B587D17AA116}"/>
          </ac:grpSpMkLst>
        </pc:grpChg>
      </pc:sldChg>
      <pc:sldChg chg="addSp modSp mod">
        <pc:chgData name="Nora Monday" userId="f9fce3f3-ea5a-4bf2-9c87-84b96f517122" providerId="ADAL" clId="{B97A3E17-EA29-4714-9D9D-D98A985F7C47}" dt="2024-11-28T00:28:54.916" v="1707" actId="13244"/>
        <pc:sldMkLst>
          <pc:docMk/>
          <pc:sldMk cId="1550106778" sldId="444"/>
        </pc:sldMkLst>
        <pc:spChg chg="add mod">
          <ac:chgData name="Nora Monday" userId="f9fce3f3-ea5a-4bf2-9c87-84b96f517122" providerId="ADAL" clId="{B97A3E17-EA29-4714-9D9D-D98A985F7C47}" dt="2024-11-28T00:28:54.916" v="1707" actId="13244"/>
          <ac:spMkLst>
            <pc:docMk/>
            <pc:sldMk cId="1550106778" sldId="444"/>
            <ac:spMk id="2" creationId="{60C4777A-82BF-0BDF-5DD0-677EF812044D}"/>
          </ac:spMkLst>
        </pc:spChg>
        <pc:picChg chg="mod">
          <ac:chgData name="Nora Monday" userId="f9fce3f3-ea5a-4bf2-9c87-84b96f517122" providerId="ADAL" clId="{B97A3E17-EA29-4714-9D9D-D98A985F7C47}" dt="2024-11-28T00:04:32.825" v="812" actId="962"/>
          <ac:picMkLst>
            <pc:docMk/>
            <pc:sldMk cId="1550106778" sldId="444"/>
            <ac:picMk id="3" creationId="{2642E991-5F30-39D6-A9F9-4DC0AB923E2D}"/>
          </ac:picMkLst>
        </pc:picChg>
        <pc:picChg chg="mod">
          <ac:chgData name="Nora Monday" userId="f9fce3f3-ea5a-4bf2-9c87-84b96f517122" providerId="ADAL" clId="{B97A3E17-EA29-4714-9D9D-D98A985F7C47}" dt="2024-11-28T00:04:36.043" v="818" actId="962"/>
          <ac:picMkLst>
            <pc:docMk/>
            <pc:sldMk cId="1550106778" sldId="444"/>
            <ac:picMk id="7" creationId="{BE18A56B-253C-D568-6A3A-EB912B031C97}"/>
          </ac:picMkLst>
        </pc:picChg>
        <pc:picChg chg="mod">
          <ac:chgData name="Nora Monday" userId="f9fce3f3-ea5a-4bf2-9c87-84b96f517122" providerId="ADAL" clId="{B97A3E17-EA29-4714-9D9D-D98A985F7C47}" dt="2024-11-28T00:04:38.566" v="826" actId="962"/>
          <ac:picMkLst>
            <pc:docMk/>
            <pc:sldMk cId="1550106778" sldId="444"/>
            <ac:picMk id="8" creationId="{DEAC0409-7633-1BD3-668C-640DAC292C15}"/>
          </ac:picMkLst>
        </pc:picChg>
      </pc:sldChg>
      <pc:sldChg chg="addSp modSp mod">
        <pc:chgData name="Nora Monday" userId="f9fce3f3-ea5a-4bf2-9c87-84b96f517122" providerId="ADAL" clId="{B97A3E17-EA29-4714-9D9D-D98A985F7C47}" dt="2024-11-28T00:29:41.289" v="1710" actId="13244"/>
        <pc:sldMkLst>
          <pc:docMk/>
          <pc:sldMk cId="2708634835" sldId="445"/>
        </pc:sldMkLst>
        <pc:spChg chg="add mod">
          <ac:chgData name="Nora Monday" userId="f9fce3f3-ea5a-4bf2-9c87-84b96f517122" providerId="ADAL" clId="{B97A3E17-EA29-4714-9D9D-D98A985F7C47}" dt="2024-11-28T00:29:10.086" v="1708" actId="13244"/>
          <ac:spMkLst>
            <pc:docMk/>
            <pc:sldMk cId="2708634835" sldId="445"/>
            <ac:spMk id="5" creationId="{247879AA-F3BC-C112-1E02-259BC7C51214}"/>
          </ac:spMkLst>
        </pc:spChg>
        <pc:grpChg chg="mod">
          <ac:chgData name="Nora Monday" userId="f9fce3f3-ea5a-4bf2-9c87-84b96f517122" providerId="ADAL" clId="{B97A3E17-EA29-4714-9D9D-D98A985F7C47}" dt="2024-11-28T00:29:41.289" v="1710" actId="13244"/>
          <ac:grpSpMkLst>
            <pc:docMk/>
            <pc:sldMk cId="2708634835" sldId="445"/>
            <ac:grpSpMk id="4" creationId="{77836DB0-5591-7547-DA76-D70E2F430061}"/>
          </ac:grpSpMkLst>
        </pc:grpChg>
        <pc:picChg chg="mod">
          <ac:chgData name="Nora Monday" userId="f9fce3f3-ea5a-4bf2-9c87-84b96f517122" providerId="ADAL" clId="{B97A3E17-EA29-4714-9D9D-D98A985F7C47}" dt="2024-11-28T00:29:39.541" v="1709" actId="13244"/>
          <ac:picMkLst>
            <pc:docMk/>
            <pc:sldMk cId="2708634835" sldId="445"/>
            <ac:picMk id="2" creationId="{0218B008-7E3E-256F-B9AA-2DF6ED06763F}"/>
          </ac:picMkLst>
        </pc:picChg>
        <pc:picChg chg="mod">
          <ac:chgData name="Nora Monday" userId="f9fce3f3-ea5a-4bf2-9c87-84b96f517122" providerId="ADAL" clId="{B97A3E17-EA29-4714-9D9D-D98A985F7C47}" dt="2024-11-28T00:04:49.910" v="850" actId="962"/>
          <ac:picMkLst>
            <pc:docMk/>
            <pc:sldMk cId="2708634835" sldId="445"/>
            <ac:picMk id="9" creationId="{FC733794-76FD-EBE6-E05E-28C4D5728D70}"/>
          </ac:picMkLst>
        </pc:picChg>
      </pc:sldChg>
      <pc:sldChg chg="addSp modSp">
        <pc:chgData name="Nora Monday" userId="f9fce3f3-ea5a-4bf2-9c87-84b96f517122" providerId="ADAL" clId="{B97A3E17-EA29-4714-9D9D-D98A985F7C47}" dt="2024-11-28T00:35:20.275" v="1780" actId="13244"/>
        <pc:sldMkLst>
          <pc:docMk/>
          <pc:sldMk cId="349643366" sldId="446"/>
        </pc:sldMkLst>
        <pc:spChg chg="add mod">
          <ac:chgData name="Nora Monday" userId="f9fce3f3-ea5a-4bf2-9c87-84b96f517122" providerId="ADAL" clId="{B97A3E17-EA29-4714-9D9D-D98A985F7C47}" dt="2024-11-28T00:35:04.285" v="1776" actId="13244"/>
          <ac:spMkLst>
            <pc:docMk/>
            <pc:sldMk cId="349643366" sldId="446"/>
            <ac:spMk id="6" creationId="{BE12708E-A935-93A4-8142-164F77C037AF}"/>
          </ac:spMkLst>
        </pc:spChg>
        <pc:picChg chg="mod">
          <ac:chgData name="Nora Monday" userId="f9fce3f3-ea5a-4bf2-9c87-84b96f517122" providerId="ADAL" clId="{B97A3E17-EA29-4714-9D9D-D98A985F7C47}" dt="2024-11-28T00:35:11.345" v="1777" actId="962"/>
          <ac:picMkLst>
            <pc:docMk/>
            <pc:sldMk cId="349643366" sldId="446"/>
            <ac:picMk id="2" creationId="{32F9E39C-FFA8-9449-A9FD-F679C262BCF1}"/>
          </ac:picMkLst>
        </pc:picChg>
        <pc:picChg chg="mod">
          <ac:chgData name="Nora Monday" userId="f9fce3f3-ea5a-4bf2-9c87-84b96f517122" providerId="ADAL" clId="{B97A3E17-EA29-4714-9D9D-D98A985F7C47}" dt="2024-11-28T00:35:20.275" v="1780" actId="13244"/>
          <ac:picMkLst>
            <pc:docMk/>
            <pc:sldMk cId="349643366" sldId="446"/>
            <ac:picMk id="3" creationId="{A0CAD030-AEF6-2849-9D32-3E77910D8F1C}"/>
          </ac:picMkLst>
        </pc:picChg>
      </pc:sldChg>
      <pc:sldChg chg="addSp modSp">
        <pc:chgData name="Nora Monday" userId="f9fce3f3-ea5a-4bf2-9c87-84b96f517122" providerId="ADAL" clId="{B97A3E17-EA29-4714-9D9D-D98A985F7C47}" dt="2024-11-28T00:19:59.855" v="1594" actId="1076"/>
        <pc:sldMkLst>
          <pc:docMk/>
          <pc:sldMk cId="3837448520" sldId="448"/>
        </pc:sldMkLst>
        <pc:spChg chg="add mod">
          <ac:chgData name="Nora Monday" userId="f9fce3f3-ea5a-4bf2-9c87-84b96f517122" providerId="ADAL" clId="{B97A3E17-EA29-4714-9D9D-D98A985F7C47}" dt="2024-11-28T00:19:59.855" v="1594" actId="1076"/>
          <ac:spMkLst>
            <pc:docMk/>
            <pc:sldMk cId="3837448520" sldId="448"/>
            <ac:spMk id="2" creationId="{66605CDA-6D2B-2F05-E9F3-14DD1865710C}"/>
          </ac:spMkLst>
        </pc:spChg>
      </pc:sldChg>
      <pc:sldChg chg="addSp modSp mod">
        <pc:chgData name="Nora Monday" userId="f9fce3f3-ea5a-4bf2-9c87-84b96f517122" providerId="ADAL" clId="{B97A3E17-EA29-4714-9D9D-D98A985F7C47}" dt="2024-11-28T00:34:37.364" v="1774" actId="13244"/>
        <pc:sldMkLst>
          <pc:docMk/>
          <pc:sldMk cId="240114052" sldId="449"/>
        </pc:sldMkLst>
        <pc:spChg chg="mod">
          <ac:chgData name="Nora Monday" userId="f9fce3f3-ea5a-4bf2-9c87-84b96f517122" providerId="ADAL" clId="{B97A3E17-EA29-4714-9D9D-D98A985F7C47}" dt="2024-11-28T00:34:19.938" v="1770" actId="13244"/>
          <ac:spMkLst>
            <pc:docMk/>
            <pc:sldMk cId="240114052" sldId="449"/>
            <ac:spMk id="4" creationId="{5DA474B8-90E8-BA49-A9BD-A50B8ED5FB26}"/>
          </ac:spMkLst>
        </pc:spChg>
        <pc:spChg chg="add mod">
          <ac:chgData name="Nora Monday" userId="f9fce3f3-ea5a-4bf2-9c87-84b96f517122" providerId="ADAL" clId="{B97A3E17-EA29-4714-9D9D-D98A985F7C47}" dt="2024-11-28T00:33:55.373" v="1766" actId="13244"/>
          <ac:spMkLst>
            <pc:docMk/>
            <pc:sldMk cId="240114052" sldId="449"/>
            <ac:spMk id="8" creationId="{4375B8F3-234A-0638-E1EF-4A358B56CCC1}"/>
          </ac:spMkLst>
        </pc:spChg>
        <pc:spChg chg="mod">
          <ac:chgData name="Nora Monday" userId="f9fce3f3-ea5a-4bf2-9c87-84b96f517122" providerId="ADAL" clId="{B97A3E17-EA29-4714-9D9D-D98A985F7C47}" dt="2024-11-28T00:34:28.987" v="1772" actId="13244"/>
          <ac:spMkLst>
            <pc:docMk/>
            <pc:sldMk cId="240114052" sldId="449"/>
            <ac:spMk id="10" creationId="{61D9BBD6-117F-F84E-8012-63EE0CF9CB35}"/>
          </ac:spMkLst>
        </pc:spChg>
        <pc:spChg chg="mod">
          <ac:chgData name="Nora Monday" userId="f9fce3f3-ea5a-4bf2-9c87-84b96f517122" providerId="ADAL" clId="{B97A3E17-EA29-4714-9D9D-D98A985F7C47}" dt="2024-11-28T00:34:34.248" v="1773" actId="13244"/>
          <ac:spMkLst>
            <pc:docMk/>
            <pc:sldMk cId="240114052" sldId="449"/>
            <ac:spMk id="11" creationId="{13570D16-12C5-0048-8870-7285D656E7BA}"/>
          </ac:spMkLst>
        </pc:spChg>
        <pc:picChg chg="mod">
          <ac:chgData name="Nora Monday" userId="f9fce3f3-ea5a-4bf2-9c87-84b96f517122" providerId="ADAL" clId="{B97A3E17-EA29-4714-9D9D-D98A985F7C47}" dt="2024-11-28T00:34:17.804" v="1769" actId="962"/>
          <ac:picMkLst>
            <pc:docMk/>
            <pc:sldMk cId="240114052" sldId="449"/>
            <ac:picMk id="3" creationId="{7121C993-3D24-8140-AAFD-BD2F6BCD5EF9}"/>
          </ac:picMkLst>
        </pc:picChg>
        <pc:picChg chg="mod">
          <ac:chgData name="Nora Monday" userId="f9fce3f3-ea5a-4bf2-9c87-84b96f517122" providerId="ADAL" clId="{B97A3E17-EA29-4714-9D9D-D98A985F7C47}" dt="2024-11-28T00:08:55.099" v="998" actId="962"/>
          <ac:picMkLst>
            <pc:docMk/>
            <pc:sldMk cId="240114052" sldId="449"/>
            <ac:picMk id="7" creationId="{5A55A9EF-3D9F-80C2-9037-DC8F79240820}"/>
          </ac:picMkLst>
        </pc:picChg>
        <pc:picChg chg="mod">
          <ac:chgData name="Nora Monday" userId="f9fce3f3-ea5a-4bf2-9c87-84b96f517122" providerId="ADAL" clId="{B97A3E17-EA29-4714-9D9D-D98A985F7C47}" dt="2024-11-28T00:34:37.364" v="1774" actId="13244"/>
          <ac:picMkLst>
            <pc:docMk/>
            <pc:sldMk cId="240114052" sldId="449"/>
            <ac:picMk id="15" creationId="{74545CA2-6894-40D1-8726-BA4621EE15FA}"/>
          </ac:picMkLst>
        </pc:picChg>
        <pc:picChg chg="mod">
          <ac:chgData name="Nora Monday" userId="f9fce3f3-ea5a-4bf2-9c87-84b96f517122" providerId="ADAL" clId="{B97A3E17-EA29-4714-9D9D-D98A985F7C47}" dt="2024-11-28T00:08:59.562" v="1000" actId="962"/>
          <ac:picMkLst>
            <pc:docMk/>
            <pc:sldMk cId="240114052" sldId="449"/>
            <ac:picMk id="17" creationId="{0F58451C-D076-1CB8-CEC7-2B61F3027458}"/>
          </ac:picMkLst>
        </pc:picChg>
      </pc:sldChg>
      <pc:sldChg chg="addSp modSp mod">
        <pc:chgData name="Nora Monday" userId="f9fce3f3-ea5a-4bf2-9c87-84b96f517122" providerId="ADAL" clId="{B97A3E17-EA29-4714-9D9D-D98A985F7C47}" dt="2024-11-28T00:26:16.347" v="1686" actId="13244"/>
        <pc:sldMkLst>
          <pc:docMk/>
          <pc:sldMk cId="3089004442" sldId="454"/>
        </pc:sldMkLst>
        <pc:spChg chg="add mod">
          <ac:chgData name="Nora Monday" userId="f9fce3f3-ea5a-4bf2-9c87-84b96f517122" providerId="ADAL" clId="{B97A3E17-EA29-4714-9D9D-D98A985F7C47}" dt="2024-11-28T00:26:16.347" v="1686" actId="13244"/>
          <ac:spMkLst>
            <pc:docMk/>
            <pc:sldMk cId="3089004442" sldId="454"/>
            <ac:spMk id="5" creationId="{63A9B444-49A5-E9C0-EF16-DE85F48E79E9}"/>
          </ac:spMkLst>
        </pc:spChg>
        <pc:picChg chg="mod">
          <ac:chgData name="Nora Monday" userId="f9fce3f3-ea5a-4bf2-9c87-84b96f517122" providerId="ADAL" clId="{B97A3E17-EA29-4714-9D9D-D98A985F7C47}" dt="2024-11-28T00:00:24.016" v="7" actId="962"/>
          <ac:picMkLst>
            <pc:docMk/>
            <pc:sldMk cId="3089004442" sldId="454"/>
            <ac:picMk id="2" creationId="{ED32D88E-82CF-9589-DD40-EB717EE8E4A7}"/>
          </ac:picMkLst>
        </pc:picChg>
        <pc:picChg chg="mod">
          <ac:chgData name="Nora Monday" userId="f9fce3f3-ea5a-4bf2-9c87-84b96f517122" providerId="ADAL" clId="{B97A3E17-EA29-4714-9D9D-D98A985F7C47}" dt="2024-11-28T00:00:27.073" v="15" actId="962"/>
          <ac:picMkLst>
            <pc:docMk/>
            <pc:sldMk cId="3089004442" sldId="454"/>
            <ac:picMk id="3" creationId="{5FC848EC-E681-85A9-4D9B-E7F41E995B42}"/>
          </ac:picMkLst>
        </pc:picChg>
        <pc:picChg chg="mod">
          <ac:chgData name="Nora Monday" userId="f9fce3f3-ea5a-4bf2-9c87-84b96f517122" providerId="ADAL" clId="{B97A3E17-EA29-4714-9D9D-D98A985F7C47}" dt="2024-11-28T00:00:29.735" v="23" actId="962"/>
          <ac:picMkLst>
            <pc:docMk/>
            <pc:sldMk cId="3089004442" sldId="454"/>
            <ac:picMk id="4" creationId="{AC6FA75B-2CA7-3747-39A6-5A7231105242}"/>
          </ac:picMkLst>
        </pc:picChg>
      </pc:sldChg>
      <pc:sldChg chg="addSp modSp">
        <pc:chgData name="Nora Monday" userId="f9fce3f3-ea5a-4bf2-9c87-84b96f517122" providerId="ADAL" clId="{B97A3E17-EA29-4714-9D9D-D98A985F7C47}" dt="2024-11-28T00:28:13.076" v="1701" actId="13244"/>
        <pc:sldMkLst>
          <pc:docMk/>
          <pc:sldMk cId="1821817766" sldId="455"/>
        </pc:sldMkLst>
        <pc:spChg chg="add mod">
          <ac:chgData name="Nora Monday" userId="f9fce3f3-ea5a-4bf2-9c87-84b96f517122" providerId="ADAL" clId="{B97A3E17-EA29-4714-9D9D-D98A985F7C47}" dt="2024-11-28T00:28:13.076" v="1701" actId="13244"/>
          <ac:spMkLst>
            <pc:docMk/>
            <pc:sldMk cId="1821817766" sldId="455"/>
            <ac:spMk id="3" creationId="{E3C9B860-8AB5-CDEA-4DE8-D2D10D107A83}"/>
          </ac:spMkLst>
        </pc:spChg>
        <pc:picChg chg="mod">
          <ac:chgData name="Nora Monday" userId="f9fce3f3-ea5a-4bf2-9c87-84b96f517122" providerId="ADAL" clId="{B97A3E17-EA29-4714-9D9D-D98A985F7C47}" dt="2024-11-28T00:17:45.842" v="1192" actId="1076"/>
          <ac:picMkLst>
            <pc:docMk/>
            <pc:sldMk cId="1821817766" sldId="455"/>
            <ac:picMk id="2" creationId="{3579E7BC-4155-17DB-87BC-736BF1E60179}"/>
          </ac:picMkLst>
        </pc:picChg>
      </pc:sldChg>
      <pc:sldChg chg="addSp modSp">
        <pc:chgData name="Nora Monday" userId="f9fce3f3-ea5a-4bf2-9c87-84b96f517122" providerId="ADAL" clId="{B97A3E17-EA29-4714-9D9D-D98A985F7C47}" dt="2024-11-28T00:28:09.278" v="1700" actId="13244"/>
        <pc:sldMkLst>
          <pc:docMk/>
          <pc:sldMk cId="1135391713" sldId="456"/>
        </pc:sldMkLst>
        <pc:spChg chg="add mod">
          <ac:chgData name="Nora Monday" userId="f9fce3f3-ea5a-4bf2-9c87-84b96f517122" providerId="ADAL" clId="{B97A3E17-EA29-4714-9D9D-D98A985F7C47}" dt="2024-11-28T00:28:09.278" v="1700" actId="13244"/>
          <ac:spMkLst>
            <pc:docMk/>
            <pc:sldMk cId="1135391713" sldId="456"/>
            <ac:spMk id="3" creationId="{46A20E98-8D00-3553-EF2B-EBA3EC83E82A}"/>
          </ac:spMkLst>
        </pc:spChg>
        <pc:picChg chg="mod">
          <ac:chgData name="Nora Monday" userId="f9fce3f3-ea5a-4bf2-9c87-84b96f517122" providerId="ADAL" clId="{B97A3E17-EA29-4714-9D9D-D98A985F7C47}" dt="2024-11-28T00:02:55.545" v="418" actId="962"/>
          <ac:picMkLst>
            <pc:docMk/>
            <pc:sldMk cId="1135391713" sldId="456"/>
            <ac:picMk id="2" creationId="{353E5E14-F968-044C-C9E9-B1F9C5FC3627}"/>
          </ac:picMkLst>
        </pc:picChg>
      </pc:sldChg>
      <pc:sldChg chg="addSp modSp mod">
        <pc:chgData name="Nora Monday" userId="f9fce3f3-ea5a-4bf2-9c87-84b96f517122" providerId="ADAL" clId="{B97A3E17-EA29-4714-9D9D-D98A985F7C47}" dt="2024-11-28T00:26:38.275" v="1692" actId="13244"/>
        <pc:sldMkLst>
          <pc:docMk/>
          <pc:sldMk cId="2244477292" sldId="457"/>
        </pc:sldMkLst>
        <pc:spChg chg="add mod">
          <ac:chgData name="Nora Monday" userId="f9fce3f3-ea5a-4bf2-9c87-84b96f517122" providerId="ADAL" clId="{B97A3E17-EA29-4714-9D9D-D98A985F7C47}" dt="2024-11-28T00:26:21.688" v="1687" actId="13244"/>
          <ac:spMkLst>
            <pc:docMk/>
            <pc:sldMk cId="2244477292" sldId="457"/>
            <ac:spMk id="2" creationId="{ABCC6F1C-7568-CF81-A32E-BA8AB392A890}"/>
          </ac:spMkLst>
        </pc:spChg>
        <pc:picChg chg="mod">
          <ac:chgData name="Nora Monday" userId="f9fce3f3-ea5a-4bf2-9c87-84b96f517122" providerId="ADAL" clId="{B97A3E17-EA29-4714-9D9D-D98A985F7C47}" dt="2024-11-28T00:26:38.275" v="1692" actId="13244"/>
          <ac:picMkLst>
            <pc:docMk/>
            <pc:sldMk cId="2244477292" sldId="457"/>
            <ac:picMk id="3" creationId="{1C53A9D9-09F2-7A04-83C9-5D4284AF1D8E}"/>
          </ac:picMkLst>
        </pc:picChg>
        <pc:picChg chg="mod">
          <ac:chgData name="Nora Monday" userId="f9fce3f3-ea5a-4bf2-9c87-84b96f517122" providerId="ADAL" clId="{B97A3E17-EA29-4714-9D9D-D98A985F7C47}" dt="2024-11-28T00:00:37.753" v="39" actId="962"/>
          <ac:picMkLst>
            <pc:docMk/>
            <pc:sldMk cId="2244477292" sldId="457"/>
            <ac:picMk id="4" creationId="{A0293D76-51E7-9624-9582-F377931085BE}"/>
          </ac:picMkLst>
        </pc:picChg>
        <pc:picChg chg="mod">
          <ac:chgData name="Nora Monday" userId="f9fce3f3-ea5a-4bf2-9c87-84b96f517122" providerId="ADAL" clId="{B97A3E17-EA29-4714-9D9D-D98A985F7C47}" dt="2024-11-28T00:26:27.691" v="1689" actId="13244"/>
          <ac:picMkLst>
            <pc:docMk/>
            <pc:sldMk cId="2244477292" sldId="457"/>
            <ac:picMk id="5" creationId="{A0CE8A54-DE04-7597-9E9C-4CC941171D1E}"/>
          </ac:picMkLst>
        </pc:picChg>
        <pc:picChg chg="mod">
          <ac:chgData name="Nora Monday" userId="f9fce3f3-ea5a-4bf2-9c87-84b96f517122" providerId="ADAL" clId="{B97A3E17-EA29-4714-9D9D-D98A985F7C47}" dt="2024-11-28T00:26:36.656" v="1691" actId="13244"/>
          <ac:picMkLst>
            <pc:docMk/>
            <pc:sldMk cId="2244477292" sldId="457"/>
            <ac:picMk id="6" creationId="{356EEFBE-7972-DD36-9417-404FBBC97AF1}"/>
          </ac:picMkLst>
        </pc:picChg>
        <pc:picChg chg="mod">
          <ac:chgData name="Nora Monday" userId="f9fce3f3-ea5a-4bf2-9c87-84b96f517122" providerId="ADAL" clId="{B97A3E17-EA29-4714-9D9D-D98A985F7C47}" dt="2024-11-28T00:26:31.136" v="1690" actId="13244"/>
          <ac:picMkLst>
            <pc:docMk/>
            <pc:sldMk cId="2244477292" sldId="457"/>
            <ac:picMk id="7" creationId="{E3491E0C-7BDF-D186-077F-DF25A97AB47A}"/>
          </ac:picMkLst>
        </pc:picChg>
        <pc:picChg chg="mod">
          <ac:chgData name="Nora Monday" userId="f9fce3f3-ea5a-4bf2-9c87-84b96f517122" providerId="ADAL" clId="{B97A3E17-EA29-4714-9D9D-D98A985F7C47}" dt="2024-11-28T00:00:41.014" v="49" actId="962"/>
          <ac:picMkLst>
            <pc:docMk/>
            <pc:sldMk cId="2244477292" sldId="457"/>
            <ac:picMk id="10" creationId="{104C85B2-5D62-7B88-C753-7CE0D0B0F2A1}"/>
          </ac:picMkLst>
        </pc:picChg>
      </pc:sldChg>
      <pc:sldChg chg="addSp modSp">
        <pc:chgData name="Nora Monday" userId="f9fce3f3-ea5a-4bf2-9c87-84b96f517122" providerId="ADAL" clId="{B97A3E17-EA29-4714-9D9D-D98A985F7C47}" dt="2024-11-28T00:29:47.409" v="1711" actId="13244"/>
        <pc:sldMkLst>
          <pc:docMk/>
          <pc:sldMk cId="536094152" sldId="466"/>
        </pc:sldMkLst>
        <pc:spChg chg="add mod">
          <ac:chgData name="Nora Monday" userId="f9fce3f3-ea5a-4bf2-9c87-84b96f517122" providerId="ADAL" clId="{B97A3E17-EA29-4714-9D9D-D98A985F7C47}" dt="2024-11-28T00:29:47.409" v="1711" actId="13244"/>
          <ac:spMkLst>
            <pc:docMk/>
            <pc:sldMk cId="536094152" sldId="466"/>
            <ac:spMk id="3" creationId="{AF2388DB-557E-52E2-F101-F46BEEC0607F}"/>
          </ac:spMkLst>
        </pc:spChg>
      </pc:sldChg>
      <pc:sldChg chg="addSp modSp">
        <pc:chgData name="Nora Monday" userId="f9fce3f3-ea5a-4bf2-9c87-84b96f517122" providerId="ADAL" clId="{B97A3E17-EA29-4714-9D9D-D98A985F7C47}" dt="2024-11-28T00:29:56.021" v="1713" actId="13244"/>
        <pc:sldMkLst>
          <pc:docMk/>
          <pc:sldMk cId="3096463887" sldId="468"/>
        </pc:sldMkLst>
        <pc:spChg chg="add mod">
          <ac:chgData name="Nora Monday" userId="f9fce3f3-ea5a-4bf2-9c87-84b96f517122" providerId="ADAL" clId="{B97A3E17-EA29-4714-9D9D-D98A985F7C47}" dt="2024-11-28T00:29:56.021" v="1713" actId="13244"/>
          <ac:spMkLst>
            <pc:docMk/>
            <pc:sldMk cId="3096463887" sldId="468"/>
            <ac:spMk id="3" creationId="{4B872811-E452-039C-E067-CCC4C0EFB862}"/>
          </ac:spMkLst>
        </pc:spChg>
      </pc:sldChg>
      <pc:sldChg chg="addSp modSp">
        <pc:chgData name="Nora Monday" userId="f9fce3f3-ea5a-4bf2-9c87-84b96f517122" providerId="ADAL" clId="{B97A3E17-EA29-4714-9D9D-D98A985F7C47}" dt="2024-11-28T00:29:58.809" v="1714" actId="13244"/>
        <pc:sldMkLst>
          <pc:docMk/>
          <pc:sldMk cId="3461911102" sldId="469"/>
        </pc:sldMkLst>
        <pc:spChg chg="add mod">
          <ac:chgData name="Nora Monday" userId="f9fce3f3-ea5a-4bf2-9c87-84b96f517122" providerId="ADAL" clId="{B97A3E17-EA29-4714-9D9D-D98A985F7C47}" dt="2024-11-28T00:29:58.809" v="1714" actId="13244"/>
          <ac:spMkLst>
            <pc:docMk/>
            <pc:sldMk cId="3461911102" sldId="469"/>
            <ac:spMk id="2" creationId="{4CA2B8E4-225A-1AD0-CA04-92D184890FD3}"/>
          </ac:spMkLst>
        </pc:spChg>
      </pc:sldChg>
      <pc:sldChg chg="addSp modSp">
        <pc:chgData name="Nora Monday" userId="f9fce3f3-ea5a-4bf2-9c87-84b96f517122" providerId="ADAL" clId="{B97A3E17-EA29-4714-9D9D-D98A985F7C47}" dt="2024-11-28T00:30:02.260" v="1715" actId="13244"/>
        <pc:sldMkLst>
          <pc:docMk/>
          <pc:sldMk cId="3868218024" sldId="470"/>
        </pc:sldMkLst>
        <pc:spChg chg="add mod">
          <ac:chgData name="Nora Monday" userId="f9fce3f3-ea5a-4bf2-9c87-84b96f517122" providerId="ADAL" clId="{B97A3E17-EA29-4714-9D9D-D98A985F7C47}" dt="2024-11-28T00:30:02.260" v="1715" actId="13244"/>
          <ac:spMkLst>
            <pc:docMk/>
            <pc:sldMk cId="3868218024" sldId="470"/>
            <ac:spMk id="2" creationId="{C6C8A183-7E93-E1AF-1E8C-3CA0F108FE7A}"/>
          </ac:spMkLst>
        </pc:spChg>
      </pc:sldChg>
      <pc:sldChg chg="addSp modSp">
        <pc:chgData name="Nora Monday" userId="f9fce3f3-ea5a-4bf2-9c87-84b96f517122" providerId="ADAL" clId="{B97A3E17-EA29-4714-9D9D-D98A985F7C47}" dt="2024-11-28T00:30:19.999" v="1716" actId="13244"/>
        <pc:sldMkLst>
          <pc:docMk/>
          <pc:sldMk cId="2325795097" sldId="471"/>
        </pc:sldMkLst>
        <pc:spChg chg="add mod">
          <ac:chgData name="Nora Monday" userId="f9fce3f3-ea5a-4bf2-9c87-84b96f517122" providerId="ADAL" clId="{B97A3E17-EA29-4714-9D9D-D98A985F7C47}" dt="2024-11-28T00:30:19.999" v="1716" actId="13244"/>
          <ac:spMkLst>
            <pc:docMk/>
            <pc:sldMk cId="2325795097" sldId="471"/>
            <ac:spMk id="2" creationId="{6F491D96-A303-575E-16FC-3DE60A766803}"/>
          </ac:spMkLst>
        </pc:spChg>
      </pc:sldChg>
      <pc:sldChg chg="addSp modSp mod">
        <pc:chgData name="Nora Monday" userId="f9fce3f3-ea5a-4bf2-9c87-84b96f517122" providerId="ADAL" clId="{B97A3E17-EA29-4714-9D9D-D98A985F7C47}" dt="2024-11-28T00:30:24.761" v="1717" actId="13244"/>
        <pc:sldMkLst>
          <pc:docMk/>
          <pc:sldMk cId="2806691242" sldId="472"/>
        </pc:sldMkLst>
        <pc:spChg chg="add mod">
          <ac:chgData name="Nora Monday" userId="f9fce3f3-ea5a-4bf2-9c87-84b96f517122" providerId="ADAL" clId="{B97A3E17-EA29-4714-9D9D-D98A985F7C47}" dt="2024-11-28T00:30:24.761" v="1717" actId="13244"/>
          <ac:spMkLst>
            <pc:docMk/>
            <pc:sldMk cId="2806691242" sldId="472"/>
            <ac:spMk id="4" creationId="{5AD91CAC-E1B6-595C-0AFD-E6BA6A6D3053}"/>
          </ac:spMkLst>
        </pc:spChg>
        <pc:grpChg chg="mod">
          <ac:chgData name="Nora Monday" userId="f9fce3f3-ea5a-4bf2-9c87-84b96f517122" providerId="ADAL" clId="{B97A3E17-EA29-4714-9D9D-D98A985F7C47}" dt="2024-11-28T00:05:03.477" v="857" actId="962"/>
          <ac:grpSpMkLst>
            <pc:docMk/>
            <pc:sldMk cId="2806691242" sldId="472"/>
            <ac:grpSpMk id="2" creationId="{6C59B1CF-CB82-9C66-FC5E-27A961D5C071}"/>
          </ac:grpSpMkLst>
        </pc:grpChg>
      </pc:sldChg>
      <pc:sldChg chg="addSp modSp mod">
        <pc:chgData name="Nora Monday" userId="f9fce3f3-ea5a-4bf2-9c87-84b96f517122" providerId="ADAL" clId="{B97A3E17-EA29-4714-9D9D-D98A985F7C47}" dt="2024-11-28T00:30:31.769" v="1719" actId="13244"/>
        <pc:sldMkLst>
          <pc:docMk/>
          <pc:sldMk cId="2667868244" sldId="473"/>
        </pc:sldMkLst>
        <pc:spChg chg="add mod">
          <ac:chgData name="Nora Monday" userId="f9fce3f3-ea5a-4bf2-9c87-84b96f517122" providerId="ADAL" clId="{B97A3E17-EA29-4714-9D9D-D98A985F7C47}" dt="2024-11-28T00:30:28.219" v="1718" actId="13244"/>
          <ac:spMkLst>
            <pc:docMk/>
            <pc:sldMk cId="2667868244" sldId="473"/>
            <ac:spMk id="2" creationId="{BFC6AE20-ECDE-E86B-0E99-34DB899B23C2}"/>
          </ac:spMkLst>
        </pc:spChg>
        <pc:grpChg chg="mod">
          <ac:chgData name="Nora Monday" userId="f9fce3f3-ea5a-4bf2-9c87-84b96f517122" providerId="ADAL" clId="{B97A3E17-EA29-4714-9D9D-D98A985F7C47}" dt="2024-11-28T00:30:31.769" v="1719" actId="13244"/>
          <ac:grpSpMkLst>
            <pc:docMk/>
            <pc:sldMk cId="2667868244" sldId="473"/>
            <ac:grpSpMk id="4" creationId="{439F0CDC-BA20-133A-B25E-8A5D9B973673}"/>
          </ac:grpSpMkLst>
        </pc:grpChg>
        <pc:picChg chg="mod">
          <ac:chgData name="Nora Monday" userId="f9fce3f3-ea5a-4bf2-9c87-84b96f517122" providerId="ADAL" clId="{B97A3E17-EA29-4714-9D9D-D98A985F7C47}" dt="2024-11-28T00:05:09.348" v="869" actId="962"/>
          <ac:picMkLst>
            <pc:docMk/>
            <pc:sldMk cId="2667868244" sldId="473"/>
            <ac:picMk id="3" creationId="{F2E31A24-51AC-7A45-4C2D-65A0AFEBF822}"/>
          </ac:picMkLst>
        </pc:picChg>
      </pc:sldChg>
      <pc:sldChg chg="addSp modSp mod">
        <pc:chgData name="Nora Monday" userId="f9fce3f3-ea5a-4bf2-9c87-84b96f517122" providerId="ADAL" clId="{B97A3E17-EA29-4714-9D9D-D98A985F7C47}" dt="2024-11-28T00:33:15.912" v="1756" actId="962"/>
        <pc:sldMkLst>
          <pc:docMk/>
          <pc:sldMk cId="1436218551" sldId="474"/>
        </pc:sldMkLst>
        <pc:spChg chg="add mod">
          <ac:chgData name="Nora Monday" userId="f9fce3f3-ea5a-4bf2-9c87-84b96f517122" providerId="ADAL" clId="{B97A3E17-EA29-4714-9D9D-D98A985F7C47}" dt="2024-11-28T00:30:36.609" v="1720" actId="13244"/>
          <ac:spMkLst>
            <pc:docMk/>
            <pc:sldMk cId="1436218551" sldId="474"/>
            <ac:spMk id="2" creationId="{C89ED22A-F25A-AAC8-3CEF-DDABAB96917A}"/>
          </ac:spMkLst>
        </pc:spChg>
        <pc:grpChg chg="mod">
          <ac:chgData name="Nora Monday" userId="f9fce3f3-ea5a-4bf2-9c87-84b96f517122" providerId="ADAL" clId="{B97A3E17-EA29-4714-9D9D-D98A985F7C47}" dt="2024-11-28T00:31:51.783" v="1746" actId="13244"/>
          <ac:grpSpMkLst>
            <pc:docMk/>
            <pc:sldMk cId="1436218551" sldId="474"/>
            <ac:grpSpMk id="6" creationId="{6577337A-3BE3-A108-F897-17B39740EBD7}"/>
          </ac:grpSpMkLst>
        </pc:grpChg>
        <pc:picChg chg="mod">
          <ac:chgData name="Nora Monday" userId="f9fce3f3-ea5a-4bf2-9c87-84b96f517122" providerId="ADAL" clId="{B97A3E17-EA29-4714-9D9D-D98A985F7C47}" dt="2024-11-28T00:31:54.200" v="1747" actId="13244"/>
          <ac:picMkLst>
            <pc:docMk/>
            <pc:sldMk cId="1436218551" sldId="474"/>
            <ac:picMk id="3" creationId="{2ABC126F-EF6A-1401-D8C9-5A11F14952E1}"/>
          </ac:picMkLst>
        </pc:picChg>
        <pc:picChg chg="mod">
          <ac:chgData name="Nora Monday" userId="f9fce3f3-ea5a-4bf2-9c87-84b96f517122" providerId="ADAL" clId="{B97A3E17-EA29-4714-9D9D-D98A985F7C47}" dt="2024-11-28T00:32:35.271" v="1753" actId="962"/>
          <ac:picMkLst>
            <pc:docMk/>
            <pc:sldMk cId="1436218551" sldId="474"/>
            <ac:picMk id="5" creationId="{52AD6837-C65B-C602-A3E6-16E1AD7F24D8}"/>
          </ac:picMkLst>
        </pc:picChg>
        <pc:picChg chg="mod">
          <ac:chgData name="Nora Monday" userId="f9fce3f3-ea5a-4bf2-9c87-84b96f517122" providerId="ADAL" clId="{B97A3E17-EA29-4714-9D9D-D98A985F7C47}" dt="2024-11-28T00:32:30.781" v="1752" actId="962"/>
          <ac:picMkLst>
            <pc:docMk/>
            <pc:sldMk cId="1436218551" sldId="474"/>
            <ac:picMk id="7" creationId="{47D42A7F-32A2-2611-4711-43026F845864}"/>
          </ac:picMkLst>
        </pc:picChg>
        <pc:picChg chg="mod">
          <ac:chgData name="Nora Monday" userId="f9fce3f3-ea5a-4bf2-9c87-84b96f517122" providerId="ADAL" clId="{B97A3E17-EA29-4714-9D9D-D98A985F7C47}" dt="2024-11-28T00:31:58.326" v="1748" actId="13244"/>
          <ac:picMkLst>
            <pc:docMk/>
            <pc:sldMk cId="1436218551" sldId="474"/>
            <ac:picMk id="8" creationId="{C74BAA86-AEDF-4E78-9B6D-15A92FF2335F}"/>
          </ac:picMkLst>
        </pc:picChg>
        <pc:picChg chg="mod">
          <ac:chgData name="Nora Monday" userId="f9fce3f3-ea5a-4bf2-9c87-84b96f517122" providerId="ADAL" clId="{B97A3E17-EA29-4714-9D9D-D98A985F7C47}" dt="2024-11-28T00:33:15.912" v="1756" actId="962"/>
          <ac:picMkLst>
            <pc:docMk/>
            <pc:sldMk cId="1436218551" sldId="474"/>
            <ac:picMk id="10" creationId="{C016A8D3-7D4A-4C2B-E44B-BDA55F364051}"/>
          </ac:picMkLst>
        </pc:picChg>
      </pc:sldChg>
      <pc:sldChg chg="addSp modSp mod">
        <pc:chgData name="Nora Monday" userId="f9fce3f3-ea5a-4bf2-9c87-84b96f517122" providerId="ADAL" clId="{B97A3E17-EA29-4714-9D9D-D98A985F7C47}" dt="2024-11-28T00:33:23.582" v="1757" actId="13244"/>
        <pc:sldMkLst>
          <pc:docMk/>
          <pc:sldMk cId="908412850" sldId="475"/>
        </pc:sldMkLst>
        <pc:spChg chg="add mod">
          <ac:chgData name="Nora Monday" userId="f9fce3f3-ea5a-4bf2-9c87-84b96f517122" providerId="ADAL" clId="{B97A3E17-EA29-4714-9D9D-D98A985F7C47}" dt="2024-11-28T00:33:23.582" v="1757" actId="13244"/>
          <ac:spMkLst>
            <pc:docMk/>
            <pc:sldMk cId="908412850" sldId="475"/>
            <ac:spMk id="2" creationId="{A1998843-98D4-48FD-7E56-2CC2309F19DC}"/>
          </ac:spMkLst>
        </pc:spChg>
        <pc:picChg chg="mod">
          <ac:chgData name="Nora Monday" userId="f9fce3f3-ea5a-4bf2-9c87-84b96f517122" providerId="ADAL" clId="{B97A3E17-EA29-4714-9D9D-D98A985F7C47}" dt="2024-11-28T00:05:25.650" v="897" actId="962"/>
          <ac:picMkLst>
            <pc:docMk/>
            <pc:sldMk cId="908412850" sldId="475"/>
            <ac:picMk id="3" creationId="{3498D49B-AE78-36DB-95BA-D7E50BD71DF8}"/>
          </ac:picMkLst>
        </pc:picChg>
      </pc:sldChg>
      <pc:sldChg chg="addSp modSp mod">
        <pc:chgData name="Nora Monday" userId="f9fce3f3-ea5a-4bf2-9c87-84b96f517122" providerId="ADAL" clId="{B97A3E17-EA29-4714-9D9D-D98A985F7C47}" dt="2024-11-28T00:33:30.412" v="1759" actId="13244"/>
        <pc:sldMkLst>
          <pc:docMk/>
          <pc:sldMk cId="1716554648" sldId="476"/>
        </pc:sldMkLst>
        <pc:spChg chg="add mod">
          <ac:chgData name="Nora Monday" userId="f9fce3f3-ea5a-4bf2-9c87-84b96f517122" providerId="ADAL" clId="{B97A3E17-EA29-4714-9D9D-D98A985F7C47}" dt="2024-11-28T00:33:28.773" v="1758" actId="13244"/>
          <ac:spMkLst>
            <pc:docMk/>
            <pc:sldMk cId="1716554648" sldId="476"/>
            <ac:spMk id="2" creationId="{9F47CDB9-585C-68EB-1877-5970EA52AD21}"/>
          </ac:spMkLst>
        </pc:spChg>
        <pc:picChg chg="mod">
          <ac:chgData name="Nora Monday" userId="f9fce3f3-ea5a-4bf2-9c87-84b96f517122" providerId="ADAL" clId="{B97A3E17-EA29-4714-9D9D-D98A985F7C47}" dt="2024-11-28T00:05:32.128" v="909" actId="962"/>
          <ac:picMkLst>
            <pc:docMk/>
            <pc:sldMk cId="1716554648" sldId="476"/>
            <ac:picMk id="5" creationId="{2F7A57A7-E52B-2BC4-B6FB-1EACBFB2D78B}"/>
          </ac:picMkLst>
        </pc:picChg>
        <pc:picChg chg="mod">
          <ac:chgData name="Nora Monday" userId="f9fce3f3-ea5a-4bf2-9c87-84b96f517122" providerId="ADAL" clId="{B97A3E17-EA29-4714-9D9D-D98A985F7C47}" dt="2024-11-28T00:33:30.412" v="1759" actId="13244"/>
          <ac:picMkLst>
            <pc:docMk/>
            <pc:sldMk cId="1716554648" sldId="476"/>
            <ac:picMk id="6" creationId="{FCD26DA5-6BF1-B5B9-7D71-2835E530F8D4}"/>
          </ac:picMkLst>
        </pc:picChg>
      </pc:sldChg>
      <pc:sldChg chg="addSp modSp mod">
        <pc:chgData name="Nora Monday" userId="f9fce3f3-ea5a-4bf2-9c87-84b96f517122" providerId="ADAL" clId="{B97A3E17-EA29-4714-9D9D-D98A985F7C47}" dt="2024-11-28T00:33:39.994" v="1762" actId="13244"/>
        <pc:sldMkLst>
          <pc:docMk/>
          <pc:sldMk cId="607994850" sldId="477"/>
        </pc:sldMkLst>
        <pc:spChg chg="add mod">
          <ac:chgData name="Nora Monday" userId="f9fce3f3-ea5a-4bf2-9c87-84b96f517122" providerId="ADAL" clId="{B97A3E17-EA29-4714-9D9D-D98A985F7C47}" dt="2024-11-28T00:33:35.512" v="1760" actId="13244"/>
          <ac:spMkLst>
            <pc:docMk/>
            <pc:sldMk cId="607994850" sldId="477"/>
            <ac:spMk id="3" creationId="{D777F4B4-8518-1909-328E-3F7178D19826}"/>
          </ac:spMkLst>
        </pc:spChg>
        <pc:grpChg chg="mod">
          <ac:chgData name="Nora Monday" userId="f9fce3f3-ea5a-4bf2-9c87-84b96f517122" providerId="ADAL" clId="{B97A3E17-EA29-4714-9D9D-D98A985F7C47}" dt="2024-11-28T00:05:40.731" v="927" actId="962"/>
          <ac:grpSpMkLst>
            <pc:docMk/>
            <pc:sldMk cId="607994850" sldId="477"/>
            <ac:grpSpMk id="5" creationId="{45423407-A2BB-DC91-65C7-EA74DC5B0218}"/>
          </ac:grpSpMkLst>
        </pc:grpChg>
        <pc:picChg chg="mod">
          <ac:chgData name="Nora Monday" userId="f9fce3f3-ea5a-4bf2-9c87-84b96f517122" providerId="ADAL" clId="{B97A3E17-EA29-4714-9D9D-D98A985F7C47}" dt="2024-11-28T00:33:39.994" v="1762" actId="13244"/>
          <ac:picMkLst>
            <pc:docMk/>
            <pc:sldMk cId="607994850" sldId="477"/>
            <ac:picMk id="2" creationId="{49F145C6-2284-120A-E055-7B04AEA5D971}"/>
          </ac:picMkLst>
        </pc:picChg>
        <pc:picChg chg="mod">
          <ac:chgData name="Nora Monday" userId="f9fce3f3-ea5a-4bf2-9c87-84b96f517122" providerId="ADAL" clId="{B97A3E17-EA29-4714-9D9D-D98A985F7C47}" dt="2024-11-28T00:33:37.323" v="1761" actId="13244"/>
          <ac:picMkLst>
            <pc:docMk/>
            <pc:sldMk cId="607994850" sldId="477"/>
            <ac:picMk id="4" creationId="{62A75A42-D689-EDEE-76CE-2A4AB96C57D3}"/>
          </ac:picMkLst>
        </pc:picChg>
      </pc:sldChg>
      <pc:sldChg chg="addSp modSp">
        <pc:chgData name="Nora Monday" userId="f9fce3f3-ea5a-4bf2-9c87-84b96f517122" providerId="ADAL" clId="{B97A3E17-EA29-4714-9D9D-D98A985F7C47}" dt="2024-11-28T00:29:52.639" v="1712" actId="13244"/>
        <pc:sldMkLst>
          <pc:docMk/>
          <pc:sldMk cId="4152176365" sldId="496"/>
        </pc:sldMkLst>
        <pc:spChg chg="add mod">
          <ac:chgData name="Nora Monday" userId="f9fce3f3-ea5a-4bf2-9c87-84b96f517122" providerId="ADAL" clId="{B97A3E17-EA29-4714-9D9D-D98A985F7C47}" dt="2024-11-28T00:29:52.639" v="1712" actId="13244"/>
          <ac:spMkLst>
            <pc:docMk/>
            <pc:sldMk cId="4152176365" sldId="496"/>
            <ac:spMk id="2" creationId="{16995B1E-96BD-C391-E912-09177A440D49}"/>
          </ac:spMkLst>
        </pc:spChg>
      </pc:sldChg>
      <pc:sldChg chg="addSp modSp">
        <pc:chgData name="Nora Monday" userId="f9fce3f3-ea5a-4bf2-9c87-84b96f517122" providerId="ADAL" clId="{B97A3E17-EA29-4714-9D9D-D98A985F7C47}" dt="2024-11-28T00:33:46.308" v="1764" actId="13244"/>
        <pc:sldMkLst>
          <pc:docMk/>
          <pc:sldMk cId="258660592" sldId="497"/>
        </pc:sldMkLst>
        <pc:spChg chg="add mod">
          <ac:chgData name="Nora Monday" userId="f9fce3f3-ea5a-4bf2-9c87-84b96f517122" providerId="ADAL" clId="{B97A3E17-EA29-4714-9D9D-D98A985F7C47}" dt="2024-11-28T00:33:46.308" v="1764" actId="13244"/>
          <ac:spMkLst>
            <pc:docMk/>
            <pc:sldMk cId="258660592" sldId="497"/>
            <ac:spMk id="2" creationId="{2F84BBF7-D64A-EE80-48C5-F22C3E5B665C}"/>
          </ac:spMkLst>
        </pc:spChg>
      </pc:sldChg>
      <pc:sldChg chg="addSp modSp">
        <pc:chgData name="Nora Monday" userId="f9fce3f3-ea5a-4bf2-9c87-84b96f517122" providerId="ADAL" clId="{B97A3E17-EA29-4714-9D9D-D98A985F7C47}" dt="2024-11-28T00:33:49.994" v="1765" actId="13244"/>
        <pc:sldMkLst>
          <pc:docMk/>
          <pc:sldMk cId="1778827076" sldId="498"/>
        </pc:sldMkLst>
        <pc:spChg chg="add mod">
          <ac:chgData name="Nora Monday" userId="f9fce3f3-ea5a-4bf2-9c87-84b96f517122" providerId="ADAL" clId="{B97A3E17-EA29-4714-9D9D-D98A985F7C47}" dt="2024-11-28T00:33:49.994" v="1765" actId="13244"/>
          <ac:spMkLst>
            <pc:docMk/>
            <pc:sldMk cId="1778827076" sldId="498"/>
            <ac:spMk id="3" creationId="{92FADB1D-9B82-E1F5-D7C9-ED074082EAC9}"/>
          </ac:spMkLst>
        </pc:spChg>
      </pc:sldChg>
      <pc:sldChg chg="addSp delSp modSp mod">
        <pc:chgData name="Nora Monday" userId="f9fce3f3-ea5a-4bf2-9c87-84b96f517122" providerId="ADAL" clId="{B97A3E17-EA29-4714-9D9D-D98A985F7C47}" dt="2024-11-28T00:27:50.706" v="1697" actId="13244"/>
        <pc:sldMkLst>
          <pc:docMk/>
          <pc:sldMk cId="3209503340" sldId="499"/>
        </pc:sldMkLst>
        <pc:spChg chg="mod topLvl">
          <ac:chgData name="Nora Monday" userId="f9fce3f3-ea5a-4bf2-9c87-84b96f517122" providerId="ADAL" clId="{B97A3E17-EA29-4714-9D9D-D98A985F7C47}" dt="2024-11-28T00:01:03.856" v="116" actId="962"/>
          <ac:spMkLst>
            <pc:docMk/>
            <pc:sldMk cId="3209503340" sldId="499"/>
            <ac:spMk id="3" creationId="{D7AFD2C7-045D-3070-EC25-BF6F0C2202E6}"/>
          </ac:spMkLst>
        </pc:spChg>
        <pc:spChg chg="mod topLvl">
          <ac:chgData name="Nora Monday" userId="f9fce3f3-ea5a-4bf2-9c87-84b96f517122" providerId="ADAL" clId="{B97A3E17-EA29-4714-9D9D-D98A985F7C47}" dt="2024-11-28T00:27:36.210" v="1694" actId="13244"/>
          <ac:spMkLst>
            <pc:docMk/>
            <pc:sldMk cId="3209503340" sldId="499"/>
            <ac:spMk id="4" creationId="{4D2C5653-C41D-8173-4F31-6973A2E2FC66}"/>
          </ac:spMkLst>
        </pc:spChg>
        <pc:spChg chg="mod topLvl">
          <ac:chgData name="Nora Monday" userId="f9fce3f3-ea5a-4bf2-9c87-84b96f517122" providerId="ADAL" clId="{B97A3E17-EA29-4714-9D9D-D98A985F7C47}" dt="2024-11-28T00:27:39.804" v="1695" actId="13244"/>
          <ac:spMkLst>
            <pc:docMk/>
            <pc:sldMk cId="3209503340" sldId="499"/>
            <ac:spMk id="5" creationId="{5CC3354B-64E1-01D1-553C-796329491415}"/>
          </ac:spMkLst>
        </pc:spChg>
        <pc:spChg chg="mod topLvl">
          <ac:chgData name="Nora Monday" userId="f9fce3f3-ea5a-4bf2-9c87-84b96f517122" providerId="ADAL" clId="{B97A3E17-EA29-4714-9D9D-D98A985F7C47}" dt="2024-11-28T00:27:41.766" v="1696" actId="13244"/>
          <ac:spMkLst>
            <pc:docMk/>
            <pc:sldMk cId="3209503340" sldId="499"/>
            <ac:spMk id="6" creationId="{26E89410-CEA6-4225-21DE-CEAAA15BE7D4}"/>
          </ac:spMkLst>
        </pc:spChg>
        <pc:spChg chg="mod topLvl">
          <ac:chgData name="Nora Monday" userId="f9fce3f3-ea5a-4bf2-9c87-84b96f517122" providerId="ADAL" clId="{B97A3E17-EA29-4714-9D9D-D98A985F7C47}" dt="2024-11-28T00:01:17.659" v="164" actId="962"/>
          <ac:spMkLst>
            <pc:docMk/>
            <pc:sldMk cId="3209503340" sldId="499"/>
            <ac:spMk id="7" creationId="{66EEA9EB-011E-3579-D6F2-7250F26B6825}"/>
          </ac:spMkLst>
        </pc:spChg>
        <pc:spChg chg="mod topLvl">
          <ac:chgData name="Nora Monday" userId="f9fce3f3-ea5a-4bf2-9c87-84b96f517122" providerId="ADAL" clId="{B97A3E17-EA29-4714-9D9D-D98A985F7C47}" dt="2024-11-28T00:27:50.706" v="1697" actId="13244"/>
          <ac:spMkLst>
            <pc:docMk/>
            <pc:sldMk cId="3209503340" sldId="499"/>
            <ac:spMk id="8" creationId="{40053D74-595C-E241-C035-BB4BF33CE9A2}"/>
          </ac:spMkLst>
        </pc:spChg>
        <pc:spChg chg="add mod">
          <ac:chgData name="Nora Monday" userId="f9fce3f3-ea5a-4bf2-9c87-84b96f517122" providerId="ADAL" clId="{B97A3E17-EA29-4714-9D9D-D98A985F7C47}" dt="2024-11-28T00:27:29.761" v="1693" actId="13244"/>
          <ac:spMkLst>
            <pc:docMk/>
            <pc:sldMk cId="3209503340" sldId="499"/>
            <ac:spMk id="9" creationId="{F09E21B9-D8CD-36F8-BDDE-A3AF47BAC871}"/>
          </ac:spMkLst>
        </pc:spChg>
      </pc:sldChg>
      <pc:sldChg chg="addSp modSp mod">
        <pc:chgData name="Nora Monday" userId="f9fce3f3-ea5a-4bf2-9c87-84b96f517122" providerId="ADAL" clId="{B97A3E17-EA29-4714-9D9D-D98A985F7C47}" dt="2024-11-28T00:28:05.106" v="1699" actId="13244"/>
        <pc:sldMkLst>
          <pc:docMk/>
          <pc:sldMk cId="2182568030" sldId="501"/>
        </pc:sldMkLst>
        <pc:spChg chg="mod">
          <ac:chgData name="Nora Monday" userId="f9fce3f3-ea5a-4bf2-9c87-84b96f517122" providerId="ADAL" clId="{B97A3E17-EA29-4714-9D9D-D98A985F7C47}" dt="2024-11-28T00:02:05.102" v="364" actId="962"/>
          <ac:spMkLst>
            <pc:docMk/>
            <pc:sldMk cId="2182568030" sldId="501"/>
            <ac:spMk id="2" creationId="{77FA6F38-C7C2-93D2-230F-DB6E5A202F7D}"/>
          </ac:spMkLst>
        </pc:spChg>
        <pc:spChg chg="add mod">
          <ac:chgData name="Nora Monday" userId="f9fce3f3-ea5a-4bf2-9c87-84b96f517122" providerId="ADAL" clId="{B97A3E17-EA29-4714-9D9D-D98A985F7C47}" dt="2024-11-28T00:28:05.106" v="1699" actId="13244"/>
          <ac:spMkLst>
            <pc:docMk/>
            <pc:sldMk cId="2182568030" sldId="501"/>
            <ac:spMk id="3" creationId="{30BD57F9-EA6C-33D3-002C-1DD94BEDD070}"/>
          </ac:spMkLst>
        </pc:spChg>
      </pc:sldChg>
      <pc:sldChg chg="modSp mod">
        <pc:chgData name="Nora Monday" userId="f9fce3f3-ea5a-4bf2-9c87-84b96f517122" providerId="ADAL" clId="{B97A3E17-EA29-4714-9D9D-D98A985F7C47}" dt="2024-11-28T01:26:50.119" v="1816" actId="13244"/>
        <pc:sldMkLst>
          <pc:docMk/>
          <pc:sldMk cId="409148390" sldId="514"/>
        </pc:sldMkLst>
        <pc:spChg chg="mod">
          <ac:chgData name="Nora Monday" userId="f9fce3f3-ea5a-4bf2-9c87-84b96f517122" providerId="ADAL" clId="{B97A3E17-EA29-4714-9D9D-D98A985F7C47}" dt="2024-11-28T00:35:47.526" v="1782" actId="13244"/>
          <ac:spMkLst>
            <pc:docMk/>
            <pc:sldMk cId="409148390" sldId="514"/>
            <ac:spMk id="3" creationId="{79CFB367-4EE0-DB50-0437-A4E59AE596D4}"/>
          </ac:spMkLst>
        </pc:spChg>
        <pc:spChg chg="mod">
          <ac:chgData name="Nora Monday" userId="f9fce3f3-ea5a-4bf2-9c87-84b96f517122" providerId="ADAL" clId="{B97A3E17-EA29-4714-9D9D-D98A985F7C47}" dt="2024-11-28T01:26:44.404" v="1814" actId="1076"/>
          <ac:spMkLst>
            <pc:docMk/>
            <pc:sldMk cId="409148390" sldId="514"/>
            <ac:spMk id="5" creationId="{4D63DF55-0F69-AF36-CD74-DB192D4FA7FC}"/>
          </ac:spMkLst>
        </pc:spChg>
        <pc:spChg chg="mod ord">
          <ac:chgData name="Nora Monday" userId="f9fce3f3-ea5a-4bf2-9c87-84b96f517122" providerId="ADAL" clId="{B97A3E17-EA29-4714-9D9D-D98A985F7C47}" dt="2024-11-28T01:26:50.119" v="1816" actId="13244"/>
          <ac:spMkLst>
            <pc:docMk/>
            <pc:sldMk cId="409148390" sldId="514"/>
            <ac:spMk id="6" creationId="{3E192CB3-B945-9406-F3AE-9F952F274A67}"/>
          </ac:spMkLst>
        </pc:spChg>
      </pc:sldChg>
      <pc:sldChg chg="addSp modSp mod">
        <pc:chgData name="Nora Monday" userId="f9fce3f3-ea5a-4bf2-9c87-84b96f517122" providerId="ADAL" clId="{B97A3E17-EA29-4714-9D9D-D98A985F7C47}" dt="2024-11-28T00:27:59.659" v="1698" actId="13244"/>
        <pc:sldMkLst>
          <pc:docMk/>
          <pc:sldMk cId="1335887389" sldId="516"/>
        </pc:sldMkLst>
        <pc:spChg chg="add mod">
          <ac:chgData name="Nora Monday" userId="f9fce3f3-ea5a-4bf2-9c87-84b96f517122" providerId="ADAL" clId="{B97A3E17-EA29-4714-9D9D-D98A985F7C47}" dt="2024-11-28T00:27:59.659" v="1698" actId="13244"/>
          <ac:spMkLst>
            <pc:docMk/>
            <pc:sldMk cId="1335887389" sldId="516"/>
            <ac:spMk id="2" creationId="{AF901489-5304-33E4-917B-C57504DF6093}"/>
          </ac:spMkLst>
        </pc:spChg>
        <pc:picChg chg="mod">
          <ac:chgData name="Nora Monday" userId="f9fce3f3-ea5a-4bf2-9c87-84b96f517122" providerId="ADAL" clId="{B97A3E17-EA29-4714-9D9D-D98A985F7C47}" dt="2024-11-28T00:01:29.781" v="184" actId="962"/>
          <ac:picMkLst>
            <pc:docMk/>
            <pc:sldMk cId="1335887389" sldId="516"/>
            <ac:picMk id="6" creationId="{D775F1E7-8CC5-8B66-47A7-2CD8EAE0E1D9}"/>
          </ac:picMkLst>
        </pc:picChg>
      </pc:sldChg>
      <pc:sldMasterChg chg="modSldLayout">
        <pc:chgData name="Nora Monday" userId="f9fce3f3-ea5a-4bf2-9c87-84b96f517122" providerId="ADAL" clId="{B97A3E17-EA29-4714-9D9D-D98A985F7C47}" dt="2024-11-28T05:10:42.647" v="1820"/>
        <pc:sldMasterMkLst>
          <pc:docMk/>
          <pc:sldMasterMk cId="1034081160" sldId="2147483648"/>
        </pc:sldMasterMkLst>
        <pc:sldLayoutChg chg="addSp delSp modSp mod">
          <pc:chgData name="Nora Monday" userId="f9fce3f3-ea5a-4bf2-9c87-84b96f517122" providerId="ADAL" clId="{B97A3E17-EA29-4714-9D9D-D98A985F7C47}" dt="2024-11-28T05:10:42.647" v="1820"/>
          <pc:sldLayoutMkLst>
            <pc:docMk/>
            <pc:sldMasterMk cId="1034081160" sldId="2147483648"/>
            <pc:sldLayoutMk cId="488055856" sldId="2147483694"/>
          </pc:sldLayoutMkLst>
          <pc:spChg chg="add mod">
            <ac:chgData name="Nora Monday" userId="f9fce3f3-ea5a-4bf2-9c87-84b96f517122" providerId="ADAL" clId="{B97A3E17-EA29-4714-9D9D-D98A985F7C47}" dt="2024-11-28T05:10:42.647" v="1820"/>
            <ac:spMkLst>
              <pc:docMk/>
              <pc:sldMasterMk cId="1034081160" sldId="2147483648"/>
              <pc:sldLayoutMk cId="488055856" sldId="2147483694"/>
              <ac:spMk id="2" creationId="{E4E39AFC-5CAC-FC55-B54B-1894A1F20580}"/>
            </ac:spMkLst>
          </pc:spChg>
        </pc:sldLayoutChg>
        <pc:sldLayoutChg chg="addSp delSp modSp mod">
          <pc:chgData name="Nora Monday" userId="f9fce3f3-ea5a-4bf2-9c87-84b96f517122" providerId="ADAL" clId="{B97A3E17-EA29-4714-9D9D-D98A985F7C47}" dt="2024-11-28T05:05:09.005" v="1818"/>
          <pc:sldLayoutMkLst>
            <pc:docMk/>
            <pc:sldMasterMk cId="1034081160" sldId="2147483648"/>
            <pc:sldLayoutMk cId="737691550" sldId="2147483711"/>
          </pc:sldLayoutMkLst>
          <pc:spChg chg="add mod">
            <ac:chgData name="Nora Monday" userId="f9fce3f3-ea5a-4bf2-9c87-84b96f517122" providerId="ADAL" clId="{B97A3E17-EA29-4714-9D9D-D98A985F7C47}" dt="2024-11-28T05:05:09.005" v="1818"/>
            <ac:spMkLst>
              <pc:docMk/>
              <pc:sldMasterMk cId="1034081160" sldId="2147483648"/>
              <pc:sldLayoutMk cId="737691550" sldId="2147483711"/>
              <ac:spMk id="6" creationId="{FF10F613-A6E1-9E65-B426-72B96D0FD76C}"/>
            </ac:spMkLst>
          </pc:spChg>
          <pc:picChg chg="topLvl">
            <ac:chgData name="Nora Monday" userId="f9fce3f3-ea5a-4bf2-9c87-84b96f517122" providerId="ADAL" clId="{B97A3E17-EA29-4714-9D9D-D98A985F7C47}" dt="2024-11-28T05:05:08.207" v="1817" actId="478"/>
            <ac:picMkLst>
              <pc:docMk/>
              <pc:sldMasterMk cId="1034081160" sldId="2147483648"/>
              <pc:sldLayoutMk cId="737691550" sldId="2147483711"/>
              <ac:picMk id="10" creationId="{A55F2FC8-96E8-3E39-8AB7-69D19D76A69A}"/>
            </ac:picMkLst>
          </pc:picChg>
        </pc:sldLayoutChg>
      </pc:sldMasterChg>
    </pc:docChg>
  </pc:docChgLst>
  <pc:docChgLst>
    <pc:chgData name="Liz Heynes" userId="e5ff50d5-f39a-42f6-9e9f-e790bcc8c38d" providerId="ADAL" clId="{D46767AC-BE97-4027-9FE5-6D1EDF12C54C}"/>
    <pc:docChg chg="custSel modSld modMainMaster">
      <pc:chgData name="Liz Heynes" userId="e5ff50d5-f39a-42f6-9e9f-e790bcc8c38d" providerId="ADAL" clId="{D46767AC-BE97-4027-9FE5-6D1EDF12C54C}" dt="2024-12-16T01:08:13.140" v="37" actId="1037"/>
      <pc:docMkLst>
        <pc:docMk/>
      </pc:docMkLst>
      <pc:sldChg chg="modNotesTx">
        <pc:chgData name="Liz Heynes" userId="e5ff50d5-f39a-42f6-9e9f-e790bcc8c38d" providerId="ADAL" clId="{D46767AC-BE97-4027-9FE5-6D1EDF12C54C}" dt="2024-12-16T00:40:26.809" v="3" actId="115"/>
        <pc:sldMkLst>
          <pc:docMk/>
          <pc:sldMk cId="409148390" sldId="514"/>
        </pc:sldMkLst>
      </pc:sldChg>
      <pc:sldMasterChg chg="modSldLayout">
        <pc:chgData name="Liz Heynes" userId="e5ff50d5-f39a-42f6-9e9f-e790bcc8c38d" providerId="ADAL" clId="{D46767AC-BE97-4027-9FE5-6D1EDF12C54C}" dt="2024-12-16T01:08:13.140" v="37" actId="1037"/>
        <pc:sldMasterMkLst>
          <pc:docMk/>
          <pc:sldMasterMk cId="1034081160" sldId="2147483648"/>
        </pc:sldMasterMkLst>
        <pc:sldLayoutChg chg="addSp delSp modSp mod">
          <pc:chgData name="Liz Heynes" userId="e5ff50d5-f39a-42f6-9e9f-e790bcc8c38d" providerId="ADAL" clId="{D46767AC-BE97-4027-9FE5-6D1EDF12C54C}" dt="2024-12-16T01:08:13.140" v="37" actId="1037"/>
          <pc:sldLayoutMkLst>
            <pc:docMk/>
            <pc:sldMasterMk cId="1034081160" sldId="2147483648"/>
            <pc:sldLayoutMk cId="737691550" sldId="2147483711"/>
          </pc:sldLayoutMkLst>
          <pc:spChg chg="mod">
            <ac:chgData name="Liz Heynes" userId="e5ff50d5-f39a-42f6-9e9f-e790bcc8c38d" providerId="ADAL" clId="{D46767AC-BE97-4027-9FE5-6D1EDF12C54C}" dt="2024-12-16T01:08:13.140" v="37" actId="1037"/>
            <ac:spMkLst>
              <pc:docMk/>
              <pc:sldMasterMk cId="1034081160" sldId="2147483648"/>
              <pc:sldLayoutMk cId="737691550" sldId="2147483711"/>
              <ac:spMk id="6" creationId="{FF10F613-A6E1-9E65-B426-72B96D0FD76C}"/>
            </ac:spMkLst>
          </pc:spChg>
          <pc:spChg chg="add mod">
            <ac:chgData name="Liz Heynes" userId="e5ff50d5-f39a-42f6-9e9f-e790bcc8c38d" providerId="ADAL" clId="{D46767AC-BE97-4027-9FE5-6D1EDF12C54C}" dt="2024-12-16T00:35:54.333" v="1"/>
            <ac:spMkLst>
              <pc:docMk/>
              <pc:sldMasterMk cId="1034081160" sldId="2147483648"/>
              <pc:sldLayoutMk cId="737691550" sldId="2147483711"/>
              <ac:spMk id="7" creationId="{C8AEBD59-7306-7957-40E0-A1EF082BBC2D}"/>
            </ac:spMkLst>
          </pc:spChg>
          <pc:spChg chg="del">
            <ac:chgData name="Liz Heynes" userId="e5ff50d5-f39a-42f6-9e9f-e790bcc8c38d" providerId="ADAL" clId="{D46767AC-BE97-4027-9FE5-6D1EDF12C54C}" dt="2024-12-16T00:35:53.887" v="0" actId="478"/>
            <ac:spMkLst>
              <pc:docMk/>
              <pc:sldMasterMk cId="1034081160" sldId="2147483648"/>
              <pc:sldLayoutMk cId="737691550" sldId="2147483711"/>
              <ac:spMk id="8" creationId="{DA37FD61-74A1-4F91-9EF7-6D0EE5FCEB00}"/>
            </ac:spMkLst>
          </pc:spChg>
        </pc:sldLayoutChg>
      </pc:sldMasterChg>
    </pc:docChg>
  </pc:docChgLst>
  <pc:docChgLst>
    <pc:chgData name="Kerrie Shanahan" userId="ae473d9f-76e9-476f-892f-2674ea963afc" providerId="ADAL" clId="{586253AB-A32E-4F25-9B8F-BC5AA14816B5}"/>
    <pc:docChg chg="custSel modSld">
      <pc:chgData name="Kerrie Shanahan" userId="ae473d9f-76e9-476f-892f-2674ea963afc" providerId="ADAL" clId="{586253AB-A32E-4F25-9B8F-BC5AA14816B5}" dt="2024-11-26T22:55:52.214" v="136" actId="165"/>
      <pc:docMkLst>
        <pc:docMk/>
      </pc:docMkLst>
      <pc:sldChg chg="modNotesTx">
        <pc:chgData name="Kerrie Shanahan" userId="ae473d9f-76e9-476f-892f-2674ea963afc" providerId="ADAL" clId="{586253AB-A32E-4F25-9B8F-BC5AA14816B5}" dt="2024-11-26T22:13:52.874" v="122" actId="20577"/>
        <pc:sldMkLst>
          <pc:docMk/>
          <pc:sldMk cId="4150549256" sldId="437"/>
        </pc:sldMkLst>
      </pc:sldChg>
      <pc:sldChg chg="addSp delSp modSp mod modNotesTx">
        <pc:chgData name="Kerrie Shanahan" userId="ae473d9f-76e9-476f-892f-2674ea963afc" providerId="ADAL" clId="{586253AB-A32E-4F25-9B8F-BC5AA14816B5}" dt="2024-11-26T22:55:42.774" v="134" actId="165"/>
        <pc:sldMkLst>
          <pc:docMk/>
          <pc:sldMk cId="3790191868" sldId="442"/>
        </pc:sldMkLst>
        <pc:spChg chg="mod topLvl">
          <ac:chgData name="Kerrie Shanahan" userId="ae473d9f-76e9-476f-892f-2674ea963afc" providerId="ADAL" clId="{586253AB-A32E-4F25-9B8F-BC5AA14816B5}" dt="2024-11-26T22:55:42.774" v="134" actId="165"/>
          <ac:spMkLst>
            <pc:docMk/>
            <pc:sldMk cId="3790191868" sldId="442"/>
            <ac:spMk id="9" creationId="{7AD4C5E2-1FA6-BC43-932E-8BF225355A91}"/>
          </ac:spMkLst>
        </pc:spChg>
        <pc:spChg chg="mod topLvl">
          <ac:chgData name="Kerrie Shanahan" userId="ae473d9f-76e9-476f-892f-2674ea963afc" providerId="ADAL" clId="{586253AB-A32E-4F25-9B8F-BC5AA14816B5}" dt="2024-11-26T22:55:42.774" v="134" actId="165"/>
          <ac:spMkLst>
            <pc:docMk/>
            <pc:sldMk cId="3790191868" sldId="442"/>
            <ac:spMk id="10" creationId="{40F75F48-FC8E-8E44-8B2D-2F86CEBF1B45}"/>
          </ac:spMkLst>
        </pc:spChg>
        <pc:spChg chg="mod topLvl">
          <ac:chgData name="Kerrie Shanahan" userId="ae473d9f-76e9-476f-892f-2674ea963afc" providerId="ADAL" clId="{586253AB-A32E-4F25-9B8F-BC5AA14816B5}" dt="2024-11-26T22:55:42.774" v="134" actId="165"/>
          <ac:spMkLst>
            <pc:docMk/>
            <pc:sldMk cId="3790191868" sldId="442"/>
            <ac:spMk id="11" creationId="{B7918130-89B9-834B-849E-74EEB7E489BC}"/>
          </ac:spMkLst>
        </pc:spChg>
        <pc:spChg chg="mod">
          <ac:chgData name="Kerrie Shanahan" userId="ae473d9f-76e9-476f-892f-2674ea963afc" providerId="ADAL" clId="{586253AB-A32E-4F25-9B8F-BC5AA14816B5}" dt="2024-11-26T05:44:04.949" v="93" actId="164"/>
          <ac:spMkLst>
            <pc:docMk/>
            <pc:sldMk cId="3790191868" sldId="442"/>
            <ac:spMk id="12" creationId="{6729681C-B2E4-8D4B-88DD-D33B098E5705}"/>
          </ac:spMkLst>
        </pc:spChg>
        <pc:spChg chg="mod">
          <ac:chgData name="Kerrie Shanahan" userId="ae473d9f-76e9-476f-892f-2674ea963afc" providerId="ADAL" clId="{586253AB-A32E-4F25-9B8F-BC5AA14816B5}" dt="2024-11-26T05:44:04.949" v="93" actId="164"/>
          <ac:spMkLst>
            <pc:docMk/>
            <pc:sldMk cId="3790191868" sldId="442"/>
            <ac:spMk id="13" creationId="{FD3E847A-5F92-3141-BCE5-781F3CE6505D}"/>
          </ac:spMkLst>
        </pc:spChg>
        <pc:grpChg chg="add mod">
          <ac:chgData name="Kerrie Shanahan" userId="ae473d9f-76e9-476f-892f-2674ea963afc" providerId="ADAL" clId="{586253AB-A32E-4F25-9B8F-BC5AA14816B5}" dt="2024-11-26T22:55:11.027" v="128" actId="1076"/>
          <ac:grpSpMkLst>
            <pc:docMk/>
            <pc:sldMk cId="3790191868" sldId="442"/>
            <ac:grpSpMk id="3" creationId="{38D63A95-CA77-5BC7-F70E-47D0E561F978}"/>
          </ac:grpSpMkLst>
        </pc:grpChg>
      </pc:sldChg>
      <pc:sldChg chg="addSp delSp modSp mod">
        <pc:chgData name="Kerrie Shanahan" userId="ae473d9f-76e9-476f-892f-2674ea963afc" providerId="ADAL" clId="{586253AB-A32E-4F25-9B8F-BC5AA14816B5}" dt="2024-11-26T22:55:36.269" v="133" actId="165"/>
        <pc:sldMkLst>
          <pc:docMk/>
          <pc:sldMk cId="1548968196" sldId="443"/>
        </pc:sldMkLst>
        <pc:spChg chg="mod topLvl">
          <ac:chgData name="Kerrie Shanahan" userId="ae473d9f-76e9-476f-892f-2674ea963afc" providerId="ADAL" clId="{586253AB-A32E-4F25-9B8F-BC5AA14816B5}" dt="2024-11-26T22:55:36.269" v="133" actId="165"/>
          <ac:spMkLst>
            <pc:docMk/>
            <pc:sldMk cId="1548968196" sldId="443"/>
            <ac:spMk id="3" creationId="{6F95B6D8-DA11-6056-6FDC-EEAB5DFD08E5}"/>
          </ac:spMkLst>
        </pc:spChg>
        <pc:spChg chg="mod topLvl">
          <ac:chgData name="Kerrie Shanahan" userId="ae473d9f-76e9-476f-892f-2674ea963afc" providerId="ADAL" clId="{586253AB-A32E-4F25-9B8F-BC5AA14816B5}" dt="2024-11-26T22:55:36.269" v="133" actId="165"/>
          <ac:spMkLst>
            <pc:docMk/>
            <pc:sldMk cId="1548968196" sldId="443"/>
            <ac:spMk id="4" creationId="{E3D7B0B3-F0C4-C04A-CAEC-FBD301C6B71D}"/>
          </ac:spMkLst>
        </pc:spChg>
        <pc:spChg chg="mod topLvl">
          <ac:chgData name="Kerrie Shanahan" userId="ae473d9f-76e9-476f-892f-2674ea963afc" providerId="ADAL" clId="{586253AB-A32E-4F25-9B8F-BC5AA14816B5}" dt="2024-11-26T22:55:36.269" v="133" actId="165"/>
          <ac:spMkLst>
            <pc:docMk/>
            <pc:sldMk cId="1548968196" sldId="443"/>
            <ac:spMk id="9" creationId="{DF00D758-361E-5C57-104F-78FF0D35E811}"/>
          </ac:spMkLst>
        </pc:spChg>
        <pc:spChg chg="mod">
          <ac:chgData name="Kerrie Shanahan" userId="ae473d9f-76e9-476f-892f-2674ea963afc" providerId="ADAL" clId="{586253AB-A32E-4F25-9B8F-BC5AA14816B5}" dt="2024-11-26T22:55:29.819" v="132"/>
          <ac:spMkLst>
            <pc:docMk/>
            <pc:sldMk cId="1548968196" sldId="443"/>
            <ac:spMk id="12" creationId="{AC5E36F8-86B1-BA74-ABA8-14768063059E}"/>
          </ac:spMkLst>
        </pc:spChg>
        <pc:spChg chg="mod">
          <ac:chgData name="Kerrie Shanahan" userId="ae473d9f-76e9-476f-892f-2674ea963afc" providerId="ADAL" clId="{586253AB-A32E-4F25-9B8F-BC5AA14816B5}" dt="2024-11-26T22:55:29.819" v="132"/>
          <ac:spMkLst>
            <pc:docMk/>
            <pc:sldMk cId="1548968196" sldId="443"/>
            <ac:spMk id="15" creationId="{722E6259-F87B-C0E7-7805-1D6885BA0BAB}"/>
          </ac:spMkLst>
        </pc:spChg>
        <pc:grpChg chg="add mod">
          <ac:chgData name="Kerrie Shanahan" userId="ae473d9f-76e9-476f-892f-2674ea963afc" providerId="ADAL" clId="{586253AB-A32E-4F25-9B8F-BC5AA14816B5}" dt="2024-11-26T22:55:29.819" v="132"/>
          <ac:grpSpMkLst>
            <pc:docMk/>
            <pc:sldMk cId="1548968196" sldId="443"/>
            <ac:grpSpMk id="10" creationId="{27C49951-D05C-374A-FF87-B587D17AA116}"/>
          </ac:grpSpMkLst>
        </pc:grpChg>
      </pc:sldChg>
      <pc:sldChg chg="addSp delSp modSp mod">
        <pc:chgData name="Kerrie Shanahan" userId="ae473d9f-76e9-476f-892f-2674ea963afc" providerId="ADAL" clId="{586253AB-A32E-4F25-9B8F-BC5AA14816B5}" dt="2024-11-26T22:55:46.872" v="135" actId="165"/>
        <pc:sldMkLst>
          <pc:docMk/>
          <pc:sldMk cId="1550106778" sldId="444"/>
        </pc:sldMkLst>
        <pc:picChg chg="mod topLvl">
          <ac:chgData name="Kerrie Shanahan" userId="ae473d9f-76e9-476f-892f-2674ea963afc" providerId="ADAL" clId="{586253AB-A32E-4F25-9B8F-BC5AA14816B5}" dt="2024-11-26T22:55:46.872" v="135" actId="165"/>
          <ac:picMkLst>
            <pc:docMk/>
            <pc:sldMk cId="1550106778" sldId="444"/>
            <ac:picMk id="3" creationId="{2642E991-5F30-39D6-A9F9-4DC0AB923E2D}"/>
          </ac:picMkLst>
        </pc:picChg>
        <pc:picChg chg="mod topLvl">
          <ac:chgData name="Kerrie Shanahan" userId="ae473d9f-76e9-476f-892f-2674ea963afc" providerId="ADAL" clId="{586253AB-A32E-4F25-9B8F-BC5AA14816B5}" dt="2024-11-26T22:55:46.872" v="135" actId="165"/>
          <ac:picMkLst>
            <pc:docMk/>
            <pc:sldMk cId="1550106778" sldId="444"/>
            <ac:picMk id="7" creationId="{BE18A56B-253C-D568-6A3A-EB912B031C97}"/>
          </ac:picMkLst>
        </pc:picChg>
        <pc:picChg chg="mod topLvl">
          <ac:chgData name="Kerrie Shanahan" userId="ae473d9f-76e9-476f-892f-2674ea963afc" providerId="ADAL" clId="{586253AB-A32E-4F25-9B8F-BC5AA14816B5}" dt="2024-11-26T22:55:46.872" v="135" actId="165"/>
          <ac:picMkLst>
            <pc:docMk/>
            <pc:sldMk cId="1550106778" sldId="444"/>
            <ac:picMk id="8" creationId="{DEAC0409-7633-1BD3-668C-640DAC292C15}"/>
          </ac:picMkLst>
        </pc:picChg>
      </pc:sldChg>
      <pc:sldChg chg="addSp delSp modSp mod">
        <pc:chgData name="Kerrie Shanahan" userId="ae473d9f-76e9-476f-892f-2674ea963afc" providerId="ADAL" clId="{586253AB-A32E-4F25-9B8F-BC5AA14816B5}" dt="2024-11-26T22:55:52.214" v="136" actId="165"/>
        <pc:sldMkLst>
          <pc:docMk/>
          <pc:sldMk cId="2708634835" sldId="445"/>
        </pc:sldMkLst>
        <pc:grpChg chg="mod topLvl">
          <ac:chgData name="Kerrie Shanahan" userId="ae473d9f-76e9-476f-892f-2674ea963afc" providerId="ADAL" clId="{586253AB-A32E-4F25-9B8F-BC5AA14816B5}" dt="2024-11-26T22:55:52.214" v="136" actId="165"/>
          <ac:grpSpMkLst>
            <pc:docMk/>
            <pc:sldMk cId="2708634835" sldId="445"/>
            <ac:grpSpMk id="4" creationId="{77836DB0-5591-7547-DA76-D70E2F430061}"/>
          </ac:grpSpMkLst>
        </pc:grpChg>
        <pc:picChg chg="mod topLvl">
          <ac:chgData name="Kerrie Shanahan" userId="ae473d9f-76e9-476f-892f-2674ea963afc" providerId="ADAL" clId="{586253AB-A32E-4F25-9B8F-BC5AA14816B5}" dt="2024-11-26T22:55:52.214" v="136" actId="165"/>
          <ac:picMkLst>
            <pc:docMk/>
            <pc:sldMk cId="2708634835" sldId="445"/>
            <ac:picMk id="2" creationId="{0218B008-7E3E-256F-B9AA-2DF6ED06763F}"/>
          </ac:picMkLst>
        </pc:picChg>
        <pc:picChg chg="mod">
          <ac:chgData name="Kerrie Shanahan" userId="ae473d9f-76e9-476f-892f-2674ea963afc" providerId="ADAL" clId="{586253AB-A32E-4F25-9B8F-BC5AA14816B5}" dt="2024-11-26T22:55:52.214" v="136" actId="165"/>
          <ac:picMkLst>
            <pc:docMk/>
            <pc:sldMk cId="2708634835" sldId="445"/>
            <ac:picMk id="3" creationId="{0B8FEB4F-6C7C-15E8-EB8B-49BE098CB0C7}"/>
          </ac:picMkLst>
        </pc:picChg>
        <pc:picChg chg="mod">
          <ac:chgData name="Kerrie Shanahan" userId="ae473d9f-76e9-476f-892f-2674ea963afc" providerId="ADAL" clId="{586253AB-A32E-4F25-9B8F-BC5AA14816B5}" dt="2024-11-26T22:55:52.214" v="136" actId="165"/>
          <ac:picMkLst>
            <pc:docMk/>
            <pc:sldMk cId="2708634835" sldId="445"/>
            <ac:picMk id="7" creationId="{FC7BDA6F-365A-32AA-E93B-CECA11026E6F}"/>
          </ac:picMkLst>
        </pc:picChg>
        <pc:picChg chg="mod topLvl">
          <ac:chgData name="Kerrie Shanahan" userId="ae473d9f-76e9-476f-892f-2674ea963afc" providerId="ADAL" clId="{586253AB-A32E-4F25-9B8F-BC5AA14816B5}" dt="2024-11-26T22:55:52.214" v="136" actId="165"/>
          <ac:picMkLst>
            <pc:docMk/>
            <pc:sldMk cId="2708634835" sldId="445"/>
            <ac:picMk id="9" creationId="{FC733794-76FD-EBE6-E05E-28C4D5728D70}"/>
          </ac:picMkLst>
        </pc:picChg>
      </pc:sldChg>
      <pc:sldChg chg="addSp delSp modSp mod modNotesTx">
        <pc:chgData name="Kerrie Shanahan" userId="ae473d9f-76e9-476f-892f-2674ea963afc" providerId="ADAL" clId="{586253AB-A32E-4F25-9B8F-BC5AA14816B5}" dt="2024-11-25T22:57:22.254" v="54" actId="20577"/>
        <pc:sldMkLst>
          <pc:docMk/>
          <pc:sldMk cId="240114052" sldId="449"/>
        </pc:sldMkLst>
        <pc:picChg chg="add mod">
          <ac:chgData name="Kerrie Shanahan" userId="ae473d9f-76e9-476f-892f-2674ea963afc" providerId="ADAL" clId="{586253AB-A32E-4F25-9B8F-BC5AA14816B5}" dt="2024-11-25T22:57:14.798" v="52" actId="1076"/>
          <ac:picMkLst>
            <pc:docMk/>
            <pc:sldMk cId="240114052" sldId="449"/>
            <ac:picMk id="7" creationId="{5A55A9EF-3D9F-80C2-9037-DC8F79240820}"/>
          </ac:picMkLst>
        </pc:picChg>
      </pc:sldChg>
      <pc:sldChg chg="addSp delSp modSp">
        <pc:chgData name="Kerrie Shanahan" userId="ae473d9f-76e9-476f-892f-2674ea963afc" providerId="ADAL" clId="{586253AB-A32E-4F25-9B8F-BC5AA14816B5}" dt="2024-11-26T22:13:24.354" v="113"/>
        <pc:sldMkLst>
          <pc:docMk/>
          <pc:sldMk cId="1821817766" sldId="455"/>
        </pc:sldMkLst>
        <pc:picChg chg="add mod">
          <ac:chgData name="Kerrie Shanahan" userId="ae473d9f-76e9-476f-892f-2674ea963afc" providerId="ADAL" clId="{586253AB-A32E-4F25-9B8F-BC5AA14816B5}" dt="2024-11-26T22:13:24.354" v="113"/>
          <ac:picMkLst>
            <pc:docMk/>
            <pc:sldMk cId="1821817766" sldId="455"/>
            <ac:picMk id="2" creationId="{3579E7BC-4155-17DB-87BC-736BF1E60179}"/>
          </ac:picMkLst>
        </pc:picChg>
      </pc:sldChg>
      <pc:sldChg chg="modSp">
        <pc:chgData name="Kerrie Shanahan" userId="ae473d9f-76e9-476f-892f-2674ea963afc" providerId="ADAL" clId="{586253AB-A32E-4F25-9B8F-BC5AA14816B5}" dt="2024-11-26T22:13:16.646" v="111" actId="1076"/>
        <pc:sldMkLst>
          <pc:docMk/>
          <pc:sldMk cId="1135391713" sldId="456"/>
        </pc:sldMkLst>
        <pc:picChg chg="mod">
          <ac:chgData name="Kerrie Shanahan" userId="ae473d9f-76e9-476f-892f-2674ea963afc" providerId="ADAL" clId="{586253AB-A32E-4F25-9B8F-BC5AA14816B5}" dt="2024-11-26T22:13:16.646" v="111" actId="1076"/>
          <ac:picMkLst>
            <pc:docMk/>
            <pc:sldMk cId="1135391713" sldId="456"/>
            <ac:picMk id="2" creationId="{353E5E14-F968-044C-C9E9-B1F9C5FC3627}"/>
          </ac:picMkLst>
        </pc:picChg>
      </pc:sldChg>
      <pc:sldChg chg="modNotesTx">
        <pc:chgData name="Kerrie Shanahan" userId="ae473d9f-76e9-476f-892f-2674ea963afc" providerId="ADAL" clId="{586253AB-A32E-4F25-9B8F-BC5AA14816B5}" dt="2024-11-25T05:52:47.883" v="24" actId="20577"/>
        <pc:sldMkLst>
          <pc:docMk/>
          <pc:sldMk cId="2244477292" sldId="457"/>
        </pc:sldMkLst>
      </pc:sldChg>
      <pc:sldChg chg="modNotesTx">
        <pc:chgData name="Kerrie Shanahan" userId="ae473d9f-76e9-476f-892f-2674ea963afc" providerId="ADAL" clId="{586253AB-A32E-4F25-9B8F-BC5AA14816B5}" dt="2024-11-25T05:54:28.331" v="26"/>
        <pc:sldMkLst>
          <pc:docMk/>
          <pc:sldMk cId="536094152" sldId="466"/>
        </pc:sldMkLst>
      </pc:sldChg>
      <pc:sldChg chg="modNotesTx">
        <pc:chgData name="Kerrie Shanahan" userId="ae473d9f-76e9-476f-892f-2674ea963afc" providerId="ADAL" clId="{586253AB-A32E-4F25-9B8F-BC5AA14816B5}" dt="2024-11-25T05:54:49.664" v="28"/>
        <pc:sldMkLst>
          <pc:docMk/>
          <pc:sldMk cId="3096463887" sldId="468"/>
        </pc:sldMkLst>
      </pc:sldChg>
      <pc:sldChg chg="modNotesTx">
        <pc:chgData name="Kerrie Shanahan" userId="ae473d9f-76e9-476f-892f-2674ea963afc" providerId="ADAL" clId="{586253AB-A32E-4F25-9B8F-BC5AA14816B5}" dt="2024-11-25T05:55:05.060" v="29"/>
        <pc:sldMkLst>
          <pc:docMk/>
          <pc:sldMk cId="3461911102" sldId="469"/>
        </pc:sldMkLst>
      </pc:sldChg>
      <pc:sldChg chg="modNotesTx">
        <pc:chgData name="Kerrie Shanahan" userId="ae473d9f-76e9-476f-892f-2674ea963afc" providerId="ADAL" clId="{586253AB-A32E-4F25-9B8F-BC5AA14816B5}" dt="2024-11-25T05:55:15.471" v="30"/>
        <pc:sldMkLst>
          <pc:docMk/>
          <pc:sldMk cId="3868218024" sldId="470"/>
        </pc:sldMkLst>
      </pc:sldChg>
      <pc:sldChg chg="modNotesTx">
        <pc:chgData name="Kerrie Shanahan" userId="ae473d9f-76e9-476f-892f-2674ea963afc" providerId="ADAL" clId="{586253AB-A32E-4F25-9B8F-BC5AA14816B5}" dt="2024-11-25T05:55:26.883" v="32" actId="6549"/>
        <pc:sldMkLst>
          <pc:docMk/>
          <pc:sldMk cId="2325795097" sldId="471"/>
        </pc:sldMkLst>
      </pc:sldChg>
      <pc:sldChg chg="modNotesTx">
        <pc:chgData name="Kerrie Shanahan" userId="ae473d9f-76e9-476f-892f-2674ea963afc" providerId="ADAL" clId="{586253AB-A32E-4F25-9B8F-BC5AA14816B5}" dt="2024-11-25T05:55:43.476" v="36" actId="20577"/>
        <pc:sldMkLst>
          <pc:docMk/>
          <pc:sldMk cId="2806691242" sldId="472"/>
        </pc:sldMkLst>
      </pc:sldChg>
      <pc:sldChg chg="modNotesTx">
        <pc:chgData name="Kerrie Shanahan" userId="ae473d9f-76e9-476f-892f-2674ea963afc" providerId="ADAL" clId="{586253AB-A32E-4F25-9B8F-BC5AA14816B5}" dt="2024-11-25T05:55:54.659" v="37"/>
        <pc:sldMkLst>
          <pc:docMk/>
          <pc:sldMk cId="2667868244" sldId="473"/>
        </pc:sldMkLst>
      </pc:sldChg>
      <pc:sldChg chg="modNotesTx">
        <pc:chgData name="Kerrie Shanahan" userId="ae473d9f-76e9-476f-892f-2674ea963afc" providerId="ADAL" clId="{586253AB-A32E-4F25-9B8F-BC5AA14816B5}" dt="2024-11-25T05:56:07.932" v="38"/>
        <pc:sldMkLst>
          <pc:docMk/>
          <pc:sldMk cId="1436218551" sldId="474"/>
        </pc:sldMkLst>
      </pc:sldChg>
      <pc:sldChg chg="modNotesTx">
        <pc:chgData name="Kerrie Shanahan" userId="ae473d9f-76e9-476f-892f-2674ea963afc" providerId="ADAL" clId="{586253AB-A32E-4F25-9B8F-BC5AA14816B5}" dt="2024-11-25T05:56:24.956" v="39"/>
        <pc:sldMkLst>
          <pc:docMk/>
          <pc:sldMk cId="908412850" sldId="475"/>
        </pc:sldMkLst>
      </pc:sldChg>
      <pc:sldChg chg="modNotesTx">
        <pc:chgData name="Kerrie Shanahan" userId="ae473d9f-76e9-476f-892f-2674ea963afc" providerId="ADAL" clId="{586253AB-A32E-4F25-9B8F-BC5AA14816B5}" dt="2024-11-25T05:56:36.356" v="40"/>
        <pc:sldMkLst>
          <pc:docMk/>
          <pc:sldMk cId="1716554648" sldId="476"/>
        </pc:sldMkLst>
      </pc:sldChg>
      <pc:sldChg chg="modNotesTx">
        <pc:chgData name="Kerrie Shanahan" userId="ae473d9f-76e9-476f-892f-2674ea963afc" providerId="ADAL" clId="{586253AB-A32E-4F25-9B8F-BC5AA14816B5}" dt="2024-11-25T05:56:46.279" v="41"/>
        <pc:sldMkLst>
          <pc:docMk/>
          <pc:sldMk cId="607994850" sldId="477"/>
        </pc:sldMkLst>
      </pc:sldChg>
      <pc:sldChg chg="modNotesTx">
        <pc:chgData name="Kerrie Shanahan" userId="ae473d9f-76e9-476f-892f-2674ea963afc" providerId="ADAL" clId="{586253AB-A32E-4F25-9B8F-BC5AA14816B5}" dt="2024-11-25T05:54:39.256" v="27"/>
        <pc:sldMkLst>
          <pc:docMk/>
          <pc:sldMk cId="4152176365" sldId="496"/>
        </pc:sldMkLst>
      </pc:sldChg>
      <pc:sldChg chg="modNotesTx">
        <pc:chgData name="Kerrie Shanahan" userId="ae473d9f-76e9-476f-892f-2674ea963afc" providerId="ADAL" clId="{586253AB-A32E-4F25-9B8F-BC5AA14816B5}" dt="2024-11-25T23:00:43.751" v="78" actId="20577"/>
        <pc:sldMkLst>
          <pc:docMk/>
          <pc:sldMk cId="1778827076" sldId="498"/>
        </pc:sldMkLst>
      </pc:sldChg>
      <pc:sldChg chg="modNotesTx">
        <pc:chgData name="Kerrie Shanahan" userId="ae473d9f-76e9-476f-892f-2674ea963afc" providerId="ADAL" clId="{586253AB-A32E-4F25-9B8F-BC5AA14816B5}" dt="2024-11-25T05:53:46.005" v="25" actId="20577"/>
        <pc:sldMkLst>
          <pc:docMk/>
          <pc:sldMk cId="3209503340" sldId="499"/>
        </pc:sldMkLst>
      </pc:sldChg>
    </pc:docChg>
  </pc:docChgLst>
  <pc:docChgLst>
    <pc:chgData name="Kerrie Shanahan" userId="ae473d9f-76e9-476f-892f-2674ea963afc" providerId="ADAL" clId="{872F42C9-68C4-4540-9256-46373F2F2B4B}"/>
    <pc:docChg chg="modSld">
      <pc:chgData name="Kerrie Shanahan" userId="ae473d9f-76e9-476f-892f-2674ea963afc" providerId="ADAL" clId="{872F42C9-68C4-4540-9256-46373F2F2B4B}" dt="2024-10-21T00:02:05.994" v="6" actId="255"/>
      <pc:docMkLst>
        <pc:docMk/>
      </pc:docMkLst>
      <pc:sldChg chg="modSp mod modNotesTx">
        <pc:chgData name="Kerrie Shanahan" userId="ae473d9f-76e9-476f-892f-2674ea963afc" providerId="ADAL" clId="{872F42C9-68C4-4540-9256-46373F2F2B4B}" dt="2024-10-21T00:02:05.994" v="6" actId="255"/>
        <pc:sldMkLst>
          <pc:docMk/>
          <pc:sldMk cId="409148390" sldId="514"/>
        </pc:sldMkLst>
        <pc:spChg chg="mod">
          <ac:chgData name="Kerrie Shanahan" userId="ae473d9f-76e9-476f-892f-2674ea963afc" providerId="ADAL" clId="{872F42C9-68C4-4540-9256-46373F2F2B4B}" dt="2024-10-21T00:02:05.994" v="6" actId="255"/>
          <ac:spMkLst>
            <pc:docMk/>
            <pc:sldMk cId="409148390" sldId="514"/>
            <ac:spMk id="3" creationId="{79CFB367-4EE0-DB50-0437-A4E59AE596D4}"/>
          </ac:spMkLst>
        </pc:spChg>
      </pc:sldChg>
    </pc:docChg>
  </pc:docChgLst>
  <pc:docChgLst>
    <pc:chgData name="Kerrie Shanahan" userId="ae473d9f-76e9-476f-892f-2674ea963afc" providerId="ADAL" clId="{3B05BE66-8991-4C93-B7FF-5E79D98AD235}"/>
    <pc:docChg chg="undo custSel addSld delSld modSld modMainMaster">
      <pc:chgData name="Kerrie Shanahan" userId="ae473d9f-76e9-476f-892f-2674ea963afc" providerId="ADAL" clId="{3B05BE66-8991-4C93-B7FF-5E79D98AD235}" dt="2024-10-16T04:57:22.030" v="739" actId="20577"/>
      <pc:docMkLst>
        <pc:docMk/>
      </pc:docMkLst>
      <pc:sldChg chg="del">
        <pc:chgData name="Kerrie Shanahan" userId="ae473d9f-76e9-476f-892f-2674ea963afc" providerId="ADAL" clId="{3B05BE66-8991-4C93-B7FF-5E79D98AD235}" dt="2024-10-07T03:30:41.509" v="157" actId="2696"/>
        <pc:sldMkLst>
          <pc:docMk/>
          <pc:sldMk cId="4263359036" sldId="418"/>
        </pc:sldMkLst>
      </pc:sldChg>
      <pc:sldChg chg="modSp modNotesTx">
        <pc:chgData name="Kerrie Shanahan" userId="ae473d9f-76e9-476f-892f-2674ea963afc" providerId="ADAL" clId="{3B05BE66-8991-4C93-B7FF-5E79D98AD235}" dt="2024-10-16T03:43:34.252" v="632"/>
        <pc:sldMkLst>
          <pc:docMk/>
          <pc:sldMk cId="4150549256" sldId="437"/>
        </pc:sldMkLst>
        <pc:picChg chg="mod">
          <ac:chgData name="Kerrie Shanahan" userId="ae473d9f-76e9-476f-892f-2674ea963afc" providerId="ADAL" clId="{3B05BE66-8991-4C93-B7FF-5E79D98AD235}" dt="2024-10-16T03:32:51.953" v="546" actId="14826"/>
          <ac:picMkLst>
            <pc:docMk/>
            <pc:sldMk cId="4150549256" sldId="437"/>
            <ac:picMk id="3" creationId="{1825C2BD-668D-1B47-A307-4478F57E8F9E}"/>
          </ac:picMkLst>
        </pc:picChg>
      </pc:sldChg>
      <pc:sldChg chg="modSp mod modNotesTx">
        <pc:chgData name="Kerrie Shanahan" userId="ae473d9f-76e9-476f-892f-2674ea963afc" providerId="ADAL" clId="{3B05BE66-8991-4C93-B7FF-5E79D98AD235}" dt="2024-10-16T03:44:48.928" v="638"/>
        <pc:sldMkLst>
          <pc:docMk/>
          <pc:sldMk cId="3662316055" sldId="441"/>
        </pc:sldMkLst>
        <pc:spChg chg="mod">
          <ac:chgData name="Kerrie Shanahan" userId="ae473d9f-76e9-476f-892f-2674ea963afc" providerId="ADAL" clId="{3B05BE66-8991-4C93-B7FF-5E79D98AD235}" dt="2024-10-16T03:40:02.673" v="580" actId="20577"/>
          <ac:spMkLst>
            <pc:docMk/>
            <pc:sldMk cId="3662316055" sldId="441"/>
            <ac:spMk id="4" creationId="{DFA8163B-DA64-924A-B4D9-41EA437843E9}"/>
          </ac:spMkLst>
        </pc:spChg>
      </pc:sldChg>
      <pc:sldChg chg="modNotesTx">
        <pc:chgData name="Kerrie Shanahan" userId="ae473d9f-76e9-476f-892f-2674ea963afc" providerId="ADAL" clId="{3B05BE66-8991-4C93-B7FF-5E79D98AD235}" dt="2024-10-16T03:45:04.055" v="642" actId="20577"/>
        <pc:sldMkLst>
          <pc:docMk/>
          <pc:sldMk cId="1548968196" sldId="443"/>
        </pc:sldMkLst>
      </pc:sldChg>
      <pc:sldChg chg="addSp modSp">
        <pc:chgData name="Kerrie Shanahan" userId="ae473d9f-76e9-476f-892f-2674ea963afc" providerId="ADAL" clId="{3B05BE66-8991-4C93-B7FF-5E79D98AD235}" dt="2024-10-16T03:46:41.476" v="658" actId="164"/>
        <pc:sldMkLst>
          <pc:docMk/>
          <pc:sldMk cId="2708634835" sldId="445"/>
        </pc:sldMkLst>
        <pc:grpChg chg="add mod">
          <ac:chgData name="Kerrie Shanahan" userId="ae473d9f-76e9-476f-892f-2674ea963afc" providerId="ADAL" clId="{3B05BE66-8991-4C93-B7FF-5E79D98AD235}" dt="2024-10-16T03:46:41.476" v="658" actId="164"/>
          <ac:grpSpMkLst>
            <pc:docMk/>
            <pc:sldMk cId="2708634835" sldId="445"/>
            <ac:grpSpMk id="4" creationId="{77836DB0-5591-7547-DA76-D70E2F430061}"/>
          </ac:grpSpMkLst>
        </pc:grpChg>
        <pc:picChg chg="mod">
          <ac:chgData name="Kerrie Shanahan" userId="ae473d9f-76e9-476f-892f-2674ea963afc" providerId="ADAL" clId="{3B05BE66-8991-4C93-B7FF-5E79D98AD235}" dt="2024-10-16T03:46:41.476" v="658" actId="164"/>
          <ac:picMkLst>
            <pc:docMk/>
            <pc:sldMk cId="2708634835" sldId="445"/>
            <ac:picMk id="3" creationId="{0B8FEB4F-6C7C-15E8-EB8B-49BE098CB0C7}"/>
          </ac:picMkLst>
        </pc:picChg>
        <pc:picChg chg="mod">
          <ac:chgData name="Kerrie Shanahan" userId="ae473d9f-76e9-476f-892f-2674ea963afc" providerId="ADAL" clId="{3B05BE66-8991-4C93-B7FF-5E79D98AD235}" dt="2024-10-16T03:46:41.476" v="658" actId="164"/>
          <ac:picMkLst>
            <pc:docMk/>
            <pc:sldMk cId="2708634835" sldId="445"/>
            <ac:picMk id="7" creationId="{FC7BDA6F-365A-32AA-E93B-CECA11026E6F}"/>
          </ac:picMkLst>
        </pc:picChg>
      </pc:sldChg>
      <pc:sldChg chg="addSp delSp modSp mod modNotesTx">
        <pc:chgData name="Kerrie Shanahan" userId="ae473d9f-76e9-476f-892f-2674ea963afc" providerId="ADAL" clId="{3B05BE66-8991-4C93-B7FF-5E79D98AD235}" dt="2024-10-16T03:49:28.141" v="691" actId="20577"/>
        <pc:sldMkLst>
          <pc:docMk/>
          <pc:sldMk cId="240114052" sldId="449"/>
        </pc:sldMkLst>
        <pc:spChg chg="mod">
          <ac:chgData name="Kerrie Shanahan" userId="ae473d9f-76e9-476f-892f-2674ea963afc" providerId="ADAL" clId="{3B05BE66-8991-4C93-B7FF-5E79D98AD235}" dt="2024-10-16T03:45:43.852" v="648" actId="1076"/>
          <ac:spMkLst>
            <pc:docMk/>
            <pc:sldMk cId="240114052" sldId="449"/>
            <ac:spMk id="10" creationId="{61D9BBD6-117F-F84E-8012-63EE0CF9CB35}"/>
          </ac:spMkLst>
        </pc:spChg>
        <pc:spChg chg="mod">
          <ac:chgData name="Kerrie Shanahan" userId="ae473d9f-76e9-476f-892f-2674ea963afc" providerId="ADAL" clId="{3B05BE66-8991-4C93-B7FF-5E79D98AD235}" dt="2024-10-16T03:47:22.494" v="663" actId="1076"/>
          <ac:spMkLst>
            <pc:docMk/>
            <pc:sldMk cId="240114052" sldId="449"/>
            <ac:spMk id="11" creationId="{13570D16-12C5-0048-8870-7285D656E7BA}"/>
          </ac:spMkLst>
        </pc:spChg>
        <pc:picChg chg="mod">
          <ac:chgData name="Kerrie Shanahan" userId="ae473d9f-76e9-476f-892f-2674ea963afc" providerId="ADAL" clId="{3B05BE66-8991-4C93-B7FF-5E79D98AD235}" dt="2024-10-16T03:46:14.242" v="657" actId="1076"/>
          <ac:picMkLst>
            <pc:docMk/>
            <pc:sldMk cId="240114052" sldId="449"/>
            <ac:picMk id="15" creationId="{74545CA2-6894-40D1-8726-BA4621EE15FA}"/>
          </ac:picMkLst>
        </pc:picChg>
        <pc:picChg chg="add mod">
          <ac:chgData name="Kerrie Shanahan" userId="ae473d9f-76e9-476f-892f-2674ea963afc" providerId="ADAL" clId="{3B05BE66-8991-4C93-B7FF-5E79D98AD235}" dt="2024-10-16T03:49:07.321" v="684" actId="1076"/>
          <ac:picMkLst>
            <pc:docMk/>
            <pc:sldMk cId="240114052" sldId="449"/>
            <ac:picMk id="17" creationId="{0F58451C-D076-1CB8-CEC7-2B61F3027458}"/>
          </ac:picMkLst>
        </pc:picChg>
      </pc:sldChg>
      <pc:sldChg chg="modSp mod modNotesTx">
        <pc:chgData name="Kerrie Shanahan" userId="ae473d9f-76e9-476f-892f-2674ea963afc" providerId="ADAL" clId="{3B05BE66-8991-4C93-B7FF-5E79D98AD235}" dt="2024-10-08T05:59:07.915" v="290" actId="20577"/>
        <pc:sldMkLst>
          <pc:docMk/>
          <pc:sldMk cId="3089004442" sldId="454"/>
        </pc:sldMkLst>
        <pc:picChg chg="mod">
          <ac:chgData name="Kerrie Shanahan" userId="ae473d9f-76e9-476f-892f-2674ea963afc" providerId="ADAL" clId="{3B05BE66-8991-4C93-B7FF-5E79D98AD235}" dt="2024-10-08T05:58:48.963" v="279" actId="1076"/>
          <ac:picMkLst>
            <pc:docMk/>
            <pc:sldMk cId="3089004442" sldId="454"/>
            <ac:picMk id="2" creationId="{ED32D88E-82CF-9589-DD40-EB717EE8E4A7}"/>
          </ac:picMkLst>
        </pc:picChg>
        <pc:picChg chg="mod">
          <ac:chgData name="Kerrie Shanahan" userId="ae473d9f-76e9-476f-892f-2674ea963afc" providerId="ADAL" clId="{3B05BE66-8991-4C93-B7FF-5E79D98AD235}" dt="2024-10-08T05:58:32.992" v="276" actId="1076"/>
          <ac:picMkLst>
            <pc:docMk/>
            <pc:sldMk cId="3089004442" sldId="454"/>
            <ac:picMk id="3" creationId="{5FC848EC-E681-85A9-4D9B-E7F41E995B42}"/>
          </ac:picMkLst>
        </pc:picChg>
        <pc:picChg chg="mod">
          <ac:chgData name="Kerrie Shanahan" userId="ae473d9f-76e9-476f-892f-2674ea963afc" providerId="ADAL" clId="{3B05BE66-8991-4C93-B7FF-5E79D98AD235}" dt="2024-10-08T05:58:40.637" v="278" actId="14100"/>
          <ac:picMkLst>
            <pc:docMk/>
            <pc:sldMk cId="3089004442" sldId="454"/>
            <ac:picMk id="4" creationId="{AC6FA75B-2CA7-3747-39A6-5A7231105242}"/>
          </ac:picMkLst>
        </pc:picChg>
      </pc:sldChg>
      <pc:sldChg chg="modNotesTx">
        <pc:chgData name="Kerrie Shanahan" userId="ae473d9f-76e9-476f-892f-2674ea963afc" providerId="ADAL" clId="{3B05BE66-8991-4C93-B7FF-5E79D98AD235}" dt="2024-10-09T00:19:12.048" v="418" actId="20577"/>
        <pc:sldMkLst>
          <pc:docMk/>
          <pc:sldMk cId="1821817766" sldId="455"/>
        </pc:sldMkLst>
      </pc:sldChg>
      <pc:sldChg chg="modNotesTx">
        <pc:chgData name="Kerrie Shanahan" userId="ae473d9f-76e9-476f-892f-2674ea963afc" providerId="ADAL" clId="{3B05BE66-8991-4C93-B7FF-5E79D98AD235}" dt="2024-10-09T00:18:07.694" v="400" actId="20577"/>
        <pc:sldMkLst>
          <pc:docMk/>
          <pc:sldMk cId="1135391713" sldId="456"/>
        </pc:sldMkLst>
      </pc:sldChg>
      <pc:sldChg chg="addSp delSp modSp mod modNotesTx">
        <pc:chgData name="Kerrie Shanahan" userId="ae473d9f-76e9-476f-892f-2674ea963afc" providerId="ADAL" clId="{3B05BE66-8991-4C93-B7FF-5E79D98AD235}" dt="2024-10-16T03:11:16.768" v="423" actId="1076"/>
        <pc:sldMkLst>
          <pc:docMk/>
          <pc:sldMk cId="2244477292" sldId="457"/>
        </pc:sldMkLst>
        <pc:picChg chg="mod topLvl">
          <ac:chgData name="Kerrie Shanahan" userId="ae473d9f-76e9-476f-892f-2674ea963afc" providerId="ADAL" clId="{3B05BE66-8991-4C93-B7FF-5E79D98AD235}" dt="2024-10-16T03:10:53.273" v="420" actId="165"/>
          <ac:picMkLst>
            <pc:docMk/>
            <pc:sldMk cId="2244477292" sldId="457"/>
            <ac:picMk id="3" creationId="{1C53A9D9-09F2-7A04-83C9-5D4284AF1D8E}"/>
          </ac:picMkLst>
        </pc:picChg>
        <pc:picChg chg="mod topLvl">
          <ac:chgData name="Kerrie Shanahan" userId="ae473d9f-76e9-476f-892f-2674ea963afc" providerId="ADAL" clId="{3B05BE66-8991-4C93-B7FF-5E79D98AD235}" dt="2024-10-16T03:11:16.768" v="423" actId="1076"/>
          <ac:picMkLst>
            <pc:docMk/>
            <pc:sldMk cId="2244477292" sldId="457"/>
            <ac:picMk id="4" creationId="{A0293D76-51E7-9624-9582-F377931085BE}"/>
          </ac:picMkLst>
        </pc:picChg>
        <pc:picChg chg="mod topLvl">
          <ac:chgData name="Kerrie Shanahan" userId="ae473d9f-76e9-476f-892f-2674ea963afc" providerId="ADAL" clId="{3B05BE66-8991-4C93-B7FF-5E79D98AD235}" dt="2024-10-16T03:10:53.273" v="420" actId="165"/>
          <ac:picMkLst>
            <pc:docMk/>
            <pc:sldMk cId="2244477292" sldId="457"/>
            <ac:picMk id="5" creationId="{A0CE8A54-DE04-7597-9E9C-4CC941171D1E}"/>
          </ac:picMkLst>
        </pc:picChg>
        <pc:picChg chg="mod topLvl">
          <ac:chgData name="Kerrie Shanahan" userId="ae473d9f-76e9-476f-892f-2674ea963afc" providerId="ADAL" clId="{3B05BE66-8991-4C93-B7FF-5E79D98AD235}" dt="2024-10-16T03:10:53.273" v="420" actId="165"/>
          <ac:picMkLst>
            <pc:docMk/>
            <pc:sldMk cId="2244477292" sldId="457"/>
            <ac:picMk id="6" creationId="{356EEFBE-7972-DD36-9417-404FBBC97AF1}"/>
          </ac:picMkLst>
        </pc:picChg>
        <pc:picChg chg="mod topLvl">
          <ac:chgData name="Kerrie Shanahan" userId="ae473d9f-76e9-476f-892f-2674ea963afc" providerId="ADAL" clId="{3B05BE66-8991-4C93-B7FF-5E79D98AD235}" dt="2024-10-16T03:10:53.273" v="420" actId="165"/>
          <ac:picMkLst>
            <pc:docMk/>
            <pc:sldMk cId="2244477292" sldId="457"/>
            <ac:picMk id="7" creationId="{E3491E0C-7BDF-D186-077F-DF25A97AB47A}"/>
          </ac:picMkLst>
        </pc:picChg>
        <pc:picChg chg="add mod topLvl">
          <ac:chgData name="Kerrie Shanahan" userId="ae473d9f-76e9-476f-892f-2674ea963afc" providerId="ADAL" clId="{3B05BE66-8991-4C93-B7FF-5E79D98AD235}" dt="2024-10-16T03:10:53.273" v="420" actId="165"/>
          <ac:picMkLst>
            <pc:docMk/>
            <pc:sldMk cId="2244477292" sldId="457"/>
            <ac:picMk id="10" creationId="{104C85B2-5D62-7B88-C753-7CE0D0B0F2A1}"/>
          </ac:picMkLst>
        </pc:picChg>
      </pc:sldChg>
      <pc:sldChg chg="modNotesTx">
        <pc:chgData name="Kerrie Shanahan" userId="ae473d9f-76e9-476f-892f-2674ea963afc" providerId="ADAL" clId="{3B05BE66-8991-4C93-B7FF-5E79D98AD235}" dt="2024-10-16T03:54:21.452" v="697" actId="20577"/>
        <pc:sldMkLst>
          <pc:docMk/>
          <pc:sldMk cId="536094152" sldId="466"/>
        </pc:sldMkLst>
      </pc:sldChg>
      <pc:sldChg chg="modSp mod">
        <pc:chgData name="Kerrie Shanahan" userId="ae473d9f-76e9-476f-892f-2674ea963afc" providerId="ADAL" clId="{3B05BE66-8991-4C93-B7FF-5E79D98AD235}" dt="2024-10-16T03:23:21.594" v="499" actId="20577"/>
        <pc:sldMkLst>
          <pc:docMk/>
          <pc:sldMk cId="3096463887" sldId="468"/>
        </pc:sldMkLst>
        <pc:spChg chg="mod">
          <ac:chgData name="Kerrie Shanahan" userId="ae473d9f-76e9-476f-892f-2674ea963afc" providerId="ADAL" clId="{3B05BE66-8991-4C93-B7FF-5E79D98AD235}" dt="2024-10-16T03:23:21.594" v="499" actId="20577"/>
          <ac:spMkLst>
            <pc:docMk/>
            <pc:sldMk cId="3096463887" sldId="468"/>
            <ac:spMk id="2" creationId="{C91F3D74-B826-3171-EFD9-F79F8D4940E5}"/>
          </ac:spMkLst>
        </pc:spChg>
      </pc:sldChg>
      <pc:sldChg chg="modSp mod">
        <pc:chgData name="Kerrie Shanahan" userId="ae473d9f-76e9-476f-892f-2674ea963afc" providerId="ADAL" clId="{3B05BE66-8991-4C93-B7FF-5E79D98AD235}" dt="2024-10-16T03:21:55.110" v="497" actId="20577"/>
        <pc:sldMkLst>
          <pc:docMk/>
          <pc:sldMk cId="3461911102" sldId="469"/>
        </pc:sldMkLst>
        <pc:spChg chg="mod">
          <ac:chgData name="Kerrie Shanahan" userId="ae473d9f-76e9-476f-892f-2674ea963afc" providerId="ADAL" clId="{3B05BE66-8991-4C93-B7FF-5E79D98AD235}" dt="2024-10-16T03:21:55.110" v="497" actId="20577"/>
          <ac:spMkLst>
            <pc:docMk/>
            <pc:sldMk cId="3461911102" sldId="469"/>
            <ac:spMk id="3" creationId="{4DD35386-8236-6E13-675D-53B12020E323}"/>
          </ac:spMkLst>
        </pc:spChg>
      </pc:sldChg>
      <pc:sldChg chg="modSp mod">
        <pc:chgData name="Kerrie Shanahan" userId="ae473d9f-76e9-476f-892f-2674ea963afc" providerId="ADAL" clId="{3B05BE66-8991-4C93-B7FF-5E79D98AD235}" dt="2024-10-16T03:21:49.565" v="494" actId="20577"/>
        <pc:sldMkLst>
          <pc:docMk/>
          <pc:sldMk cId="3868218024" sldId="470"/>
        </pc:sldMkLst>
        <pc:spChg chg="mod">
          <ac:chgData name="Kerrie Shanahan" userId="ae473d9f-76e9-476f-892f-2674ea963afc" providerId="ADAL" clId="{3B05BE66-8991-4C93-B7FF-5E79D98AD235}" dt="2024-10-16T03:21:49.565" v="494" actId="20577"/>
          <ac:spMkLst>
            <pc:docMk/>
            <pc:sldMk cId="3868218024" sldId="470"/>
            <ac:spMk id="3" creationId="{250E8189-123F-4377-44CD-19D3DA19416B}"/>
          </ac:spMkLst>
        </pc:spChg>
      </pc:sldChg>
      <pc:sldChg chg="modSp mod">
        <pc:chgData name="Kerrie Shanahan" userId="ae473d9f-76e9-476f-892f-2674ea963afc" providerId="ADAL" clId="{3B05BE66-8991-4C93-B7FF-5E79D98AD235}" dt="2024-10-16T03:21:44.415" v="491" actId="20577"/>
        <pc:sldMkLst>
          <pc:docMk/>
          <pc:sldMk cId="2325795097" sldId="471"/>
        </pc:sldMkLst>
        <pc:spChg chg="mod">
          <ac:chgData name="Kerrie Shanahan" userId="ae473d9f-76e9-476f-892f-2674ea963afc" providerId="ADAL" clId="{3B05BE66-8991-4C93-B7FF-5E79D98AD235}" dt="2024-10-16T03:21:44.415" v="491" actId="20577"/>
          <ac:spMkLst>
            <pc:docMk/>
            <pc:sldMk cId="2325795097" sldId="471"/>
            <ac:spMk id="3" creationId="{9109948D-5C92-E1CB-E2DE-C5041DE33646}"/>
          </ac:spMkLst>
        </pc:spChg>
      </pc:sldChg>
      <pc:sldChg chg="addSp delSp modSp mod modNotesTx">
        <pc:chgData name="Kerrie Shanahan" userId="ae473d9f-76e9-476f-892f-2674ea963afc" providerId="ADAL" clId="{3B05BE66-8991-4C93-B7FF-5E79D98AD235}" dt="2024-10-16T03:53:13.797" v="696" actId="20577"/>
        <pc:sldMkLst>
          <pc:docMk/>
          <pc:sldMk cId="2806691242" sldId="472"/>
        </pc:sldMkLst>
        <pc:grpChg chg="add mod">
          <ac:chgData name="Kerrie Shanahan" userId="ae473d9f-76e9-476f-892f-2674ea963afc" providerId="ADAL" clId="{3B05BE66-8991-4C93-B7FF-5E79D98AD235}" dt="2024-10-16T03:27:26.970" v="529"/>
          <ac:grpSpMkLst>
            <pc:docMk/>
            <pc:sldMk cId="2806691242" sldId="472"/>
            <ac:grpSpMk id="2" creationId="{6C59B1CF-CB82-9C66-FC5E-27A961D5C071}"/>
          </ac:grpSpMkLst>
        </pc:grpChg>
        <pc:picChg chg="mod">
          <ac:chgData name="Kerrie Shanahan" userId="ae473d9f-76e9-476f-892f-2674ea963afc" providerId="ADAL" clId="{3B05BE66-8991-4C93-B7FF-5E79D98AD235}" dt="2024-10-16T03:27:26.970" v="529"/>
          <ac:picMkLst>
            <pc:docMk/>
            <pc:sldMk cId="2806691242" sldId="472"/>
            <ac:picMk id="3" creationId="{8C2D6360-BD30-15AE-0AC5-C4F8518EB70A}"/>
          </ac:picMkLst>
        </pc:picChg>
        <pc:picChg chg="mod">
          <ac:chgData name="Kerrie Shanahan" userId="ae473d9f-76e9-476f-892f-2674ea963afc" providerId="ADAL" clId="{3B05BE66-8991-4C93-B7FF-5E79D98AD235}" dt="2024-10-16T03:27:26.970" v="529"/>
          <ac:picMkLst>
            <pc:docMk/>
            <pc:sldMk cId="2806691242" sldId="472"/>
            <ac:picMk id="5" creationId="{849CF694-9A9F-8DD3-5DA9-80DAE4B947F9}"/>
          </ac:picMkLst>
        </pc:picChg>
      </pc:sldChg>
      <pc:sldChg chg="addSp delSp modSp mod modNotesTx">
        <pc:chgData name="Kerrie Shanahan" userId="ae473d9f-76e9-476f-892f-2674ea963afc" providerId="ADAL" clId="{3B05BE66-8991-4C93-B7FF-5E79D98AD235}" dt="2024-10-16T03:27:39.707" v="535" actId="20577"/>
        <pc:sldMkLst>
          <pc:docMk/>
          <pc:sldMk cId="2667868244" sldId="473"/>
        </pc:sldMkLst>
        <pc:grpChg chg="add mod">
          <ac:chgData name="Kerrie Shanahan" userId="ae473d9f-76e9-476f-892f-2674ea963afc" providerId="ADAL" clId="{3B05BE66-8991-4C93-B7FF-5E79D98AD235}" dt="2024-10-16T03:27:22.387" v="527"/>
          <ac:grpSpMkLst>
            <pc:docMk/>
            <pc:sldMk cId="2667868244" sldId="473"/>
            <ac:grpSpMk id="4" creationId="{439F0CDC-BA20-133A-B25E-8A5D9B973673}"/>
          </ac:grpSpMkLst>
        </pc:grpChg>
        <pc:picChg chg="mod">
          <ac:chgData name="Kerrie Shanahan" userId="ae473d9f-76e9-476f-892f-2674ea963afc" providerId="ADAL" clId="{3B05BE66-8991-4C93-B7FF-5E79D98AD235}" dt="2024-10-16T03:27:22.387" v="527"/>
          <ac:picMkLst>
            <pc:docMk/>
            <pc:sldMk cId="2667868244" sldId="473"/>
            <ac:picMk id="5" creationId="{C8D51587-CD82-206B-4DA0-083544B035F9}"/>
          </ac:picMkLst>
        </pc:picChg>
        <pc:picChg chg="mod">
          <ac:chgData name="Kerrie Shanahan" userId="ae473d9f-76e9-476f-892f-2674ea963afc" providerId="ADAL" clId="{3B05BE66-8991-4C93-B7FF-5E79D98AD235}" dt="2024-10-16T03:27:22.387" v="527"/>
          <ac:picMkLst>
            <pc:docMk/>
            <pc:sldMk cId="2667868244" sldId="473"/>
            <ac:picMk id="6" creationId="{67B8C30A-6C1B-F219-53DB-E9448A33A756}"/>
          </ac:picMkLst>
        </pc:picChg>
      </pc:sldChg>
      <pc:sldChg chg="addSp delSp modSp mod modNotesTx">
        <pc:chgData name="Kerrie Shanahan" userId="ae473d9f-76e9-476f-892f-2674ea963afc" providerId="ADAL" clId="{3B05BE66-8991-4C93-B7FF-5E79D98AD235}" dt="2024-10-16T03:27:06.808" v="525" actId="1076"/>
        <pc:sldMkLst>
          <pc:docMk/>
          <pc:sldMk cId="1436218551" sldId="474"/>
        </pc:sldMkLst>
        <pc:grpChg chg="add mod">
          <ac:chgData name="Kerrie Shanahan" userId="ae473d9f-76e9-476f-892f-2674ea963afc" providerId="ADAL" clId="{3B05BE66-8991-4C93-B7FF-5E79D98AD235}" dt="2024-10-16T03:27:06.808" v="525" actId="1076"/>
          <ac:grpSpMkLst>
            <pc:docMk/>
            <pc:sldMk cId="1436218551" sldId="474"/>
            <ac:grpSpMk id="6" creationId="{6577337A-3BE3-A108-F897-17B39740EBD7}"/>
          </ac:grpSpMkLst>
        </pc:grpChg>
        <pc:picChg chg="mod">
          <ac:chgData name="Kerrie Shanahan" userId="ae473d9f-76e9-476f-892f-2674ea963afc" providerId="ADAL" clId="{3B05BE66-8991-4C93-B7FF-5E79D98AD235}" dt="2024-10-16T03:26:58.110" v="524"/>
          <ac:picMkLst>
            <pc:docMk/>
            <pc:sldMk cId="1436218551" sldId="474"/>
            <ac:picMk id="9" creationId="{67FA4559-F769-96C7-E561-EC80D55E4F5D}"/>
          </ac:picMkLst>
        </pc:picChg>
        <pc:picChg chg="mod">
          <ac:chgData name="Kerrie Shanahan" userId="ae473d9f-76e9-476f-892f-2674ea963afc" providerId="ADAL" clId="{3B05BE66-8991-4C93-B7FF-5E79D98AD235}" dt="2024-10-08T00:34:00.742" v="254" actId="1076"/>
          <ac:picMkLst>
            <pc:docMk/>
            <pc:sldMk cId="1436218551" sldId="474"/>
            <ac:picMk id="10" creationId="{C016A8D3-7D4A-4C2B-E44B-BDA55F364051}"/>
          </ac:picMkLst>
        </pc:picChg>
        <pc:picChg chg="mod">
          <ac:chgData name="Kerrie Shanahan" userId="ae473d9f-76e9-476f-892f-2674ea963afc" providerId="ADAL" clId="{3B05BE66-8991-4C93-B7FF-5E79D98AD235}" dt="2024-10-16T03:26:58.110" v="524"/>
          <ac:picMkLst>
            <pc:docMk/>
            <pc:sldMk cId="1436218551" sldId="474"/>
            <ac:picMk id="11" creationId="{EA9C6DEB-D032-B526-7E51-BCF2E81CBF65}"/>
          </ac:picMkLst>
        </pc:picChg>
      </pc:sldChg>
      <pc:sldChg chg="addSp delSp modSp mod modNotesTx">
        <pc:chgData name="Kerrie Shanahan" userId="ae473d9f-76e9-476f-892f-2674ea963afc" providerId="ADAL" clId="{3B05BE66-8991-4C93-B7FF-5E79D98AD235}" dt="2024-10-16T03:27:52.131" v="540" actId="20577"/>
        <pc:sldMkLst>
          <pc:docMk/>
          <pc:sldMk cId="908412850" sldId="475"/>
        </pc:sldMkLst>
        <pc:picChg chg="add mod">
          <ac:chgData name="Kerrie Shanahan" userId="ae473d9f-76e9-476f-892f-2674ea963afc" providerId="ADAL" clId="{3B05BE66-8991-4C93-B7FF-5E79D98AD235}" dt="2024-10-16T03:25:25.034" v="515"/>
          <ac:picMkLst>
            <pc:docMk/>
            <pc:sldMk cId="908412850" sldId="475"/>
            <ac:picMk id="3" creationId="{3498D49B-AE78-36DB-95BA-D7E50BD71DF8}"/>
          </ac:picMkLst>
        </pc:picChg>
      </pc:sldChg>
      <pc:sldChg chg="addSp delSp modSp mod modNotesTx">
        <pc:chgData name="Kerrie Shanahan" userId="ae473d9f-76e9-476f-892f-2674ea963afc" providerId="ADAL" clId="{3B05BE66-8991-4C93-B7FF-5E79D98AD235}" dt="2024-10-16T03:28:00.807" v="545" actId="20577"/>
        <pc:sldMkLst>
          <pc:docMk/>
          <pc:sldMk cId="1716554648" sldId="476"/>
        </pc:sldMkLst>
        <pc:picChg chg="add mod">
          <ac:chgData name="Kerrie Shanahan" userId="ae473d9f-76e9-476f-892f-2674ea963afc" providerId="ADAL" clId="{3B05BE66-8991-4C93-B7FF-5E79D98AD235}" dt="2024-10-16T03:12:33.615" v="436"/>
          <ac:picMkLst>
            <pc:docMk/>
            <pc:sldMk cId="1716554648" sldId="476"/>
            <ac:picMk id="5" creationId="{2F7A57A7-E52B-2BC4-B6FB-1EACBFB2D78B}"/>
          </ac:picMkLst>
        </pc:picChg>
        <pc:picChg chg="add mod">
          <ac:chgData name="Kerrie Shanahan" userId="ae473d9f-76e9-476f-892f-2674ea963afc" providerId="ADAL" clId="{3B05BE66-8991-4C93-B7FF-5E79D98AD235}" dt="2024-10-16T03:25:21.675" v="513"/>
          <ac:picMkLst>
            <pc:docMk/>
            <pc:sldMk cId="1716554648" sldId="476"/>
            <ac:picMk id="6" creationId="{FCD26DA5-6BF1-B5B9-7D71-2835E530F8D4}"/>
          </ac:picMkLst>
        </pc:picChg>
      </pc:sldChg>
      <pc:sldChg chg="addSp delSp modSp mod modNotesTx">
        <pc:chgData name="Kerrie Shanahan" userId="ae473d9f-76e9-476f-892f-2674ea963afc" providerId="ADAL" clId="{3B05BE66-8991-4C93-B7FF-5E79D98AD235}" dt="2024-10-16T03:26:50.599" v="522" actId="164"/>
        <pc:sldMkLst>
          <pc:docMk/>
          <pc:sldMk cId="607994850" sldId="477"/>
        </pc:sldMkLst>
        <pc:grpChg chg="add mod">
          <ac:chgData name="Kerrie Shanahan" userId="ae473d9f-76e9-476f-892f-2674ea963afc" providerId="ADAL" clId="{3B05BE66-8991-4C93-B7FF-5E79D98AD235}" dt="2024-10-16T03:26:50.599" v="522" actId="164"/>
          <ac:grpSpMkLst>
            <pc:docMk/>
            <pc:sldMk cId="607994850" sldId="477"/>
            <ac:grpSpMk id="5" creationId="{45423407-A2BB-DC91-65C7-EA74DC5B0218}"/>
          </ac:grpSpMkLst>
        </pc:grpChg>
        <pc:picChg chg="mod">
          <ac:chgData name="Kerrie Shanahan" userId="ae473d9f-76e9-476f-892f-2674ea963afc" providerId="ADAL" clId="{3B05BE66-8991-4C93-B7FF-5E79D98AD235}" dt="2024-10-16T03:12:00.133" v="428" actId="1076"/>
          <ac:picMkLst>
            <pc:docMk/>
            <pc:sldMk cId="607994850" sldId="477"/>
            <ac:picMk id="2" creationId="{49F145C6-2284-120A-E055-7B04AEA5D971}"/>
          </ac:picMkLst>
        </pc:picChg>
        <pc:picChg chg="add mod">
          <ac:chgData name="Kerrie Shanahan" userId="ae473d9f-76e9-476f-892f-2674ea963afc" providerId="ADAL" clId="{3B05BE66-8991-4C93-B7FF-5E79D98AD235}" dt="2024-10-16T03:25:14.959" v="511" actId="1076"/>
          <ac:picMkLst>
            <pc:docMk/>
            <pc:sldMk cId="607994850" sldId="477"/>
            <ac:picMk id="4" creationId="{62A75A42-D689-EDEE-76CE-2A4AB96C57D3}"/>
          </ac:picMkLst>
        </pc:picChg>
        <pc:picChg chg="mod">
          <ac:chgData name="Kerrie Shanahan" userId="ae473d9f-76e9-476f-892f-2674ea963afc" providerId="ADAL" clId="{3B05BE66-8991-4C93-B7FF-5E79D98AD235}" dt="2024-10-16T03:26:50.599" v="522" actId="164"/>
          <ac:picMkLst>
            <pc:docMk/>
            <pc:sldMk cId="607994850" sldId="477"/>
            <ac:picMk id="8" creationId="{7DAA839A-5477-B67A-C0C8-C7181CAD0324}"/>
          </ac:picMkLst>
        </pc:picChg>
        <pc:picChg chg="mod">
          <ac:chgData name="Kerrie Shanahan" userId="ae473d9f-76e9-476f-892f-2674ea963afc" providerId="ADAL" clId="{3B05BE66-8991-4C93-B7FF-5E79D98AD235}" dt="2024-10-16T03:26:50.599" v="522" actId="164"/>
          <ac:picMkLst>
            <pc:docMk/>
            <pc:sldMk cId="607994850" sldId="477"/>
            <ac:picMk id="18" creationId="{CB350DCC-2005-F7D9-DCC1-7F757000B934}"/>
          </ac:picMkLst>
        </pc:picChg>
      </pc:sldChg>
      <pc:sldChg chg="modSp mod">
        <pc:chgData name="Kerrie Shanahan" userId="ae473d9f-76e9-476f-892f-2674ea963afc" providerId="ADAL" clId="{3B05BE66-8991-4C93-B7FF-5E79D98AD235}" dt="2024-10-16T03:23:25.079" v="501" actId="20577"/>
        <pc:sldMkLst>
          <pc:docMk/>
          <pc:sldMk cId="4152176365" sldId="496"/>
        </pc:sldMkLst>
        <pc:spChg chg="mod">
          <ac:chgData name="Kerrie Shanahan" userId="ae473d9f-76e9-476f-892f-2674ea963afc" providerId="ADAL" clId="{3B05BE66-8991-4C93-B7FF-5E79D98AD235}" dt="2024-10-16T03:23:25.079" v="501" actId="20577"/>
          <ac:spMkLst>
            <pc:docMk/>
            <pc:sldMk cId="4152176365" sldId="496"/>
            <ac:spMk id="4" creationId="{8F69DE0A-3654-ED36-C539-56D16D9E5C56}"/>
          </ac:spMkLst>
        </pc:spChg>
      </pc:sldChg>
      <pc:sldChg chg="modNotesTx">
        <pc:chgData name="Kerrie Shanahan" userId="ae473d9f-76e9-476f-892f-2674ea963afc" providerId="ADAL" clId="{3B05BE66-8991-4C93-B7FF-5E79D98AD235}" dt="2024-10-16T03:55:22.693" v="698"/>
        <pc:sldMkLst>
          <pc:docMk/>
          <pc:sldMk cId="258660592" sldId="497"/>
        </pc:sldMkLst>
      </pc:sldChg>
      <pc:sldChg chg="modNotesTx">
        <pc:chgData name="Kerrie Shanahan" userId="ae473d9f-76e9-476f-892f-2674ea963afc" providerId="ADAL" clId="{3B05BE66-8991-4C93-B7FF-5E79D98AD235}" dt="2024-10-16T03:56:05.069" v="729" actId="20577"/>
        <pc:sldMkLst>
          <pc:docMk/>
          <pc:sldMk cId="1778827076" sldId="498"/>
        </pc:sldMkLst>
      </pc:sldChg>
      <pc:sldChg chg="addSp modSp add mod modNotesTx">
        <pc:chgData name="Kerrie Shanahan" userId="ae473d9f-76e9-476f-892f-2674ea963afc" providerId="ADAL" clId="{3B05BE66-8991-4C93-B7FF-5E79D98AD235}" dt="2024-10-16T03:35:29.410" v="569"/>
        <pc:sldMkLst>
          <pc:docMk/>
          <pc:sldMk cId="3209503340" sldId="499"/>
        </pc:sldMkLst>
        <pc:spChg chg="mod">
          <ac:chgData name="Kerrie Shanahan" userId="ae473d9f-76e9-476f-892f-2674ea963afc" providerId="ADAL" clId="{3B05BE66-8991-4C93-B7FF-5E79D98AD235}" dt="2024-10-02T06:32:20.464" v="81"/>
          <ac:spMkLst>
            <pc:docMk/>
            <pc:sldMk cId="3209503340" sldId="499"/>
            <ac:spMk id="3" creationId="{D7AFD2C7-045D-3070-EC25-BF6F0C2202E6}"/>
          </ac:spMkLst>
        </pc:spChg>
        <pc:spChg chg="mod">
          <ac:chgData name="Kerrie Shanahan" userId="ae473d9f-76e9-476f-892f-2674ea963afc" providerId="ADAL" clId="{3B05BE66-8991-4C93-B7FF-5E79D98AD235}" dt="2024-10-02T06:32:20.464" v="81"/>
          <ac:spMkLst>
            <pc:docMk/>
            <pc:sldMk cId="3209503340" sldId="499"/>
            <ac:spMk id="4" creationId="{4D2C5653-C41D-8173-4F31-6973A2E2FC66}"/>
          </ac:spMkLst>
        </pc:spChg>
        <pc:spChg chg="mod">
          <ac:chgData name="Kerrie Shanahan" userId="ae473d9f-76e9-476f-892f-2674ea963afc" providerId="ADAL" clId="{3B05BE66-8991-4C93-B7FF-5E79D98AD235}" dt="2024-10-02T06:32:20.464" v="81"/>
          <ac:spMkLst>
            <pc:docMk/>
            <pc:sldMk cId="3209503340" sldId="499"/>
            <ac:spMk id="5" creationId="{5CC3354B-64E1-01D1-553C-796329491415}"/>
          </ac:spMkLst>
        </pc:spChg>
        <pc:spChg chg="mod">
          <ac:chgData name="Kerrie Shanahan" userId="ae473d9f-76e9-476f-892f-2674ea963afc" providerId="ADAL" clId="{3B05BE66-8991-4C93-B7FF-5E79D98AD235}" dt="2024-10-02T06:32:48.697" v="86" actId="20577"/>
          <ac:spMkLst>
            <pc:docMk/>
            <pc:sldMk cId="3209503340" sldId="499"/>
            <ac:spMk id="6" creationId="{26E89410-CEA6-4225-21DE-CEAAA15BE7D4}"/>
          </ac:spMkLst>
        </pc:spChg>
        <pc:spChg chg="mod">
          <ac:chgData name="Kerrie Shanahan" userId="ae473d9f-76e9-476f-892f-2674ea963afc" providerId="ADAL" clId="{3B05BE66-8991-4C93-B7FF-5E79D98AD235}" dt="2024-10-02T06:32:20.464" v="81"/>
          <ac:spMkLst>
            <pc:docMk/>
            <pc:sldMk cId="3209503340" sldId="499"/>
            <ac:spMk id="7" creationId="{66EEA9EB-011E-3579-D6F2-7250F26B6825}"/>
          </ac:spMkLst>
        </pc:spChg>
        <pc:spChg chg="mod">
          <ac:chgData name="Kerrie Shanahan" userId="ae473d9f-76e9-476f-892f-2674ea963afc" providerId="ADAL" clId="{3B05BE66-8991-4C93-B7FF-5E79D98AD235}" dt="2024-10-02T06:32:43.701" v="84" actId="20577"/>
          <ac:spMkLst>
            <pc:docMk/>
            <pc:sldMk cId="3209503340" sldId="499"/>
            <ac:spMk id="8" creationId="{40053D74-595C-E241-C035-BB4BF33CE9A2}"/>
          </ac:spMkLst>
        </pc:spChg>
      </pc:sldChg>
      <pc:sldChg chg="addSp modSp mod modClrScheme chgLayout">
        <pc:chgData name="Kerrie Shanahan" userId="ae473d9f-76e9-476f-892f-2674ea963afc" providerId="ADAL" clId="{3B05BE66-8991-4C93-B7FF-5E79D98AD235}" dt="2024-10-09T00:15:48.579" v="399" actId="20577"/>
        <pc:sldMkLst>
          <pc:docMk/>
          <pc:sldMk cId="365979447" sldId="500"/>
        </pc:sldMkLst>
        <pc:spChg chg="add mod">
          <ac:chgData name="Kerrie Shanahan" userId="ae473d9f-76e9-476f-892f-2674ea963afc" providerId="ADAL" clId="{3B05BE66-8991-4C93-B7FF-5E79D98AD235}" dt="2024-10-09T00:15:42.233" v="380" actId="20577"/>
          <ac:spMkLst>
            <pc:docMk/>
            <pc:sldMk cId="365979447" sldId="500"/>
            <ac:spMk id="2" creationId="{24CC6EB4-B397-8BAF-4653-CD246020265C}"/>
          </ac:spMkLst>
        </pc:spChg>
        <pc:spChg chg="add mod">
          <ac:chgData name="Kerrie Shanahan" userId="ae473d9f-76e9-476f-892f-2674ea963afc" providerId="ADAL" clId="{3B05BE66-8991-4C93-B7FF-5E79D98AD235}" dt="2024-10-09T00:15:48.579" v="399" actId="20577"/>
          <ac:spMkLst>
            <pc:docMk/>
            <pc:sldMk cId="365979447" sldId="500"/>
            <ac:spMk id="3" creationId="{C7D7E261-5B24-D734-1FC7-4C63E725FCFA}"/>
          </ac:spMkLst>
        </pc:spChg>
      </pc:sldChg>
      <pc:sldChg chg="addSp delSp modSp mod modClrScheme chgLayout modNotesTx">
        <pc:chgData name="Kerrie Shanahan" userId="ae473d9f-76e9-476f-892f-2674ea963afc" providerId="ADAL" clId="{3B05BE66-8991-4C93-B7FF-5E79D98AD235}" dt="2024-10-07T06:12:26.285" v="198" actId="700"/>
        <pc:sldMkLst>
          <pc:docMk/>
          <pc:sldMk cId="2182568030" sldId="501"/>
        </pc:sldMkLst>
        <pc:spChg chg="add mod">
          <ac:chgData name="Kerrie Shanahan" userId="ae473d9f-76e9-476f-892f-2674ea963afc" providerId="ADAL" clId="{3B05BE66-8991-4C93-B7FF-5E79D98AD235}" dt="2024-10-02T06:33:39.823" v="94" actId="20577"/>
          <ac:spMkLst>
            <pc:docMk/>
            <pc:sldMk cId="2182568030" sldId="501"/>
            <ac:spMk id="2" creationId="{77FA6F38-C7C2-93D2-230F-DB6E5A202F7D}"/>
          </ac:spMkLst>
        </pc:spChg>
      </pc:sldChg>
      <pc:sldChg chg="modSp mod modNotesTx">
        <pc:chgData name="Kerrie Shanahan" userId="ae473d9f-76e9-476f-892f-2674ea963afc" providerId="ADAL" clId="{3B05BE66-8991-4C93-B7FF-5E79D98AD235}" dt="2024-10-16T04:57:22.030" v="739" actId="20577"/>
        <pc:sldMkLst>
          <pc:docMk/>
          <pc:sldMk cId="409148390" sldId="514"/>
        </pc:sldMkLst>
        <pc:spChg chg="mod">
          <ac:chgData name="Kerrie Shanahan" userId="ae473d9f-76e9-476f-892f-2674ea963afc" providerId="ADAL" clId="{3B05BE66-8991-4C93-B7FF-5E79D98AD235}" dt="2024-10-07T03:42:33.137" v="184" actId="20577"/>
          <ac:spMkLst>
            <pc:docMk/>
            <pc:sldMk cId="409148390" sldId="514"/>
            <ac:spMk id="3" creationId="{79CFB367-4EE0-DB50-0437-A4E59AE596D4}"/>
          </ac:spMkLst>
        </pc:spChg>
        <pc:spChg chg="mod">
          <ac:chgData name="Kerrie Shanahan" userId="ae473d9f-76e9-476f-892f-2674ea963afc" providerId="ADAL" clId="{3B05BE66-8991-4C93-B7FF-5E79D98AD235}" dt="2024-10-07T03:30:23.458" v="153" actId="20577"/>
          <ac:spMkLst>
            <pc:docMk/>
            <pc:sldMk cId="409148390" sldId="514"/>
            <ac:spMk id="4" creationId="{B659DB08-7D8E-1082-B82B-1E2F333A9A4B}"/>
          </ac:spMkLst>
        </pc:spChg>
      </pc:sldChg>
      <pc:sldChg chg="modNotesTx">
        <pc:chgData name="Kerrie Shanahan" userId="ae473d9f-76e9-476f-892f-2674ea963afc" providerId="ADAL" clId="{3B05BE66-8991-4C93-B7FF-5E79D98AD235}" dt="2024-10-16T03:35:20.495" v="566" actId="20577"/>
        <pc:sldMkLst>
          <pc:docMk/>
          <pc:sldMk cId="1335887389" sldId="516"/>
        </pc:sldMkLst>
      </pc:sldChg>
      <pc:sldMasterChg chg="addSldLayout modSldLayout">
        <pc:chgData name="Kerrie Shanahan" userId="ae473d9f-76e9-476f-892f-2674ea963afc" providerId="ADAL" clId="{3B05BE66-8991-4C93-B7FF-5E79D98AD235}" dt="2024-10-07T06:11:43.551" v="197" actId="1076"/>
        <pc:sldMasterMkLst>
          <pc:docMk/>
          <pc:sldMasterMk cId="1034081160" sldId="2147483648"/>
        </pc:sldMasterMkLst>
        <pc:sldLayoutChg chg="modSp mod">
          <pc:chgData name="Kerrie Shanahan" userId="ae473d9f-76e9-476f-892f-2674ea963afc" providerId="ADAL" clId="{3B05BE66-8991-4C93-B7FF-5E79D98AD235}" dt="2024-10-07T03:31:31.823" v="167" actId="20577"/>
          <pc:sldLayoutMkLst>
            <pc:docMk/>
            <pc:sldMasterMk cId="1034081160" sldId="2147483648"/>
            <pc:sldLayoutMk cId="737691550" sldId="2147483711"/>
          </pc:sldLayoutMkLst>
          <pc:spChg chg="mod">
            <ac:chgData name="Kerrie Shanahan" userId="ae473d9f-76e9-476f-892f-2674ea963afc" providerId="ADAL" clId="{3B05BE66-8991-4C93-B7FF-5E79D98AD235}" dt="2024-10-07T03:31:31.823" v="167" actId="20577"/>
            <ac:spMkLst>
              <pc:docMk/>
              <pc:sldMasterMk cId="1034081160" sldId="2147483648"/>
              <pc:sldLayoutMk cId="737691550" sldId="2147483711"/>
              <ac:spMk id="19" creationId="{355DC917-B4DE-3D46-A254-3FCDAF7B3C71}"/>
            </ac:spMkLst>
          </pc:spChg>
        </pc:sldLayoutChg>
        <pc:sldLayoutChg chg="addSp delSp modSp add mod modTransition">
          <pc:chgData name="Kerrie Shanahan" userId="ae473d9f-76e9-476f-892f-2674ea963afc" providerId="ADAL" clId="{3B05BE66-8991-4C93-B7FF-5E79D98AD235}" dt="2024-10-07T06:11:43.551" v="197" actId="1076"/>
          <pc:sldLayoutMkLst>
            <pc:docMk/>
            <pc:sldMasterMk cId="1034081160" sldId="2147483648"/>
            <pc:sldLayoutMk cId="1913128741" sldId="2147483712"/>
          </pc:sldLayoutMkLst>
          <pc:spChg chg="mod">
            <ac:chgData name="Kerrie Shanahan" userId="ae473d9f-76e9-476f-892f-2674ea963afc" providerId="ADAL" clId="{3B05BE66-8991-4C93-B7FF-5E79D98AD235}" dt="2024-10-07T06:11:02.002" v="193" actId="20577"/>
            <ac:spMkLst>
              <pc:docMk/>
              <pc:sldMasterMk cId="1034081160" sldId="2147483648"/>
              <pc:sldLayoutMk cId="1913128741" sldId="2147483712"/>
              <ac:spMk id="2" creationId="{E12087DE-EEA8-D290-D73A-F9E78FD4DEFB}"/>
            </ac:spMkLst>
          </pc:spChg>
          <pc:spChg chg="mod topLvl">
            <ac:chgData name="Kerrie Shanahan" userId="ae473d9f-76e9-476f-892f-2674ea963afc" providerId="ADAL" clId="{3B05BE66-8991-4C93-B7FF-5E79D98AD235}" dt="2024-10-07T06:11:10.715" v="194" actId="165"/>
            <ac:spMkLst>
              <pc:docMk/>
              <pc:sldMasterMk cId="1034081160" sldId="2147483648"/>
              <pc:sldLayoutMk cId="1913128741" sldId="2147483712"/>
              <ac:spMk id="28" creationId="{C0F33481-9DEB-904F-973B-32113411F176}"/>
            </ac:spMkLst>
          </pc:spChg>
          <pc:picChg chg="add mod">
            <ac:chgData name="Kerrie Shanahan" userId="ae473d9f-76e9-476f-892f-2674ea963afc" providerId="ADAL" clId="{3B05BE66-8991-4C93-B7FF-5E79D98AD235}" dt="2024-10-07T06:11:43.551" v="197" actId="1076"/>
            <ac:picMkLst>
              <pc:docMk/>
              <pc:sldMasterMk cId="1034081160" sldId="2147483648"/>
              <pc:sldLayoutMk cId="1913128741" sldId="2147483712"/>
              <ac:picMk id="4" creationId="{631DAB9C-0882-950F-05FB-A524E3697753}"/>
            </ac:picMkLst>
          </pc:picChg>
        </pc:sldLayoutChg>
      </pc:sldMasterChg>
    </pc:docChg>
  </pc:docChgLst>
  <pc:docChgLst>
    <pc:chgData name="Martine Power" userId="f3410e55-3c0b-475c-b0b5-72038337e5c9" providerId="ADAL" clId="{185F5424-17A6-467A-85F3-C9562551D4F8}"/>
    <pc:docChg chg="modSld">
      <pc:chgData name="Martine Power" userId="f3410e55-3c0b-475c-b0b5-72038337e5c9" providerId="ADAL" clId="{185F5424-17A6-467A-85F3-C9562551D4F8}" dt="2024-10-11T00:53:38.408" v="186" actId="12"/>
      <pc:docMkLst>
        <pc:docMk/>
      </pc:docMkLst>
      <pc:sldChg chg="modNotesTx">
        <pc:chgData name="Martine Power" userId="f3410e55-3c0b-475c-b0b5-72038337e5c9" providerId="ADAL" clId="{185F5424-17A6-467A-85F3-C9562551D4F8}" dt="2024-10-11T00:43:22.795" v="6" actId="20577"/>
        <pc:sldMkLst>
          <pc:docMk/>
          <pc:sldMk cId="3089004442" sldId="454"/>
        </pc:sldMkLst>
      </pc:sldChg>
      <pc:sldChg chg="modNotesTx">
        <pc:chgData name="Martine Power" userId="f3410e55-3c0b-475c-b0b5-72038337e5c9" providerId="ADAL" clId="{185F5424-17A6-467A-85F3-C9562551D4F8}" dt="2024-10-11T00:53:38.408" v="186" actId="12"/>
        <pc:sldMkLst>
          <pc:docMk/>
          <pc:sldMk cId="1821817766" sldId="455"/>
        </pc:sldMkLst>
      </pc:sldChg>
      <pc:sldChg chg="modNotesTx">
        <pc:chgData name="Martine Power" userId="f3410e55-3c0b-475c-b0b5-72038337e5c9" providerId="ADAL" clId="{185F5424-17A6-467A-85F3-C9562551D4F8}" dt="2024-10-11T00:53:29.583" v="185" actId="20577"/>
        <pc:sldMkLst>
          <pc:docMk/>
          <pc:sldMk cId="1135391713" sldId="456"/>
        </pc:sldMkLst>
      </pc:sldChg>
      <pc:sldChg chg="modNotesTx">
        <pc:chgData name="Martine Power" userId="f3410e55-3c0b-475c-b0b5-72038337e5c9" providerId="ADAL" clId="{185F5424-17A6-467A-85F3-C9562551D4F8}" dt="2024-10-11T00:48:06.296" v="113" actId="20577"/>
        <pc:sldMkLst>
          <pc:docMk/>
          <pc:sldMk cId="2244477292" sldId="457"/>
        </pc:sldMkLst>
      </pc:sldChg>
      <pc:sldChg chg="modNotesTx">
        <pc:chgData name="Martine Power" userId="f3410e55-3c0b-475c-b0b5-72038337e5c9" providerId="ADAL" clId="{185F5424-17A6-467A-85F3-C9562551D4F8}" dt="2024-10-11T00:49:22.481" v="119" actId="20577"/>
        <pc:sldMkLst>
          <pc:docMk/>
          <pc:sldMk cId="2182568030" sldId="501"/>
        </pc:sldMkLst>
      </pc:sldChg>
    </pc:docChg>
  </pc:docChgLst>
  <pc:docChgLst>
    <pc:chgData name="Rebecca McEwan" userId="ff810c5d-fc8a-4cb6-9b96-8b31b958f764" providerId="ADAL" clId="{0BEAF30C-7B9C-4A37-B068-CF09EFA0379A}"/>
    <pc:docChg chg="modSld">
      <pc:chgData name="Rebecca McEwan" userId="ff810c5d-fc8a-4cb6-9b96-8b31b958f764" providerId="ADAL" clId="{0BEAF30C-7B9C-4A37-B068-CF09EFA0379A}" dt="2024-10-07T22:53:02.020" v="320" actId="20577"/>
      <pc:docMkLst>
        <pc:docMk/>
      </pc:docMkLst>
      <pc:sldChg chg="addSp modSp modNotesTx">
        <pc:chgData name="Rebecca McEwan" userId="ff810c5d-fc8a-4cb6-9b96-8b31b958f764" providerId="ADAL" clId="{0BEAF30C-7B9C-4A37-B068-CF09EFA0379A}" dt="2024-10-07T22:45:33.222" v="93"/>
        <pc:sldMkLst>
          <pc:docMk/>
          <pc:sldMk cId="3089004442" sldId="454"/>
        </pc:sldMkLst>
        <pc:picChg chg="add mod">
          <ac:chgData name="Rebecca McEwan" userId="ff810c5d-fc8a-4cb6-9b96-8b31b958f764" providerId="ADAL" clId="{0BEAF30C-7B9C-4A37-B068-CF09EFA0379A}" dt="2024-10-07T22:45:33.222" v="93"/>
          <ac:picMkLst>
            <pc:docMk/>
            <pc:sldMk cId="3089004442" sldId="454"/>
            <ac:picMk id="2" creationId="{ED32D88E-82CF-9589-DD40-EB717EE8E4A7}"/>
          </ac:picMkLst>
        </pc:picChg>
        <pc:picChg chg="add mod">
          <ac:chgData name="Rebecca McEwan" userId="ff810c5d-fc8a-4cb6-9b96-8b31b958f764" providerId="ADAL" clId="{0BEAF30C-7B9C-4A37-B068-CF09EFA0379A}" dt="2024-10-07T22:45:33.222" v="93"/>
          <ac:picMkLst>
            <pc:docMk/>
            <pc:sldMk cId="3089004442" sldId="454"/>
            <ac:picMk id="3" creationId="{5FC848EC-E681-85A9-4D9B-E7F41E995B42}"/>
          </ac:picMkLst>
        </pc:picChg>
        <pc:picChg chg="add mod">
          <ac:chgData name="Rebecca McEwan" userId="ff810c5d-fc8a-4cb6-9b96-8b31b958f764" providerId="ADAL" clId="{0BEAF30C-7B9C-4A37-B068-CF09EFA0379A}" dt="2024-10-07T22:45:33.222" v="93"/>
          <ac:picMkLst>
            <pc:docMk/>
            <pc:sldMk cId="3089004442" sldId="454"/>
            <ac:picMk id="4" creationId="{AC6FA75B-2CA7-3747-39A6-5A7231105242}"/>
          </ac:picMkLst>
        </pc:picChg>
      </pc:sldChg>
      <pc:sldChg chg="addSp modSp modNotesTx">
        <pc:chgData name="Rebecca McEwan" userId="ff810c5d-fc8a-4cb6-9b96-8b31b958f764" providerId="ADAL" clId="{0BEAF30C-7B9C-4A37-B068-CF09EFA0379A}" dt="2024-10-07T22:53:02.020" v="320" actId="20577"/>
        <pc:sldMkLst>
          <pc:docMk/>
          <pc:sldMk cId="1821817766" sldId="455"/>
        </pc:sldMkLst>
      </pc:sldChg>
      <pc:sldChg chg="addSp modSp modNotesTx">
        <pc:chgData name="Rebecca McEwan" userId="ff810c5d-fc8a-4cb6-9b96-8b31b958f764" providerId="ADAL" clId="{0BEAF30C-7B9C-4A37-B068-CF09EFA0379A}" dt="2024-10-07T22:51:23.872" v="247" actId="20577"/>
        <pc:sldMkLst>
          <pc:docMk/>
          <pc:sldMk cId="1135391713" sldId="456"/>
        </pc:sldMkLst>
        <pc:picChg chg="add mod">
          <ac:chgData name="Rebecca McEwan" userId="ff810c5d-fc8a-4cb6-9b96-8b31b958f764" providerId="ADAL" clId="{0BEAF30C-7B9C-4A37-B068-CF09EFA0379A}" dt="2024-10-07T22:47:59.005" v="94"/>
          <ac:picMkLst>
            <pc:docMk/>
            <pc:sldMk cId="1135391713" sldId="456"/>
            <ac:picMk id="2" creationId="{353E5E14-F968-044C-C9E9-B1F9C5FC3627}"/>
          </ac:picMkLst>
        </pc:picChg>
      </pc:sldChg>
      <pc:sldChg chg="modNotesTx">
        <pc:chgData name="Rebecca McEwan" userId="ff810c5d-fc8a-4cb6-9b96-8b31b958f764" providerId="ADAL" clId="{0BEAF30C-7B9C-4A37-B068-CF09EFA0379A}" dt="2024-10-07T05:11:26.919" v="91" actId="20577"/>
        <pc:sldMkLst>
          <pc:docMk/>
          <pc:sldMk cId="2244477292" sldId="457"/>
        </pc:sldMkLst>
      </pc:sldChg>
      <pc:sldChg chg="modNotesTx">
        <pc:chgData name="Rebecca McEwan" userId="ff810c5d-fc8a-4cb6-9b96-8b31b958f764" providerId="ADAL" clId="{0BEAF30C-7B9C-4A37-B068-CF09EFA0379A}" dt="2024-10-07T04:45:47.684" v="39" actId="20577"/>
        <pc:sldMkLst>
          <pc:docMk/>
          <pc:sldMk cId="2182568030" sldId="50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7),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8 and 9) and the letter–sound correspondence </a:t>
            </a:r>
            <a:r>
              <a:rPr lang="en-AU" b="1" dirty="0" err="1"/>
              <a:t>i</a:t>
            </a:r>
            <a:r>
              <a:rPr lang="en-AU" dirty="0"/>
              <a:t> says /</a:t>
            </a:r>
            <a:r>
              <a:rPr lang="en-AU" dirty="0" err="1"/>
              <a:t>i</a:t>
            </a:r>
            <a:r>
              <a:rPr lang="en-AU" dirty="0"/>
              <a:t>/ (slides 10 to 31), 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30).</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11 and 12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endParaRPr lang="en-US" b="1" dirty="0"/>
          </a:p>
          <a:p>
            <a:endParaRPr lang="en-US" b="1"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a:t>
            </a:r>
            <a:r>
              <a:rPr lang="en-US" sz="1200">
                <a:effectLst/>
                <a:latin typeface="Calibri" panose="020F0502020204030204" pitchFamily="34" charset="0"/>
                <a:ea typeface="Times New Roman" panose="02020603050405020304" pitchFamily="18" charset="0"/>
              </a:rPr>
              <a:t>–</a:t>
            </a:r>
            <a:r>
              <a:rPr lang="en-AU" sz="1200" kern="1200">
                <a:effectLst/>
                <a:latin typeface="Calibri" panose="020F0502020204030204" pitchFamily="34" charset="0"/>
                <a:ea typeface="Times New Roman" panose="02020603050405020304" pitchFamily="18" charset="0"/>
              </a:rPr>
              <a:t>sound correspondence introduced in this lesson is </a:t>
            </a:r>
            <a:r>
              <a:rPr lang="en-AU" sz="1200" b="1" kern="1200" err="1">
                <a:effectLst/>
                <a:latin typeface="Calibri" panose="020F0502020204030204" pitchFamily="34" charset="0"/>
                <a:ea typeface="Times New Roman" panose="02020603050405020304" pitchFamily="18" charset="0"/>
              </a:rPr>
              <a:t>i</a:t>
            </a:r>
            <a:r>
              <a:rPr lang="en-AU" sz="1200" kern="1200">
                <a:effectLst/>
                <a:latin typeface="Calibri" panose="020F0502020204030204" pitchFamily="34" charset="0"/>
                <a:ea typeface="Times New Roman" panose="02020603050405020304" pitchFamily="18" charset="0"/>
              </a:rPr>
              <a:t> making an /</a:t>
            </a:r>
            <a:r>
              <a:rPr lang="en-AU" sz="1200" kern="1200" err="1">
                <a:effectLst/>
                <a:latin typeface="Calibri" panose="020F0502020204030204" pitchFamily="34" charset="0"/>
                <a:ea typeface="Times New Roman" panose="02020603050405020304" pitchFamily="18" charset="0"/>
              </a:rPr>
              <a:t>i</a:t>
            </a:r>
            <a:r>
              <a:rPr lang="en-AU" sz="1200" kern="1200">
                <a:effectLst/>
                <a:latin typeface="Calibri" panose="020F0502020204030204" pitchFamily="34" charset="0"/>
                <a:ea typeface="Times New Roman" panose="02020603050405020304" pitchFamily="18" charset="0"/>
              </a:rPr>
              <a:t>/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1" kern="1200">
                <a:effectLst/>
                <a:latin typeface="Calibri"/>
                <a:ea typeface="Times New Roman" panose="02020603050405020304" pitchFamily="18" charset="0"/>
                <a:cs typeface="Calibri"/>
              </a:rPr>
              <a:t>is</a:t>
            </a:r>
            <a:r>
              <a:rPr lang="en-AU" sz="1200" kern="1200">
                <a:effectLst/>
                <a:latin typeface="Calibri"/>
                <a:ea typeface="Times New Roman" panose="02020603050405020304" pitchFamily="18" charset="0"/>
                <a:cs typeface="Calibri"/>
              </a:rPr>
              <a:t>’</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r>
              <a:rPr lang="en-AU"/>
              <a:t>Word reading and writing is introduced in this lesson. This is not included in the success criteria because the focus is to introduce students to the concept. Word reading and writing is included in the success criteria from lesson 1.6.</a:t>
            </a:r>
          </a:p>
          <a:p>
            <a:endParaRPr lang="en-AU"/>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and</a:t>
            </a:r>
            <a:r>
              <a:rPr lang="en-AU">
                <a:latin typeface="Calibri"/>
                <a:ea typeface="Times New Roman" panose="02020603050405020304" pitchFamily="18" charset="0"/>
                <a:cs typeface="Calibri"/>
              </a:rPr>
              <a:t> </a:t>
            </a:r>
            <a:r>
              <a:rPr lang="en-AU"/>
              <a:t>spelling</a:t>
            </a:r>
            <a:r>
              <a:rPr lang="en-AU">
                <a:latin typeface="Calibri"/>
                <a:ea typeface="Times New Roman" panose="02020603050405020304" pitchFamily="18" charset="0"/>
                <a:cs typeface="Calibri"/>
              </a:rPr>
              <a:t> </a:t>
            </a:r>
            <a:r>
              <a:rPr lang="en-AU" sz="1200" kern="1200">
                <a:effectLst/>
                <a:latin typeface="Calibri"/>
                <a:ea typeface="Times New Roman" panose="02020603050405020304" pitchFamily="18" charset="0"/>
                <a:cs typeface="Calibri"/>
              </a:rPr>
              <a:t>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i</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i </a:t>
            </a:r>
            <a:r>
              <a:rPr lang="en-US" dirty="0">
                <a:solidFill>
                  <a:srgbClr val="0E1E42"/>
                </a:solidFill>
                <a:ea typeface="+mj-lt"/>
                <a:cs typeface="Calibri"/>
              </a:rPr>
              <a:t>makes is /</a:t>
            </a:r>
            <a:r>
              <a:rPr lang="en-US" dirty="0" err="1">
                <a:solidFill>
                  <a:srgbClr val="0E1E42"/>
                </a:solidFill>
                <a:ea typeface="+mj-lt"/>
                <a:cs typeface="Calibri"/>
              </a:rPr>
              <a:t>i</a:t>
            </a:r>
            <a:r>
              <a:rPr lang="en-US" dirty="0">
                <a:solidFill>
                  <a:srgbClr val="0E1E42"/>
                </a:solidFill>
                <a:ea typeface="+mj-lt"/>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err="1"/>
              <a:t>i</a:t>
            </a:r>
            <a:r>
              <a:rPr lang="en-US" b="1" dirty="0"/>
              <a:t> </a:t>
            </a:r>
            <a:r>
              <a:rPr lang="en-US" dirty="0"/>
              <a:t>says /</a:t>
            </a:r>
            <a:r>
              <a:rPr lang="en-US" dirty="0" err="1"/>
              <a:t>i</a:t>
            </a:r>
            <a:r>
              <a:rPr lang="en-US" dirty="0"/>
              <a:t>/</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err="1"/>
              <a:t>i</a:t>
            </a:r>
            <a:r>
              <a:rPr lang="en-US"/>
              <a:t> says /</a:t>
            </a:r>
            <a:r>
              <a:rPr lang="en-US" err="1"/>
              <a:t>i</a:t>
            </a:r>
            <a:r>
              <a:rPr lang="en-US"/>
              <a:t>/</a:t>
            </a:r>
          </a:p>
          <a:p>
            <a:pPr marL="171450" indent="-171450">
              <a:buFont typeface="Arial" panose="020B0604020202020204" pitchFamily="34" charset="0"/>
              <a:buChar char="•"/>
            </a:pPr>
            <a:endParaRPr lang="en-US"/>
          </a:p>
          <a:p>
            <a:r>
              <a:rPr lang="en-US"/>
              <a:t>Check that students are using the correct entry and exit points and give feedback.</a:t>
            </a:r>
            <a:endParaRPr lang="en-AU"/>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a:t>
            </a:r>
            <a:r>
              <a:rPr lang="en-US" err="1"/>
              <a:t>i</a:t>
            </a:r>
            <a:r>
              <a:rPr lang="en-US"/>
              <a:t>/: </a:t>
            </a:r>
            <a:r>
              <a:rPr lang="en-US" b="1"/>
              <a:t>ill</a:t>
            </a:r>
            <a:r>
              <a:rPr lang="en-US" b="0"/>
              <a:t>,</a:t>
            </a:r>
            <a:r>
              <a:rPr lang="en-US" b="1"/>
              <a:t> mug</a:t>
            </a:r>
            <a:r>
              <a:rPr lang="en-US" b="0"/>
              <a:t>,</a:t>
            </a:r>
            <a:r>
              <a:rPr lang="en-US" b="1"/>
              <a:t> ink</a:t>
            </a:r>
            <a:r>
              <a:rPr lang="en-US"/>
              <a:t>.</a:t>
            </a:r>
            <a:endParaRPr lang="en-US" b="1"/>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a:t>
            </a:r>
            <a:r>
              <a:rPr lang="en-US" err="1"/>
              <a:t>i</a:t>
            </a:r>
            <a:r>
              <a:rPr lang="en-US"/>
              <a:t>/: </a:t>
            </a:r>
            <a:r>
              <a:rPr lang="en-US" b="1"/>
              <a:t>igloo</a:t>
            </a:r>
            <a:r>
              <a:rPr lang="en-US" b="0"/>
              <a:t>,</a:t>
            </a:r>
            <a:r>
              <a:rPr lang="en-US" b="1"/>
              <a:t> in</a:t>
            </a:r>
            <a:r>
              <a:rPr lang="en-US" b="0"/>
              <a:t>,</a:t>
            </a:r>
            <a:r>
              <a:rPr lang="en-US" b="1"/>
              <a:t> book</a:t>
            </a:r>
            <a:r>
              <a:rPr lang="en-US"/>
              <a:t>.</a:t>
            </a:r>
            <a:endParaRPr lang="en-US" b="1"/>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404040"/>
              </a:solidFill>
              <a:effectLst/>
              <a:latin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This is the first time that reading at the word level is introduced, so students will need a high level of teacher support.</a:t>
            </a: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rope</a:t>
            </a:r>
            <a:r>
              <a:rPr lang="en-US" b="0" dirty="0"/>
              <a:t>,</a:t>
            </a:r>
            <a:r>
              <a:rPr lang="en-US" b="1" dirty="0"/>
              <a:t> fork</a:t>
            </a:r>
            <a:r>
              <a:rPr lang="en-US" b="0" dirty="0"/>
              <a:t>,</a:t>
            </a:r>
            <a:r>
              <a:rPr lang="en-US" b="1" dirty="0"/>
              <a:t> chin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For each word, students: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say the single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fingers can reinforce the process for students.</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remodel the process. For example, bend</a:t>
            </a:r>
            <a:r>
              <a:rPr lang="en-US" i="1" dirty="0"/>
              <a:t>, </a:t>
            </a:r>
            <a:r>
              <a:rPr lang="en-US" i="1" dirty="0" err="1"/>
              <a:t>bennnnd</a:t>
            </a:r>
            <a:r>
              <a:rPr lang="en-US" i="1" dirty="0"/>
              <a:t>, /b/, /e/, /n/, /d/</a:t>
            </a:r>
            <a:r>
              <a:rPr lang="en-US" dirty="0"/>
              <a:t>. 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100"/>
              </a:spcBef>
              <a:spcAft>
                <a:spcPts val="400"/>
              </a:spcAft>
              <a:buClrTx/>
              <a:buSzTx/>
              <a:buFontTx/>
              <a:buNone/>
              <a:tabLst/>
              <a:defRPr/>
            </a:pPr>
            <a:r>
              <a:rPr lang="en-US" b="1" dirty="0">
                <a:solidFill>
                  <a:srgbClr val="404040"/>
                </a:solidFill>
                <a:ea typeface="Verdana"/>
                <a:cs typeface="Times New Roman" panose="02020603050405020304" pitchFamily="18" charset="0"/>
              </a:rPr>
              <a:t>This is the first time students are writing at the word level, so they will need a high level of teacher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pit</a:t>
            </a:r>
            <a:r>
              <a:rPr lang="en-US" dirty="0"/>
              <a:t>.</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r>
              <a:rPr lang="en-US" dirty="0"/>
              <a:t>Note:</a:t>
            </a:r>
            <a:r>
              <a:rPr lang="en-US" dirty="0">
                <a:cs typeface="Calibri"/>
              </a:rPr>
              <a:t> </a:t>
            </a:r>
            <a:r>
              <a:rPr lang="en-US" dirty="0"/>
              <a:t>Letter formation and placement can also be a focus here. </a:t>
            </a:r>
            <a:endParaRPr lang="en-US" dirty="0">
              <a:ea typeface="Calibri"/>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pit</a:t>
            </a:r>
            <a:r>
              <a:rPr lang="en-US" b="0" dirty="0"/>
              <a:t>,</a:t>
            </a:r>
            <a:r>
              <a:rPr lang="en-US" dirty="0"/>
              <a:t> </a:t>
            </a:r>
            <a:r>
              <a:rPr lang="en-US" b="1" dirty="0"/>
              <a:t>sip</a:t>
            </a:r>
            <a:r>
              <a:rPr lang="en-US" b="0" dirty="0"/>
              <a:t>.</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pit</a:t>
            </a:r>
            <a:r>
              <a:rPr lang="en-US" b="0" dirty="0"/>
              <a:t>,</a:t>
            </a:r>
            <a:r>
              <a:rPr lang="en-US" b="1" dirty="0"/>
              <a:t> sip</a:t>
            </a:r>
            <a:r>
              <a:rPr lang="en-US" b="0" dirty="0"/>
              <a:t>,</a:t>
            </a:r>
            <a:r>
              <a:rPr lang="en-US" b="1" dirty="0"/>
              <a:t> pip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endParaRPr lang="en-US" sz="120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sip</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sip</a:t>
            </a:r>
            <a:r>
              <a:rPr lang="en-US" b="0" dirty="0"/>
              <a:t>,</a:t>
            </a:r>
            <a:r>
              <a:rPr lang="en-US" b="1" dirty="0"/>
              <a:t> sit</a:t>
            </a:r>
            <a:r>
              <a:rPr lang="en-US" dirty="0"/>
              <a:t>.</a:t>
            </a:r>
            <a:r>
              <a:rPr lang="en-US" b="1" dirty="0"/>
              <a:t> </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sip</a:t>
            </a:r>
            <a:r>
              <a:rPr lang="en-US" b="0" dirty="0"/>
              <a:t>,</a:t>
            </a:r>
            <a:r>
              <a:rPr lang="en-US" b="1" dirty="0"/>
              <a:t> sit</a:t>
            </a:r>
            <a:r>
              <a:rPr lang="en-US" b="0" dirty="0"/>
              <a:t>,</a:t>
            </a:r>
            <a:r>
              <a:rPr lang="en-US" b="1" dirty="0"/>
              <a:t> pit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a:t>
            </a:r>
            <a:r>
              <a:rPr lang="en-AU" sz="1200" b="1" dirty="0">
                <a:effectLst/>
                <a:latin typeface="Calibri" panose="020F0502020204030204" pitchFamily="34" charset="0"/>
                <a:ea typeface="Calibri" panose="020F0502020204030204" pitchFamily="34" charset="0"/>
                <a:cs typeface="Calibri" panose="020F0502020204030204" pitchFamily="34" charset="0"/>
              </a:rPr>
              <a:t>‘s’</a:t>
            </a:r>
            <a:r>
              <a:rPr lang="en-AU" sz="1200"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It is hot today</a:t>
            </a:r>
            <a:r>
              <a:rPr lang="en-US" sz="1200" b="0" kern="1200" dirty="0">
                <a:effectLst/>
                <a:latin typeface="Calibri" panose="020F0502020204030204" pitchFamily="34" charset="0"/>
                <a:ea typeface="Times New Roman" panose="02020603050405020304" pitchFamily="18" charset="0"/>
              </a:rPr>
              <a:t>.</a:t>
            </a:r>
            <a:r>
              <a:rPr lang="en-US" sz="1200" b="1" kern="1200" dirty="0">
                <a:effectLst/>
                <a:latin typeface="Calibri" panose="020F0502020204030204" pitchFamily="34" charset="0"/>
                <a:ea typeface="Times New Roman" panose="02020603050405020304" pitchFamily="18" charset="0"/>
              </a:rPr>
              <a:t>’</a:t>
            </a:r>
            <a:endParaRPr lang="en-AU" sz="1200" b="1"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i</a:t>
            </a:r>
            <a:r>
              <a:rPr lang="en-AU" sz="1200" b="1" dirty="0">
                <a:effectLst/>
                <a:latin typeface="Calibri" panose="020F0502020204030204" pitchFamily="34" charset="0"/>
                <a:ea typeface="Times New Roman" panose="02020603050405020304" pitchFamily="18" charset="0"/>
                <a:cs typeface="Calibri" panose="020F0502020204030204" pitchFamily="34" charset="0"/>
              </a:rPr>
              <a:t>/s.</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i</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‘s’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 while saying the corresponding sounds.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‘s’ </a:t>
            </a:r>
            <a:r>
              <a:rPr lang="en-AU" sz="1200" dirty="0">
                <a:effectLst/>
                <a:latin typeface="Calibri" panose="020F0502020204030204" pitchFamily="34" charset="0"/>
                <a:ea typeface="Times New Roman" panose="02020603050405020304" pitchFamily="18" charset="0"/>
                <a:cs typeface="Calibri" panose="020F0502020204030204" pitchFamily="34" charset="0"/>
              </a:rPr>
              <a:t>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s</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yet</a:t>
            </a:r>
            <a:r>
              <a:rPr lang="en-AU" sz="1200" i="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i="1" kern="0" dirty="0">
                <a:effectLst/>
                <a:latin typeface="Calibri" panose="020F0502020204030204" pitchFamily="34" charset="0"/>
                <a:ea typeface="Times New Roman" panose="02020603050405020304" pitchFamily="18" charset="0"/>
              </a:rPr>
              <a:t>‘</a:t>
            </a:r>
            <a:r>
              <a:rPr lang="en-AU" sz="1200" b="1" i="1" kern="0" dirty="0" err="1">
                <a:effectLst/>
                <a:latin typeface="Calibri" panose="020F0502020204030204" pitchFamily="34" charset="0"/>
                <a:ea typeface="Times New Roman" panose="02020603050405020304" pitchFamily="18" charset="0"/>
              </a:rPr>
              <a:t>i</a:t>
            </a:r>
            <a:r>
              <a:rPr lang="en-AU" sz="1200" b="1" i="1" kern="0" dirty="0">
                <a:effectLst/>
                <a:latin typeface="Calibri" panose="020F0502020204030204" pitchFamily="34" charset="0"/>
                <a:ea typeface="Times New Roman" panose="02020603050405020304" pitchFamily="18" charset="0"/>
              </a:rPr>
              <a:t>-s </a:t>
            </a:r>
            <a:r>
              <a:rPr lang="en-AU" sz="1200" b="0" i="1" kern="0" dirty="0">
                <a:effectLst/>
                <a:latin typeface="Calibri" panose="020F0502020204030204" pitchFamily="34" charset="0"/>
                <a:ea typeface="Times New Roman" panose="02020603050405020304" pitchFamily="18" charset="0"/>
              </a:rPr>
              <a:t>spells</a:t>
            </a:r>
            <a:r>
              <a:rPr lang="en-AU" sz="1200" b="1" i="1" kern="0" dirty="0">
                <a:effectLst/>
                <a:latin typeface="Calibri" panose="020F0502020204030204" pitchFamily="34" charset="0"/>
                <a:ea typeface="Times New Roman" panose="02020603050405020304" pitchFamily="18" charset="0"/>
              </a:rPr>
              <a:t> is</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Calibri"/>
                <a:ea typeface="Calibri"/>
                <a:cs typeface="Calibri"/>
              </a:rPr>
              <a:t>This is a highly supported activity. Provide as much support as needed for students. </a:t>
            </a:r>
            <a:endParaRPr lang="en-US" dirty="0">
              <a:latin typeface="Calibri"/>
              <a:ea typeface="Calibri"/>
              <a:cs typeface="Calibri"/>
            </a:endParaRP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The word we are going to spell is ‘</a:t>
            </a:r>
            <a:r>
              <a:rPr lang="en-AU" sz="1200" b="1" i="1" dirty="0">
                <a:effectLst/>
                <a:latin typeface="Calibri"/>
                <a:ea typeface="Times New Roman" panose="02020603050405020304" pitchFamily="18" charset="0"/>
                <a:cs typeface="Calibri"/>
              </a:rPr>
              <a:t>is</a:t>
            </a:r>
            <a:r>
              <a:rPr lang="en-AU" sz="1200" i="1" dirty="0">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dirty="0">
                <a:effectLst/>
                <a:latin typeface="Calibri"/>
                <a:ea typeface="Calibri"/>
                <a:cs typeface="Calibri"/>
              </a:rPr>
              <a:t>Students: </a:t>
            </a:r>
            <a:r>
              <a:rPr lang="en-AU" sz="1200" i="1" dirty="0">
                <a:effectLst/>
                <a:latin typeface="Calibri"/>
                <a:ea typeface="Calibri"/>
                <a:cs typeface="Calibri"/>
              </a:rPr>
              <a:t>‘</a:t>
            </a:r>
            <a:r>
              <a:rPr lang="en-AU" sz="1200" b="1" i="1" dirty="0">
                <a:effectLst/>
                <a:latin typeface="Calibri"/>
                <a:ea typeface="Calibri"/>
                <a:cs typeface="Calibri"/>
              </a:rPr>
              <a:t>is</a:t>
            </a:r>
            <a:r>
              <a:rPr lang="en-AU" sz="1200" i="1" dirty="0">
                <a:effectLst/>
                <a:latin typeface="Calibri"/>
                <a:ea typeface="Calibri"/>
                <a:cs typeface="Calibri"/>
              </a:rPr>
              <a:t>’.</a:t>
            </a:r>
          </a:p>
          <a:p>
            <a:pPr marL="342900" lvl="0" indent="-342900">
              <a:lnSpc>
                <a:spcPct val="106000"/>
              </a:lnSpc>
              <a:spcAft>
                <a:spcPts val="800"/>
              </a:spcAft>
              <a:buFont typeface="+mj-lt"/>
              <a:buAutoNum type="arabicPeriod"/>
            </a:pPr>
            <a:r>
              <a:rPr lang="en-AU" sz="1200" dirty="0">
                <a:effectLst/>
                <a:latin typeface="Calibri"/>
                <a:ea typeface="Calibri"/>
                <a:cs typeface="Calibri"/>
              </a:rPr>
              <a:t>Teacher: </a:t>
            </a:r>
            <a:r>
              <a:rPr lang="en-AU" sz="1200" i="1" dirty="0">
                <a:effectLst/>
                <a:latin typeface="Calibri"/>
                <a:ea typeface="Calibri"/>
                <a:cs typeface="Calibri"/>
              </a:rPr>
              <a:t>This word is irregular to us because we have not learned the sound ‘</a:t>
            </a:r>
            <a:r>
              <a:rPr lang="en-AU" sz="1200" b="1" i="1" dirty="0">
                <a:effectLst/>
                <a:latin typeface="Calibri"/>
                <a:ea typeface="Calibri"/>
                <a:cs typeface="Calibri"/>
              </a:rPr>
              <a:t>s</a:t>
            </a:r>
            <a:r>
              <a:rPr lang="en-AU" sz="1200" i="1" dirty="0">
                <a:effectLst/>
                <a:latin typeface="Calibri"/>
                <a:ea typeface="Calibri"/>
                <a:cs typeface="Calibri"/>
              </a:rPr>
              <a:t>’ makes in this word yet.</a:t>
            </a:r>
          </a:p>
          <a:p>
            <a:pPr marL="342900" lvl="0" indent="-342900">
              <a:buFont typeface="+mj-lt"/>
              <a:buAutoNum type="arabicPeriod"/>
            </a:pPr>
            <a:r>
              <a:rPr lang="en-US" sz="1200" kern="1200" dirty="0">
                <a:effectLst/>
                <a:latin typeface="Calibri"/>
                <a:ea typeface="Times New Roman" panose="02020603050405020304" pitchFamily="18" charset="0"/>
                <a:cs typeface="Calibri"/>
              </a:rPr>
              <a:t>Teacher: Use the word in a sentence for context, for example, </a:t>
            </a:r>
            <a:r>
              <a:rPr lang="en-US" sz="1200" b="1" kern="1200" dirty="0">
                <a:effectLst/>
                <a:latin typeface="Calibri"/>
                <a:ea typeface="Times New Roman" panose="02020603050405020304" pitchFamily="18" charset="0"/>
                <a:cs typeface="Calibri"/>
              </a:rPr>
              <a:t>‘That is my dog.’ </a:t>
            </a:r>
            <a:r>
              <a:rPr lang="en-US" sz="1200" kern="1200" dirty="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dirty="0">
                <a:effectLst/>
                <a:latin typeface="Calibri"/>
                <a:ea typeface="Times New Roman" panose="02020603050405020304" pitchFamily="18" charset="0"/>
                <a:cs typeface="Calibri"/>
              </a:rPr>
              <a:t>Students: Share sentences with the class using the word </a:t>
            </a:r>
            <a:r>
              <a:rPr lang="en-US" sz="1200" b="1" kern="1200" dirty="0">
                <a:effectLst/>
                <a:latin typeface="Calibri"/>
                <a:ea typeface="Times New Roman" panose="02020603050405020304" pitchFamily="18" charset="0"/>
                <a:cs typeface="Calibri"/>
              </a:rPr>
              <a:t>‘is’.</a:t>
            </a:r>
            <a:endParaRPr lang="en-AU" sz="1200" b="1" dirty="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Say each sound in the word: </a:t>
            </a:r>
            <a:r>
              <a:rPr lang="en-AU" sz="1200" b="1" i="1" dirty="0" err="1">
                <a:effectLst/>
                <a:latin typeface="Calibri"/>
                <a:ea typeface="Times New Roman" panose="02020603050405020304" pitchFamily="18" charset="0"/>
                <a:cs typeface="Calibri"/>
              </a:rPr>
              <a:t>i</a:t>
            </a:r>
            <a:r>
              <a:rPr lang="en-AU" sz="1200" b="1" i="1" dirty="0">
                <a:effectLst/>
                <a:latin typeface="Calibri"/>
                <a:ea typeface="Times New Roman" panose="02020603050405020304" pitchFamily="18" charset="0"/>
                <a:cs typeface="Calibri"/>
              </a:rPr>
              <a:t>/s.</a:t>
            </a:r>
            <a:r>
              <a:rPr lang="en-AU" sz="1200" i="1" dirty="0">
                <a:effectLst/>
                <a:latin typeface="Calibri"/>
                <a:ea typeface="Times New Roman" panose="02020603050405020304" pitchFamily="18" charset="0"/>
                <a:cs typeface="Calibri"/>
              </a:rPr>
              <a:t> Say that with me.</a:t>
            </a:r>
          </a:p>
          <a:p>
            <a:pPr marL="342900" lvl="0" indent="-342900">
              <a:lnSpc>
                <a:spcPct val="106000"/>
              </a:lnSpc>
              <a:buFont typeface="+mj-lt"/>
              <a:buAutoNum type="arabicPeriod"/>
            </a:pPr>
            <a:r>
              <a:rPr lang="en-AU" sz="1200" dirty="0">
                <a:effectLst/>
                <a:latin typeface="Calibri"/>
                <a:ea typeface="Calibri"/>
                <a:cs typeface="Calibri"/>
              </a:rPr>
              <a:t>Students: </a:t>
            </a:r>
            <a:r>
              <a:rPr lang="en-AU" sz="1200" b="1" i="1" dirty="0" err="1">
                <a:effectLst/>
                <a:latin typeface="Calibri"/>
                <a:ea typeface="Times New Roman" panose="02020603050405020304" pitchFamily="18" charset="0"/>
                <a:cs typeface="Calibri"/>
              </a:rPr>
              <a:t>i</a:t>
            </a:r>
            <a:r>
              <a:rPr lang="en-AU" sz="1200" b="1" i="1" dirty="0">
                <a:effectLst/>
                <a:latin typeface="Calibri"/>
                <a:ea typeface="Times New Roman" panose="02020603050405020304" pitchFamily="18" charset="0"/>
                <a:cs typeface="Calibri"/>
              </a:rPr>
              <a:t>/s</a:t>
            </a:r>
            <a:r>
              <a:rPr lang="en-AU" sz="1200" b="0" i="1" dirty="0">
                <a:effectLst/>
                <a:latin typeface="Calibri"/>
                <a:ea typeface="Times New Roman" panose="02020603050405020304" pitchFamily="18" charset="0"/>
                <a:cs typeface="Calibri"/>
              </a:rPr>
              <a:t>.</a:t>
            </a:r>
            <a:endParaRPr lang="en-AU" sz="1200" b="0" i="1" dirty="0">
              <a:effectLst/>
              <a:latin typeface="Calibri"/>
              <a:ea typeface="Calibri" panose="020F0502020204030204" pitchFamily="34"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Draw two sound lines.</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Write the corresponding letters on the sound lines for ‘</a:t>
            </a:r>
            <a:r>
              <a:rPr lang="en-AU" sz="1200" b="1" u="none" dirty="0">
                <a:effectLst/>
                <a:latin typeface="Calibri"/>
                <a:ea typeface="Times New Roman" panose="02020603050405020304" pitchFamily="18" charset="0"/>
                <a:cs typeface="Calibri"/>
              </a:rPr>
              <a:t>is</a:t>
            </a:r>
            <a:r>
              <a:rPr lang="en-AU" sz="1200" dirty="0">
                <a:effectLst/>
                <a:latin typeface="Calibri"/>
                <a:ea typeface="Times New Roman" panose="02020603050405020304" pitchFamily="18" charset="0"/>
                <a:cs typeface="Calibri"/>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a:ea typeface="Calibri"/>
                <a:cs typeface="Calibri"/>
              </a:rPr>
              <a:t>Students: Draw two sound lines and write the letters on the lines on their mini-whiteboards or paper.</a:t>
            </a: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Now I will circle the irregular part of the word. In this word there is only one irregular part which is ‘</a:t>
            </a:r>
            <a:r>
              <a:rPr lang="en-AU" sz="1200" b="1" i="1" dirty="0">
                <a:effectLst/>
                <a:latin typeface="Calibri"/>
                <a:ea typeface="Times New Roman" panose="02020603050405020304" pitchFamily="18" charset="0"/>
                <a:cs typeface="Calibri"/>
              </a:rPr>
              <a:t>s</a:t>
            </a:r>
            <a:r>
              <a:rPr lang="en-AU" sz="1200" i="1" dirty="0">
                <a:effectLst/>
                <a:latin typeface="Calibri"/>
                <a:ea typeface="Times New Roman" panose="02020603050405020304" pitchFamily="18" charset="0"/>
                <a:cs typeface="Calibri"/>
              </a:rPr>
              <a:t>’ making a sound we </a:t>
            </a:r>
            <a:r>
              <a:rPr lang="en-AU" sz="1200" i="1">
                <a:effectLst/>
                <a:latin typeface="Calibri"/>
                <a:ea typeface="Times New Roman" panose="02020603050405020304" pitchFamily="18" charset="0"/>
                <a:cs typeface="Calibri"/>
              </a:rPr>
              <a:t>haven’t learned yet. </a:t>
            </a:r>
            <a:endParaRPr lang="en-AU" sz="1200" i="1" dirty="0">
              <a:effectLst/>
              <a:latin typeface="Calibri"/>
              <a:ea typeface="Times New Roman" panose="02020603050405020304" pitchFamily="18" charset="0"/>
              <a:cs typeface="Calibri"/>
            </a:endParaRPr>
          </a:p>
          <a:p>
            <a:pPr marL="342900" lvl="0" indent="-342900">
              <a:lnSpc>
                <a:spcPct val="106000"/>
              </a:lnSpc>
              <a:spcAft>
                <a:spcPts val="800"/>
              </a:spcAft>
              <a:buFont typeface="+mj-lt"/>
              <a:buAutoNum type="arabicPeriod"/>
            </a:pPr>
            <a:r>
              <a:rPr lang="en-AU" sz="1200" i="0" dirty="0">
                <a:effectLst/>
                <a:latin typeface="Calibri"/>
                <a:ea typeface="Times New Roman" panose="02020603050405020304" pitchFamily="18" charset="0"/>
                <a:cs typeface="Calibri"/>
              </a:rPr>
              <a:t>Teacher: Circle the ‘</a:t>
            </a:r>
            <a:r>
              <a:rPr lang="en-AU" sz="1200" b="1" i="0" dirty="0">
                <a:effectLst/>
                <a:latin typeface="Calibri"/>
                <a:ea typeface="Times New Roman" panose="02020603050405020304" pitchFamily="18" charset="0"/>
                <a:cs typeface="Calibri"/>
              </a:rPr>
              <a:t>s</a:t>
            </a:r>
            <a:r>
              <a:rPr lang="en-AU" sz="1200" i="0" dirty="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a:ea typeface="Times New Roman" panose="02020603050405020304" pitchFamily="18" charset="0"/>
                <a:cs typeface="Calibri"/>
              </a:rPr>
              <a:t>Teacher: Spell the word orally:</a:t>
            </a:r>
            <a:r>
              <a:rPr lang="en-AU" sz="1200" i="1" kern="0" dirty="0">
                <a:effectLst/>
                <a:latin typeface="Calibri"/>
                <a:ea typeface="Times New Roman" panose="02020603050405020304" pitchFamily="18" charset="0"/>
                <a:cs typeface="Calibri"/>
              </a:rPr>
              <a:t> ‘</a:t>
            </a:r>
            <a:r>
              <a:rPr lang="en-AU" sz="1200" b="1" i="1" kern="0" dirty="0" err="1">
                <a:effectLst/>
                <a:latin typeface="Calibri"/>
                <a:ea typeface="Times New Roman" panose="02020603050405020304" pitchFamily="18" charset="0"/>
                <a:cs typeface="Calibri"/>
              </a:rPr>
              <a:t>i</a:t>
            </a:r>
            <a:r>
              <a:rPr lang="en-AU" sz="1200" b="1" i="1" kern="0" dirty="0">
                <a:effectLst/>
                <a:latin typeface="Calibri"/>
                <a:ea typeface="Times New Roman" panose="02020603050405020304" pitchFamily="18" charset="0"/>
                <a:cs typeface="Calibri"/>
              </a:rPr>
              <a:t>-s</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is</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err="1">
                <a:effectLst/>
                <a:latin typeface="Calibri"/>
                <a:ea typeface="Times New Roman" panose="02020603050405020304" pitchFamily="18" charset="0"/>
                <a:cs typeface="Calibri"/>
              </a:rPr>
              <a:t>i</a:t>
            </a:r>
            <a:r>
              <a:rPr lang="en-AU" sz="1200" b="1" i="1" kern="0" dirty="0">
                <a:effectLst/>
                <a:latin typeface="Calibri"/>
                <a:ea typeface="Times New Roman" panose="02020603050405020304" pitchFamily="18" charset="0"/>
                <a:cs typeface="Calibri"/>
              </a:rPr>
              <a:t>-s</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is</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dirty="0"/>
              <a:t>Students: Write</a:t>
            </a:r>
            <a:r>
              <a:rPr lang="en-AU" sz="1200" kern="0" dirty="0">
                <a:effectLst/>
                <a:latin typeface="+mn-lt"/>
              </a:rPr>
              <a:t> the word two more times while spelling it aloud.</a:t>
            </a:r>
            <a:endParaRPr lang="en-AU" dirty="0">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solidFill>
                  <a:srgbClr val="404040"/>
                </a:solidFill>
                <a:ea typeface="Calibri"/>
                <a:cs typeface="Calibri"/>
              </a:rPr>
              <a:t>Check for understanding</a:t>
            </a:r>
          </a:p>
          <a:p>
            <a:endParaRPr lang="en-AU" dirty="0">
              <a:solidFill>
                <a:srgbClr val="404040"/>
              </a:solidFill>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dirty="0">
                <a:solidFill>
                  <a:srgbClr val="404040"/>
                </a:solidFill>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404040"/>
              </a:solidFill>
              <a:ea typeface="Calibri" panose="020F0502020204030204" pitchFamily="34" charset="0"/>
              <a:cs typeface="Times New Roman" panose="02020603050405020304" pitchFamily="18" charset="0"/>
            </a:endParaRPr>
          </a:p>
          <a:p>
            <a:r>
              <a:rPr lang="en-AU" dirty="0">
                <a:solidFill>
                  <a:srgbClr val="404040"/>
                </a:solidFill>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dirty="0">
                <a:solidFill>
                  <a:srgbClr val="404040"/>
                </a:solidFill>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dirty="0">
                <a:solidFill>
                  <a:srgbClr val="404040"/>
                </a:solidFill>
                <a:ea typeface="Calibri" panose="020F0502020204030204" pitchFamily="34" charset="0"/>
                <a:cs typeface="Times New Roman" panose="02020603050405020304" pitchFamily="18" charset="0"/>
              </a:rPr>
              <a:t>say the target sound </a:t>
            </a:r>
          </a:p>
          <a:p>
            <a:pPr marL="171450" indent="-171450">
              <a:buFont typeface="Arial" panose="020B0604020202020204" pitchFamily="34" charset="0"/>
              <a:buChar char="•"/>
            </a:pPr>
            <a:r>
              <a:rPr lang="en-US" dirty="0">
                <a:solidFill>
                  <a:srgbClr val="404040"/>
                </a:solidFill>
                <a:ea typeface="Calibri" panose="020F0502020204030204" pitchFamily="34" charset="0"/>
                <a:cs typeface="Times New Roman" panose="02020603050405020304" pitchFamily="18" charset="0"/>
              </a:rPr>
              <a:t>choose which picture on the slide begins with the target sound: </a:t>
            </a:r>
            <a:r>
              <a:rPr lang="en-US" b="1" dirty="0">
                <a:solidFill>
                  <a:srgbClr val="404040"/>
                </a:solidFill>
                <a:ea typeface="Calibri" panose="020F0502020204030204" pitchFamily="34" charset="0"/>
                <a:cs typeface="Times New Roman" panose="02020603050405020304" pitchFamily="18" charset="0"/>
              </a:rPr>
              <a:t>igloo</a:t>
            </a:r>
            <a:r>
              <a:rPr lang="en-US" dirty="0">
                <a:solidFill>
                  <a:srgbClr val="404040"/>
                </a:solidFill>
                <a:ea typeface="Calibri" panose="020F0502020204030204" pitchFamily="34" charset="0"/>
                <a:cs typeface="Times New Roman" panose="02020603050405020304" pitchFamily="18" charset="0"/>
              </a:rPr>
              <a:t>, </a:t>
            </a:r>
            <a:r>
              <a:rPr lang="en-US" b="1" dirty="0">
                <a:solidFill>
                  <a:srgbClr val="404040"/>
                </a:solidFill>
                <a:ea typeface="Calibri" panose="020F0502020204030204" pitchFamily="34" charset="0"/>
                <a:cs typeface="Times New Roman" panose="02020603050405020304" pitchFamily="18" charset="0"/>
              </a:rPr>
              <a:t>ill</a:t>
            </a:r>
            <a:r>
              <a:rPr lang="en-US" dirty="0">
                <a:solidFill>
                  <a:srgbClr val="404040"/>
                </a:solidFill>
                <a:ea typeface="Calibri" panose="020F0502020204030204" pitchFamily="34" charset="0"/>
                <a:cs typeface="Times New Roman" panose="02020603050405020304" pitchFamily="18" charset="0"/>
              </a:rPr>
              <a:t>, </a:t>
            </a:r>
            <a:r>
              <a:rPr lang="en-US" b="1" dirty="0">
                <a:solidFill>
                  <a:srgbClr val="404040"/>
                </a:solidFill>
                <a:ea typeface="Calibri" panose="020F0502020204030204" pitchFamily="34" charset="0"/>
                <a:cs typeface="Times New Roman" panose="02020603050405020304" pitchFamily="18" charset="0"/>
              </a:rPr>
              <a:t>flower</a:t>
            </a:r>
            <a:r>
              <a:rPr lang="en-US" dirty="0">
                <a:solidFill>
                  <a:srgbClr val="404040"/>
                </a:solidFill>
                <a:ea typeface="Calibri" panose="020F0502020204030204" pitchFamily="34" charset="0"/>
                <a:cs typeface="Times New Roman" panose="02020603050405020304" pitchFamily="18" charset="0"/>
              </a:rPr>
              <a:t>.</a:t>
            </a:r>
            <a:endParaRPr lang="en-AU" dirty="0">
              <a:solidFill>
                <a:srgbClr val="404040"/>
              </a:solidFill>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dirty="0">
              <a:solidFill>
                <a:srgbClr val="404040"/>
              </a:solidFill>
              <a:ea typeface="Calibri" panose="020F0502020204030204" pitchFamily="34" charset="0"/>
              <a:cs typeface="Times New Roman" panose="02020603050405020304" pitchFamily="18" charset="0"/>
            </a:endParaRPr>
          </a:p>
          <a:p>
            <a:r>
              <a:rPr lang="en-US" dirty="0">
                <a:solidFill>
                  <a:srgbClr val="404040"/>
                </a:solidFill>
                <a:ea typeface="Calibri"/>
                <a:cs typeface="Calibri"/>
              </a:rPr>
              <a:t>Note: Students who have not met the success criteria are top priority for targeted instruction in a teacher-led focus group.</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pPr marL="0" marR="0" lvl="0" indent="0" algn="l" defTabSz="914400">
              <a:lnSpc>
                <a:spcPct val="100000"/>
              </a:lnSpc>
              <a:spcBef>
                <a:spcPts val="0"/>
              </a:spcBef>
              <a:spcAft>
                <a:spcPts val="0"/>
              </a:spcAft>
              <a:buClrTx/>
              <a:buSzTx/>
              <a:buFontTx/>
              <a:buNone/>
              <a:tabLst/>
              <a:defRPr/>
            </a:pPr>
            <a:endParaRPr lang="en-US" b="1" dirty="0">
              <a:cs typeface="Calibri"/>
            </a:endParaRPr>
          </a:p>
          <a:p>
            <a:r>
              <a:rPr lang="en-US" dirty="0"/>
              <a:t>Tell the students what the pictures represent (</a:t>
            </a:r>
            <a:r>
              <a:rPr lang="en-US" b="1" dirty="0"/>
              <a:t>teeth</a:t>
            </a:r>
            <a:r>
              <a:rPr lang="en-US" b="0" dirty="0"/>
              <a:t>,</a:t>
            </a:r>
            <a:r>
              <a:rPr lang="en-US" b="1" dirty="0"/>
              <a:t> sit</a:t>
            </a:r>
            <a:r>
              <a:rPr lang="en-US" b="0" dirty="0"/>
              <a:t>,</a:t>
            </a:r>
            <a:r>
              <a:rPr lang="en-US" b="1" dirty="0"/>
              <a:t> pizza</a:t>
            </a:r>
            <a:r>
              <a:rPr lang="en-US" b="0" dirty="0"/>
              <a:t>,</a:t>
            </a:r>
            <a:r>
              <a:rPr lang="en-US" b="1" dirty="0"/>
              <a:t> ambulance</a:t>
            </a:r>
            <a:r>
              <a:rPr lang="en-US" b="0" dirty="0"/>
              <a:t>,</a:t>
            </a:r>
            <a:r>
              <a:rPr lang="en-US" b="1" dirty="0"/>
              <a:t> tomato</a:t>
            </a:r>
            <a:r>
              <a:rPr lang="en-US" b="0" dirty="0"/>
              <a:t>,</a:t>
            </a:r>
            <a:r>
              <a:rPr lang="en-US" b="1" dirty="0"/>
              <a:t> puppy</a:t>
            </a:r>
            <a:r>
              <a:rPr lang="en-US" dirty="0"/>
              <a:t>). Have them repeat the words after you.</a:t>
            </a:r>
          </a:p>
          <a:p>
            <a:endParaRPr lang="en-US" dirty="0"/>
          </a:p>
          <a:p>
            <a:r>
              <a:rPr lang="en-US" dirty="0"/>
              <a:t>Say to students: </a:t>
            </a:r>
          </a:p>
          <a:p>
            <a:pPr marL="171450" indent="-171450">
              <a:buFont typeface="Arial" panose="020B0604020202020204" pitchFamily="34" charset="0"/>
              <a:buChar char="•"/>
            </a:pPr>
            <a:r>
              <a:rPr lang="en-US" i="1" dirty="0"/>
              <a:t>Listen for the word that starts with /p/: </a:t>
            </a:r>
            <a:r>
              <a:rPr lang="en-US" b="1" dirty="0"/>
              <a:t>teeth</a:t>
            </a:r>
            <a:r>
              <a:rPr lang="en-US" b="0" dirty="0"/>
              <a:t>,</a:t>
            </a:r>
            <a:r>
              <a:rPr lang="en-US" b="1" dirty="0"/>
              <a:t> sit, pizza</a:t>
            </a:r>
            <a:r>
              <a:rPr lang="en-US" b="0" dirty="0"/>
              <a:t>.</a:t>
            </a:r>
          </a:p>
          <a:p>
            <a:pPr marL="171450" indent="-171450">
              <a:buFont typeface="Arial" panose="020B0604020202020204" pitchFamily="34" charset="0"/>
              <a:buChar char="•"/>
            </a:pPr>
            <a:r>
              <a:rPr lang="en-US" i="1" dirty="0"/>
              <a:t>Which one starts with /p/? </a:t>
            </a:r>
            <a:r>
              <a:rPr lang="en-US" i="0" dirty="0"/>
              <a:t>(Students say the matching word aloud.)</a:t>
            </a:r>
          </a:p>
          <a:p>
            <a:pPr marL="171450" indent="-171450">
              <a:buFont typeface="Arial" panose="020B0604020202020204" pitchFamily="34" charset="0"/>
              <a:buChar char="•"/>
            </a:pPr>
            <a:r>
              <a:rPr lang="en-US" i="1" dirty="0"/>
              <a:t>Listen again for the word that starts with /p/: </a:t>
            </a:r>
            <a:r>
              <a:rPr lang="en-US" b="1" i="0" dirty="0"/>
              <a:t>ambulance, tomato</a:t>
            </a:r>
            <a:r>
              <a:rPr lang="en-US" b="0" i="0" dirty="0"/>
              <a:t>,</a:t>
            </a:r>
            <a:r>
              <a:rPr lang="en-US" b="1" i="0" dirty="0"/>
              <a:t> puppy</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Which one starts with /p/? </a:t>
            </a:r>
            <a:r>
              <a:rPr lang="en-US" i="0" dirty="0"/>
              <a:t>(Students say the matching word aloud.)</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Repeat </a:t>
            </a:r>
            <a:r>
              <a:rPr lang="en-US" i="0" u="none" dirty="0"/>
              <a:t>the activity with /s/, /a/ and /t/.</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solidFill>
                  <a:srgbClr val="404040"/>
                </a:solidFill>
                <a:ea typeface="Verdana"/>
                <a:cs typeface="Times New Roman" panose="02020603050405020304" pitchFamily="18" charset="0"/>
              </a:rPr>
              <a:t>Check for understanding</a:t>
            </a:r>
          </a:p>
          <a:p>
            <a:pPr marL="0" indent="0" algn="l">
              <a:spcBef>
                <a:spcPts val="100"/>
              </a:spcBef>
              <a:spcAft>
                <a:spcPts val="400"/>
              </a:spcAft>
              <a:buFontTx/>
              <a:buNone/>
            </a:pPr>
            <a:endParaRPr lang="en-US" b="1" dirty="0">
              <a:solidFill>
                <a:srgbClr val="404040"/>
              </a:solidFill>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b="1" dirty="0">
                <a:solidFill>
                  <a:srgbClr val="404040"/>
                </a:solidFill>
                <a:ea typeface="Verdana"/>
                <a:cs typeface="Times New Roman" panose="02020603050405020304" pitchFamily="18" charset="0"/>
              </a:rPr>
              <a:t>This is the first time students are reading and writing at the word level, so they will need a high level of teacher support to complete this sheet.</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US" sz="1200" b="1"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a:cs typeface="Calibri"/>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As you rove, support students at their point of need by giving immediate corrective feedback. </a:t>
            </a:r>
            <a:endParaRPr lang="en-US" sz="1200" b="0" dirty="0">
              <a:solidFill>
                <a:srgbClr val="404040"/>
              </a:solidFill>
              <a:effectLst/>
              <a:latin typeface="+mn-lt"/>
              <a:ea typeface="Calibri"/>
              <a:cs typeface="Calibri"/>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Identify any students who need to join a teacher-led focus group.</a:t>
            </a:r>
            <a:endParaRPr lang="en-US" sz="1200" b="1" dirty="0">
              <a:solidFill>
                <a:srgbClr val="404040"/>
              </a:solidFill>
              <a:effectLst/>
              <a:latin typeface="+mn-lt"/>
              <a:ea typeface="Verdana"/>
              <a:cs typeface="Calibri"/>
            </a:endParaRP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Letter and sound practice</a:t>
            </a:r>
            <a:endParaRPr lang="en-US" sz="1200" b="0" dirty="0">
              <a:solidFill>
                <a:srgbClr val="404040"/>
              </a:solidFill>
              <a:effectLst/>
              <a:latin typeface="+mn-lt"/>
              <a:ea typeface="Verdana"/>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trace each letter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write each letter while saying the target sound.</a:t>
            </a:r>
            <a:endParaRPr lang="en-US" sz="1200" b="1" dirty="0">
              <a:solidFill>
                <a:srgbClr val="404040"/>
              </a:solidFill>
              <a:effectLst/>
              <a:latin typeface="Verdana" panose="020B0604030504040204" pitchFamily="34" charset="0"/>
              <a:ea typeface="Verdana"/>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listen to students whisper-read one or more of the words from the student sheet.</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are asked to whisper-read so that students who are nearby and may be asked to read the same word cannot hear.)</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a:t>
            </a:r>
            <a:r>
              <a:rPr lang="en-US" b="1" dirty="0">
                <a:solidFill>
                  <a:srgbClr val="404040"/>
                </a:solidFill>
                <a:latin typeface="+mn-lt"/>
                <a:ea typeface="Verdana"/>
                <a:cs typeface="Calibri"/>
              </a:rPr>
              <a:t>spell</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check students’ work as they segment the sounds and write the words to match each image: </a:t>
            </a:r>
            <a:r>
              <a:rPr lang="en-US" sz="1200" b="1" dirty="0">
                <a:solidFill>
                  <a:srgbClr val="404040"/>
                </a:solidFill>
                <a:effectLst/>
                <a:latin typeface="+mn-lt"/>
                <a:ea typeface="Verdana"/>
                <a:cs typeface="Calibri"/>
              </a:rPr>
              <a:t>sit</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sip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a:t>
            </a:r>
          </a:p>
          <a:p>
            <a:pPr marL="0" indent="0" algn="l">
              <a:spcBef>
                <a:spcPts val="100"/>
              </a:spcBef>
              <a:spcAft>
                <a:spcPts val="400"/>
              </a:spcAft>
              <a:buFontTx/>
              <a:buNone/>
            </a:pPr>
            <a:r>
              <a:rPr lang="en-US" sz="1200" b="0" u="none" dirty="0">
                <a:solidFill>
                  <a:srgbClr val="404040"/>
                </a:solidFill>
                <a:effectLst/>
                <a:latin typeface="+mn-lt"/>
                <a:ea typeface="Verdana"/>
                <a:cs typeface="Calibri"/>
              </a:rPr>
              <a:t>For students who need support, dictate the words to them </a:t>
            </a:r>
            <a:r>
              <a:rPr lang="en-US" sz="1200" b="0" u="none" dirty="0" err="1">
                <a:solidFill>
                  <a:srgbClr val="404040"/>
                </a:solidFill>
                <a:effectLst/>
                <a:latin typeface="+mn-lt"/>
                <a:ea typeface="Verdana"/>
                <a:cs typeface="Calibri"/>
              </a:rPr>
              <a:t>emphasising</a:t>
            </a:r>
            <a:r>
              <a:rPr lang="en-US" sz="1200" b="0" u="none" dirty="0">
                <a:solidFill>
                  <a:srgbClr val="404040"/>
                </a:solidFill>
                <a:effectLst/>
                <a:latin typeface="+mn-lt"/>
                <a:ea typeface="Verdana"/>
                <a:cs typeface="Calibri"/>
              </a:rPr>
              <a:t> individual letter–sound correspondences and the blending process. (If many students in your class need a high level of support, you can complete this section as a whole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Calibri"/>
              </a:rPr>
              <a:t>With teacher modelling and support, 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Calibri"/>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write the word while saying the sounds.</a:t>
            </a:r>
            <a:endParaRPr lang="en-AU" sz="1200" b="0" dirty="0">
              <a:effectLst/>
              <a:latin typeface="+mn-lt"/>
              <a:ea typeface="Times New Roman" panose="02020603050405020304" pitchFamily="18" charset="0"/>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the letters in random order. As you point, students say the sound that has been taught.</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43594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 /t/, /p/</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 on its own says </a:t>
            </a:r>
            <a:r>
              <a:rPr lang="en-AU" sz="1200" b="1" i="1" kern="0" dirty="0">
                <a:effectLst/>
                <a:latin typeface="Calibri"/>
                <a:ea typeface="Times New Roman" panose="02020603050405020304" pitchFamily="18" charset="0"/>
                <a:cs typeface="Calibri"/>
              </a:rPr>
              <a:t>/ī/</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and</a:t>
            </a:r>
            <a:r>
              <a:rPr lang="en-AU" sz="1200" b="1" i="1"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spells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endParaRPr lang="en-AU" sz="1200" b="0" i="0" kern="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552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Count the sounds: </a:t>
            </a:r>
            <a:r>
              <a:rPr lang="en-US" b="0" dirty="0"/>
              <a:t>targeting phoneme segmenting (3 sounds)</a:t>
            </a:r>
          </a:p>
          <a:p>
            <a:endParaRPr lang="en-US" b="0" dirty="0"/>
          </a:p>
          <a:p>
            <a:r>
              <a:rPr lang="en-US" b="0" dirty="0"/>
              <a:t>For this oral phonemic awareness activity, remember to focus on sounds, not spelling. </a:t>
            </a:r>
          </a:p>
          <a:p>
            <a:endParaRPr lang="en-US" b="0" dirty="0"/>
          </a:p>
          <a:p>
            <a:r>
              <a:rPr lang="en-US" b="0" dirty="0"/>
              <a:t>Tell students that you have a list of words. Each word has three sounds, and you need to check it is correct.</a:t>
            </a:r>
          </a:p>
          <a:p>
            <a:endParaRPr lang="en-US" b="0" dirty="0"/>
          </a:p>
          <a:p>
            <a:r>
              <a:rPr lang="en-US" b="0" dirty="0"/>
              <a:t>Start with the word </a:t>
            </a:r>
            <a:r>
              <a:rPr lang="en-US" b="1" dirty="0"/>
              <a:t>hoop</a:t>
            </a:r>
            <a:r>
              <a:rPr lang="en-US" b="0" dirty="0"/>
              <a:t>.</a:t>
            </a:r>
            <a:r>
              <a:rPr lang="en-US" b="1" dirty="0"/>
              <a:t> </a:t>
            </a:r>
            <a:r>
              <a:rPr lang="en-US" b="0" dirty="0"/>
              <a:t>Say:</a:t>
            </a:r>
          </a:p>
          <a:p>
            <a:pPr marL="228600" indent="-228600">
              <a:buFont typeface="Arial" panose="020B0604020202020204" pitchFamily="34" charset="0"/>
              <a:buChar char="•"/>
            </a:pPr>
            <a:r>
              <a:rPr lang="en-US" b="0" i="1" dirty="0"/>
              <a:t>hoop</a:t>
            </a:r>
            <a:endParaRPr lang="en-US" b="0" dirty="0"/>
          </a:p>
          <a:p>
            <a:pPr marL="228600" indent="-228600">
              <a:buFont typeface="Arial" panose="020B0604020202020204" pitchFamily="34" charset="0"/>
              <a:buChar char="•"/>
            </a:pPr>
            <a:r>
              <a:rPr lang="en-US" b="0" dirty="0" err="1"/>
              <a:t>hhhhoooop</a:t>
            </a:r>
            <a:r>
              <a:rPr lang="en-US" b="0" dirty="0"/>
              <a:t> (stretching the sounds) </a:t>
            </a:r>
          </a:p>
          <a:p>
            <a:pPr marL="228600" indent="-228600">
              <a:buFont typeface="Arial" panose="020B0604020202020204" pitchFamily="34" charset="0"/>
              <a:buChar char="•"/>
            </a:pPr>
            <a:r>
              <a:rPr lang="en-US" b="0" dirty="0"/>
              <a:t>/h/, /</a:t>
            </a:r>
            <a:r>
              <a:rPr lang="en-US" b="0" dirty="0" err="1"/>
              <a:t>oo</a:t>
            </a:r>
            <a:r>
              <a:rPr lang="en-US" b="0" dirty="0"/>
              <a:t>/, /p/ (raise a finger as you say each separate sound).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Then display the three fingers to show that the word has three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Using a stretching action can help reinforce the process for students.</a:t>
            </a:r>
          </a:p>
          <a:p>
            <a:endParaRPr lang="en-US" b="0" i="0" dirty="0"/>
          </a:p>
          <a:p>
            <a:r>
              <a:rPr lang="en-US" b="0" i="0" dirty="0"/>
              <a:t>Repeat with the following words:</a:t>
            </a:r>
          </a:p>
          <a:p>
            <a:pPr marL="171450" indent="-171450">
              <a:buFont typeface="Arial" panose="020B0604020202020204" pitchFamily="34" charset="0"/>
              <a:buChar char="•"/>
            </a:pPr>
            <a:r>
              <a:rPr lang="en-US" b="1" i="0" dirty="0"/>
              <a:t>horn</a:t>
            </a:r>
            <a:r>
              <a:rPr lang="en-US" b="0" i="0" dirty="0"/>
              <a:t> (/h/, /or/, /n/)</a:t>
            </a:r>
          </a:p>
          <a:p>
            <a:pPr marL="171450" indent="-171450">
              <a:buFont typeface="Arial" panose="020B0604020202020204" pitchFamily="34" charset="0"/>
              <a:buChar char="•"/>
            </a:pPr>
            <a:r>
              <a:rPr lang="en-US" b="1" i="0" dirty="0"/>
              <a:t>loud</a:t>
            </a:r>
            <a:r>
              <a:rPr lang="en-US" b="0" i="0" dirty="0"/>
              <a:t> (/l/, /</a:t>
            </a:r>
            <a:r>
              <a:rPr lang="en-US" b="0" i="0" dirty="0" err="1"/>
              <a:t>ou</a:t>
            </a:r>
            <a:r>
              <a:rPr lang="en-US" b="0" i="0" dirty="0"/>
              <a:t>/, /d/)</a:t>
            </a:r>
          </a:p>
          <a:p>
            <a:pPr marL="171450" indent="-171450">
              <a:buFont typeface="Arial" panose="020B0604020202020204" pitchFamily="34" charset="0"/>
              <a:buChar char="•"/>
            </a:pPr>
            <a:r>
              <a:rPr lang="en-US" b="1" i="0" dirty="0"/>
              <a:t>teach</a:t>
            </a:r>
            <a:r>
              <a:rPr lang="en-US" b="0" i="0" dirty="0"/>
              <a:t> (/t/, /ē/, /</a:t>
            </a:r>
            <a:r>
              <a:rPr lang="en-US" b="0" i="0" dirty="0" err="1"/>
              <a:t>ch</a:t>
            </a:r>
            <a:r>
              <a:rPr lang="en-US" b="0" i="0" dirty="0"/>
              <a:t>/)</a:t>
            </a:r>
          </a:p>
          <a:p>
            <a:endParaRPr lang="en-US" dirty="0"/>
          </a:p>
          <a:p>
            <a:pPr marL="0" indent="0">
              <a:buFont typeface="Arial" panose="020B0604020202020204" pitchFamily="34" charset="0"/>
              <a:buNone/>
            </a:pPr>
            <a:r>
              <a:rPr lang="en-US" b="0" dirty="0"/>
              <a:t>Provide further examples as needed according to student needs.</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Count the sounds: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would like their help to check that the rest of the words on your list all have three sounds.</a:t>
            </a:r>
          </a:p>
          <a:p>
            <a:endParaRPr lang="en-US" b="0" dirty="0"/>
          </a:p>
          <a:p>
            <a:r>
              <a:rPr lang="en-US" b="0" dirty="0"/>
              <a:t>For each word support students to:</a:t>
            </a:r>
          </a:p>
          <a:p>
            <a:pPr marL="228600" indent="-228600">
              <a:buFont typeface="Arial" panose="020B0604020202020204" pitchFamily="34" charset="0"/>
              <a:buChar char="•"/>
            </a:pPr>
            <a:r>
              <a:rPr lang="en-US" b="0" dirty="0"/>
              <a:t>say the word</a:t>
            </a:r>
          </a:p>
          <a:p>
            <a:pPr marL="228600" indent="-228600">
              <a:buFont typeface="Arial" panose="020B0604020202020204" pitchFamily="34" charset="0"/>
              <a:buChar char="•"/>
            </a:pPr>
            <a:r>
              <a:rPr lang="en-US" b="0" dirty="0"/>
              <a:t>stretch the sounds </a:t>
            </a:r>
          </a:p>
          <a:p>
            <a:pPr marL="228600" indent="-228600">
              <a:buFont typeface="Arial" panose="020B0604020202020204" pitchFamily="34" charset="0"/>
              <a:buChar char="•"/>
            </a:pPr>
            <a:r>
              <a:rPr lang="en-US" b="0" dirty="0"/>
              <a:t>say the separate sounds, raising a finger for each </a:t>
            </a:r>
          </a:p>
          <a:p>
            <a:pPr marL="228600" indent="-228600">
              <a:buFont typeface="Arial" panose="020B0604020202020204" pitchFamily="34" charset="0"/>
              <a:buChar char="•"/>
            </a:pPr>
            <a:r>
              <a:rPr lang="en-US" b="0" dirty="0"/>
              <a:t>display their three fingers to show that the word has three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Using a stretching action can help reinforce the process for students.</a:t>
            </a:r>
          </a:p>
          <a:p>
            <a:endParaRPr lang="en-US" b="0" dirty="0"/>
          </a:p>
          <a:p>
            <a:r>
              <a:rPr lang="en-US" b="0" dirty="0"/>
              <a:t>Use the following words:</a:t>
            </a:r>
          </a:p>
          <a:p>
            <a:pPr marL="171450" indent="-171450">
              <a:buFont typeface="Arial" panose="020B0604020202020204" pitchFamily="34" charset="0"/>
              <a:buChar char="•"/>
            </a:pPr>
            <a:r>
              <a:rPr lang="en-US" b="1" dirty="0"/>
              <a:t>shout</a:t>
            </a:r>
            <a:r>
              <a:rPr lang="en-US" b="0" dirty="0"/>
              <a:t> (/</a:t>
            </a:r>
            <a:r>
              <a:rPr lang="en-US" b="0" dirty="0" err="1"/>
              <a:t>sh</a:t>
            </a:r>
            <a:r>
              <a:rPr lang="en-US" b="0" dirty="0"/>
              <a:t>/, /</a:t>
            </a:r>
            <a:r>
              <a:rPr lang="en-US" b="0" dirty="0" err="1"/>
              <a:t>ou</a:t>
            </a:r>
            <a:r>
              <a:rPr lang="en-US" b="0" dirty="0"/>
              <a:t>/, /t/)</a:t>
            </a:r>
          </a:p>
          <a:p>
            <a:pPr marL="171450" indent="-171450">
              <a:buFont typeface="Arial" panose="020B0604020202020204" pitchFamily="34" charset="0"/>
              <a:buChar char="•"/>
            </a:pPr>
            <a:r>
              <a:rPr lang="en-US" b="1" dirty="0"/>
              <a:t>lawn</a:t>
            </a:r>
            <a:r>
              <a:rPr lang="en-US" b="0" dirty="0"/>
              <a:t> (/l/, /or/, /n/)</a:t>
            </a:r>
          </a:p>
          <a:p>
            <a:pPr marL="171450" indent="-171450">
              <a:buFont typeface="Arial" panose="020B0604020202020204" pitchFamily="34" charset="0"/>
              <a:buChar char="•"/>
            </a:pPr>
            <a:r>
              <a:rPr lang="en-US" b="1" dirty="0"/>
              <a:t>moon </a:t>
            </a:r>
            <a:r>
              <a:rPr lang="en-US" b="0" dirty="0"/>
              <a:t>(/m/, /</a:t>
            </a:r>
            <a:r>
              <a:rPr lang="en-US" b="0" dirty="0" err="1"/>
              <a:t>oo</a:t>
            </a:r>
            <a:r>
              <a:rPr lang="en-US" b="0" dirty="0"/>
              <a:t>/, /n/)</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the sounds and provide corrective feedback and further examples as needed. </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7907377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PP%20Templates/Links/Laptop-Icon_TH.png" TargetMode="External"/><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hyperlink" Target="https://www.literacyhub.edu.au/plan-teach-and-assess/lesson-packs/"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1.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21.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7.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8.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1.svg"/><Relationship Id="rId10" Type="http://schemas.openxmlformats.org/officeDocument/2006/relationships/image" Target="../media/image18.png"/><Relationship Id="rId4" Type="http://schemas.openxmlformats.org/officeDocument/2006/relationships/image" Target="../media/image10.png"/><Relationship Id="rId9"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9.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25.png"/><Relationship Id="rId4" Type="http://schemas.openxmlformats.org/officeDocument/2006/relationships/image" Target="../media/image15.svg"/><Relationship Id="rId9" Type="http://schemas.openxmlformats.org/officeDocument/2006/relationships/image" Target="../media/image1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638242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2" name="Rectangle 1">
            <a:extLst>
              <a:ext uri="{FF2B5EF4-FFF2-40B4-BE49-F238E27FC236}">
                <a16:creationId xmlns:a16="http://schemas.microsoft.com/office/drawing/2014/main" id="{0CC77122-7E2B-E6C8-579C-29E2A2036E71}"/>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endParaRPr lang="en-US" sz="340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2" name="Rounded Rectangle 6">
            <a:extLst>
              <a:ext uri="{FF2B5EF4-FFF2-40B4-BE49-F238E27FC236}">
                <a16:creationId xmlns:a16="http://schemas.microsoft.com/office/drawing/2014/main" id="{47462BAD-0166-DB08-F007-395B87BA3638}"/>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3E2C9901-5A43-6ECC-271F-09DC0BCB952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5" name="Rectangle: Rounded Corners 4">
            <a:extLst>
              <a:ext uri="{FF2B5EF4-FFF2-40B4-BE49-F238E27FC236}">
                <a16:creationId xmlns:a16="http://schemas.microsoft.com/office/drawing/2014/main" id="{DFC31004-01F1-7978-4F5E-215B07425A5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E4E39AFC-5CAC-FC55-B54B-1894A1F2058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B640FAF8-ACC5-D8CD-C8E7-EFD5A97A76C3}"/>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0C62441-C7A2-574F-A16F-2EEA1A9C442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40260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7E373BB-F675-A09D-5865-D132DD357E0A}"/>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B86159E-CAC1-B1B1-8BC5-4F6CFB4D02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23583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005F189A-4D56-B801-166A-B5BB836F09AD}"/>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FF2C82EF-EB94-B635-2AE3-7E8A2E5B1A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241599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E12087DE-EEA8-D290-D73A-F9E78FD4DEFB}"/>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6319F711-CA91-63B4-9DAE-6F577762AB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28062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view+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E12087DE-EEA8-D290-D73A-F9E78FD4DEFB}"/>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6319F711-CA91-63B4-9DAE-6F577762AB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631DAB9C-0882-950F-05FB-A524E369775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42240" y="269766"/>
            <a:ext cx="688952" cy="688952"/>
          </a:xfrm>
          <a:prstGeom prst="rect">
            <a:avLst/>
          </a:prstGeom>
        </p:spPr>
      </p:pic>
    </p:spTree>
    <p:custDataLst>
      <p:tags r:id="rId1"/>
    </p:custDataLst>
    <p:extLst>
      <p:ext uri="{BB962C8B-B14F-4D97-AF65-F5344CB8AC3E}">
        <p14:creationId xmlns:p14="http://schemas.microsoft.com/office/powerpoint/2010/main" val="1913128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ounded Rectangle 10">
            <a:extLst>
              <a:ext uri="{FF2B5EF4-FFF2-40B4-BE49-F238E27FC236}">
                <a16:creationId xmlns:a16="http://schemas.microsoft.com/office/drawing/2014/main" id="{45068ABD-F1C3-5E22-DA22-C7EC50D23391}"/>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C8BDDCB9-549F-973A-DE68-2786E252BFF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4766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E13FABB-B81B-DE4D-8065-5B45E9B3A6D1}"/>
              </a:ext>
            </a:extLst>
          </p:cNvPr>
          <p:cNvGrpSpPr/>
          <p:nvPr userDrawn="1"/>
        </p:nvGrpSpPr>
        <p:grpSpPr>
          <a:xfrm>
            <a:off x="9020141" y="299356"/>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798FB64F-A1ED-294E-97B1-20707A96B6C7}"/>
              </a:ext>
            </a:extLst>
          </p:cNvPr>
          <p:cNvGrpSpPr/>
          <p:nvPr userDrawn="1"/>
        </p:nvGrpSpPr>
        <p:grpSpPr>
          <a:xfrm>
            <a:off x="10051177" y="299356"/>
            <a:ext cx="876718" cy="645960"/>
            <a:chOff x="11029911" y="291263"/>
            <a:chExt cx="876718" cy="645960"/>
          </a:xfrm>
        </p:grpSpPr>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4" name="Rounded Rectangle 10">
            <a:extLst>
              <a:ext uri="{FF2B5EF4-FFF2-40B4-BE49-F238E27FC236}">
                <a16:creationId xmlns:a16="http://schemas.microsoft.com/office/drawing/2014/main" id="{AF4294AB-E636-B23D-57D1-96565EFF3703}"/>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39A1E99A-A723-3876-36C7-A7C7240D7FD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D9A3369C-34FF-CE8A-A808-84F2844EA734}"/>
              </a:ext>
            </a:extLst>
          </p:cNvPr>
          <p:cNvGrpSpPr/>
          <p:nvPr userDrawn="1"/>
        </p:nvGrpSpPr>
        <p:grpSpPr>
          <a:xfrm>
            <a:off x="11082213" y="278123"/>
            <a:ext cx="876718" cy="659100"/>
            <a:chOff x="11029911" y="284693"/>
            <a:chExt cx="876718" cy="659100"/>
          </a:xfrm>
        </p:grpSpPr>
        <p:sp>
          <p:nvSpPr>
            <p:cNvPr id="9" name="Rounded Rectangle 9">
              <a:extLst>
                <a:ext uri="{FF2B5EF4-FFF2-40B4-BE49-F238E27FC236}">
                  <a16:creationId xmlns:a16="http://schemas.microsoft.com/office/drawing/2014/main" id="{97BE4482-E95D-B9EB-CE4E-798EDACA59E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743CDDB-BCA8-DA5F-C2BF-50DC50C9244E}"/>
                </a:ext>
              </a:extLst>
            </p:cNvPr>
            <p:cNvGrpSpPr/>
            <p:nvPr userDrawn="1"/>
          </p:nvGrpSpPr>
          <p:grpSpPr>
            <a:xfrm>
              <a:off x="11184229" y="284693"/>
              <a:ext cx="564546" cy="659100"/>
              <a:chOff x="1733006" y="4059633"/>
              <a:chExt cx="914400" cy="1126270"/>
            </a:xfrm>
            <a:solidFill>
              <a:srgbClr val="0E1F42"/>
            </a:solidFill>
          </p:grpSpPr>
          <p:pic>
            <p:nvPicPr>
              <p:cNvPr id="11" name="Graphic 10" descr="School boy outline">
                <a:extLst>
                  <a:ext uri="{FF2B5EF4-FFF2-40B4-BE49-F238E27FC236}">
                    <a16:creationId xmlns:a16="http://schemas.microsoft.com/office/drawing/2014/main" id="{48B36E31-2890-7A9E-EC82-8DDFD87CDA23}"/>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2" name="Graphic 11" descr="Blackboard with solid fill">
                <a:extLst>
                  <a:ext uri="{FF2B5EF4-FFF2-40B4-BE49-F238E27FC236}">
                    <a16:creationId xmlns:a16="http://schemas.microsoft.com/office/drawing/2014/main" id="{58705C28-D6B3-FB10-A797-E3197D298EC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3118208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12561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7000280-08FF-798C-ED0D-21A89A726C8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515891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367555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1540582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743697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FF10F613-A6E1-9E65-B426-72B96D0FD76C}"/>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C8AEBD59-7306-7957-40E0-A1EF082BBC2D}"/>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737691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19009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2746899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283765" y="293758"/>
            <a:ext cx="13111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4" name="Rounded Rectangle 10">
            <a:extLst>
              <a:ext uri="{FF2B5EF4-FFF2-40B4-BE49-F238E27FC236}">
                <a16:creationId xmlns:a16="http://schemas.microsoft.com/office/drawing/2014/main" id="{85BDF406-9F2C-ABF0-9A44-D8A2E2B6CD26}"/>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DF22F75-5983-3225-9BDE-63B98B85F5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3168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endParaRPr lang="en-US" sz="340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4" name="Rounded Rectangle 10">
            <a:extLst>
              <a:ext uri="{FF2B5EF4-FFF2-40B4-BE49-F238E27FC236}">
                <a16:creationId xmlns:a16="http://schemas.microsoft.com/office/drawing/2014/main" id="{87FC164F-F434-FFC5-EF25-7DB073977136}"/>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E836B99-BA43-797E-6C1F-4351DF8A075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807C5978-2C6E-E7FE-295E-B277E4EA6544}"/>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48F1B2E-A62D-1709-7ED1-A646A6AD545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3127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CAEFCFCA-8D8D-D4D1-F24B-82CC5954FA7E}"/>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EA897D15-71FF-5AB6-B54D-F058061FB8C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864395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B54984E-3205-C0D6-593E-59EA00C4A3D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272416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528BF86-297E-CD06-4F2C-0C8EE20937A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56658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6253EED8-823C-AE66-05FA-69D5C541AF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997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92DB-9998-418D-8C62-D690B480EAF5}"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5" r:id="rId3"/>
    <p:sldLayoutId id="2147483697" r:id="rId4"/>
    <p:sldLayoutId id="2147483698" r:id="rId5"/>
    <p:sldLayoutId id="2147483696" r:id="rId6"/>
    <p:sldLayoutId id="2147483690" r:id="rId7"/>
    <p:sldLayoutId id="2147483699" r:id="rId8"/>
    <p:sldLayoutId id="2147483691" r:id="rId9"/>
    <p:sldLayoutId id="2147483693" r:id="rId10"/>
    <p:sldLayoutId id="2147483694" r:id="rId11"/>
    <p:sldLayoutId id="2147483700" r:id="rId12"/>
    <p:sldLayoutId id="2147483701" r:id="rId13"/>
    <p:sldLayoutId id="2147483702" r:id="rId14"/>
    <p:sldLayoutId id="2147483703" r:id="rId15"/>
    <p:sldLayoutId id="2147483712"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5"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16/12/2024</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09244931"/>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notesSlide" Target="../notesSlides/notesSlide13.xml"/><Relationship Id="rId7"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30.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notesSlide" Target="../notesSlides/notesSlide14.xml"/><Relationship Id="rId7" Type="http://schemas.openxmlformats.org/officeDocument/2006/relationships/image" Target="../media/image50.png"/><Relationship Id="rId2" Type="http://schemas.openxmlformats.org/officeDocument/2006/relationships/slideLayout" Target="../slideLayouts/slideLayout4.xml"/><Relationship Id="rId1" Type="http://schemas.openxmlformats.org/officeDocument/2006/relationships/tags" Target="../tags/tag31.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2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38.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57.png"/><Relationship Id="rId2" Type="http://schemas.openxmlformats.org/officeDocument/2006/relationships/slideLayout" Target="../slideLayouts/slideLayout17.xml"/><Relationship Id="rId1" Type="http://schemas.openxmlformats.org/officeDocument/2006/relationships/tags" Target="../tags/tag39.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23.xml"/><Relationship Id="rId7" Type="http://schemas.openxmlformats.org/officeDocument/2006/relationships/image" Target="../media/image57.png"/><Relationship Id="rId2" Type="http://schemas.openxmlformats.org/officeDocument/2006/relationships/slideLayout" Target="../slideLayouts/slideLayout17.xml"/><Relationship Id="rId1" Type="http://schemas.openxmlformats.org/officeDocument/2006/relationships/tags" Target="../tags/tag40.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tags" Target="../tags/tag41.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42.xml"/><Relationship Id="rId5" Type="http://schemas.openxmlformats.org/officeDocument/2006/relationships/image" Target="../media/image34.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notesSlide" Target="../notesSlides/notesSlide26.xml"/><Relationship Id="rId7" Type="http://schemas.openxmlformats.org/officeDocument/2006/relationships/image" Target="../media/image55.png"/><Relationship Id="rId2" Type="http://schemas.openxmlformats.org/officeDocument/2006/relationships/slideLayout" Target="../slideLayouts/slideLayout18.xml"/><Relationship Id="rId1" Type="http://schemas.openxmlformats.org/officeDocument/2006/relationships/tags" Target="../tags/tag43.xml"/><Relationship Id="rId6" Type="http://schemas.openxmlformats.org/officeDocument/2006/relationships/image" Target="../media/image54.png"/><Relationship Id="rId5" Type="http://schemas.openxmlformats.org/officeDocument/2006/relationships/image" Target="../media/image34.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2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notesSlide" Target="../notesSlides/notesSlide29.xml"/><Relationship Id="rId7" Type="http://schemas.openxmlformats.org/officeDocument/2006/relationships/image" Target="../media/image42.png"/><Relationship Id="rId2" Type="http://schemas.openxmlformats.org/officeDocument/2006/relationships/slideLayout" Target="../slideLayouts/slideLayout9.xml"/><Relationship Id="rId1" Type="http://schemas.openxmlformats.org/officeDocument/2006/relationships/tags" Target="../tags/tag46.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 Id="rId9" Type="http://schemas.openxmlformats.org/officeDocument/2006/relationships/image" Target="../media/image66.svg"/></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3.xml"/><Relationship Id="rId7" Type="http://schemas.openxmlformats.org/officeDocument/2006/relationships/image" Target="../media/image36.png"/><Relationship Id="rId2" Type="http://schemas.openxmlformats.org/officeDocument/2006/relationships/slideLayout" Target="../slideLayouts/slideLayout20.xml"/><Relationship Id="rId1" Type="http://schemas.openxmlformats.org/officeDocument/2006/relationships/tags" Target="../tags/tag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47.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53.svg"/><Relationship Id="rId2" Type="http://schemas.openxmlformats.org/officeDocument/2006/relationships/slideLayout" Target="../slideLayouts/slideLayout5.xml"/><Relationship Id="rId1" Type="http://schemas.openxmlformats.org/officeDocument/2006/relationships/tags" Target="../tags/tag48.xml"/><Relationship Id="rId6" Type="http://schemas.openxmlformats.org/officeDocument/2006/relationships/image" Target="../media/image52.png"/><Relationship Id="rId5" Type="http://schemas.openxmlformats.org/officeDocument/2006/relationships/image" Target="../media/image69.svg"/><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4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23.xml"/><Relationship Id="rId5" Type="http://schemas.openxmlformats.org/officeDocument/2006/relationships/image" Target="../media/image40.sv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26.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573325" y="2219641"/>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44519" y="2219641"/>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t>s</a:t>
            </a:r>
            <a:r>
              <a:rPr lang="en-US" sz="4000">
                <a:solidFill>
                  <a:srgbClr val="0E1E42"/>
                </a:solidFill>
              </a:rPr>
              <a:t>   a   t   p</a:t>
            </a:r>
          </a:p>
          <a:p>
            <a:pPr algn="ctr"/>
            <a:r>
              <a:rPr lang="en-US" sz="3200"/>
              <a:t>Irregular words: I   a</a:t>
            </a:r>
            <a:endParaRPr lang="en-US" sz="320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a:t>i</a:t>
            </a:r>
            <a:r>
              <a:rPr lang="en-US" sz="4800" b="1">
                <a:solidFill>
                  <a:srgbClr val="0E1E42"/>
                </a:solidFill>
              </a:rPr>
              <a:t> says /i/</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ea typeface="+mj-lt"/>
                <a:cs typeface="+mj-lt"/>
              </a:rPr>
              <a:t>We are learning </a:t>
            </a:r>
            <a:r>
              <a:rPr lang="en-US">
                <a:solidFill>
                  <a:srgbClr val="0E1E42"/>
                </a:solidFill>
                <a:ea typeface="+mj-lt"/>
                <a:cs typeface="+mj-lt"/>
              </a:rPr>
              <a:t>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304311"/>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a:t>
            </a:r>
            <a:r>
              <a:rPr lang="en-US"/>
              <a:t>i</a:t>
            </a:r>
            <a:endParaRPr lang="en-US">
              <a:solidFill>
                <a:srgbClr val="0E1E42"/>
              </a:solidFill>
            </a:endParaRPr>
          </a:p>
          <a:p>
            <a:pPr marL="285750" indent="-285750">
              <a:buFont typeface="Arial" panose="020B0604020202020204" pitchFamily="34" charset="0"/>
              <a:buChar char="•"/>
            </a:pPr>
            <a:r>
              <a:rPr lang="en-US">
                <a:solidFill>
                  <a:srgbClr val="0E1E42"/>
                </a:solidFill>
              </a:rPr>
              <a:t>say the sound for i</a:t>
            </a:r>
          </a:p>
          <a:p>
            <a:pPr marL="285750" indent="-285750">
              <a:buFont typeface="Arial" panose="020B0604020202020204" pitchFamily="34" charset="0"/>
              <a:buChar char="•"/>
            </a:pPr>
            <a:r>
              <a:rPr lang="en-US">
                <a:solidFill>
                  <a:srgbClr val="0E1E42"/>
                </a:solidFill>
              </a:rPr>
              <a:t>identify words that begin with /i/.</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241F9-7D03-A9D5-818F-77DE898988C5}"/>
              </a:ext>
            </a:extLst>
          </p:cNvPr>
          <p:cNvSpPr>
            <a:spLocks noGrp="1"/>
          </p:cNvSpPr>
          <p:nvPr>
            <p:ph type="title" idx="4294967295"/>
          </p:nvPr>
        </p:nvSpPr>
        <p:spPr>
          <a:xfrm>
            <a:off x="183292" y="-277426"/>
            <a:ext cx="3565919" cy="277426"/>
          </a:xfrm>
        </p:spPr>
        <p:txBody>
          <a:bodyPr>
            <a:normAutofit/>
          </a:bodyPr>
          <a:lstStyle/>
          <a:p>
            <a:r>
              <a:rPr lang="en-AU" sz="800" dirty="0">
                <a:solidFill>
                  <a:schemeClr val="bg2"/>
                </a:solidFill>
              </a:rPr>
              <a:t>Slide 11 I do </a:t>
            </a:r>
          </a:p>
        </p:txBody>
      </p:sp>
      <p:sp>
        <p:nvSpPr>
          <p:cNvPr id="11" name="Content Placeholder 2" descr="lower case letter i with green and red dots marking the start and end of the pen">
            <a:extLst>
              <a:ext uri="{FF2B5EF4-FFF2-40B4-BE49-F238E27FC236}">
                <a16:creationId xmlns:a16="http://schemas.microsoft.com/office/drawing/2014/main" id="{B7918130-89B9-834B-849E-74EEB7E489BC}"/>
              </a:ext>
            </a:extLst>
          </p:cNvPr>
          <p:cNvSpPr txBox="1">
            <a:spLocks/>
          </p:cNvSpPr>
          <p:nvPr/>
        </p:nvSpPr>
        <p:spPr>
          <a:xfrm>
            <a:off x="557956"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9" name="Content Placeholder 2" descr="lower case letter i ">
            <a:extLst>
              <a:ext uri="{FF2B5EF4-FFF2-40B4-BE49-F238E27FC236}">
                <a16:creationId xmlns:a16="http://schemas.microsoft.com/office/drawing/2014/main" id="{7AD4C5E2-1FA6-BC43-932E-8BF225355A91}"/>
              </a:ext>
            </a:extLst>
          </p:cNvPr>
          <p:cNvSpPr txBox="1">
            <a:spLocks/>
          </p:cNvSpPr>
          <p:nvPr/>
        </p:nvSpPr>
        <p:spPr>
          <a:xfrm>
            <a:off x="4404119"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10" name="Content Placeholder 2" descr="lower case letter i ">
            <a:extLst>
              <a:ext uri="{FF2B5EF4-FFF2-40B4-BE49-F238E27FC236}">
                <a16:creationId xmlns:a16="http://schemas.microsoft.com/office/drawing/2014/main" id="{40F75F48-FC8E-8E44-8B2D-2F86CEBF1B45}"/>
              </a:ext>
            </a:extLst>
          </p:cNvPr>
          <p:cNvSpPr txBox="1">
            <a:spLocks/>
          </p:cNvSpPr>
          <p:nvPr/>
        </p:nvSpPr>
        <p:spPr>
          <a:xfrm>
            <a:off x="8250283"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grpSp>
        <p:nvGrpSpPr>
          <p:cNvPr id="3" name="Group 2">
            <a:extLst>
              <a:ext uri="{FF2B5EF4-FFF2-40B4-BE49-F238E27FC236}">
                <a16:creationId xmlns:a16="http://schemas.microsoft.com/office/drawing/2014/main" id="{38D63A95-CA77-5BC7-F70E-47D0E561F978}"/>
              </a:ext>
              <a:ext uri="{C183D7F6-B498-43B3-948B-1728B52AA6E4}">
                <adec:decorative xmlns:adec="http://schemas.microsoft.com/office/drawing/2017/decorative" val="1"/>
              </a:ext>
            </a:extLst>
          </p:cNvPr>
          <p:cNvGrpSpPr/>
          <p:nvPr/>
        </p:nvGrpSpPr>
        <p:grpSpPr>
          <a:xfrm>
            <a:off x="2141551" y="3207466"/>
            <a:ext cx="216569" cy="1396073"/>
            <a:chOff x="2141551" y="3850053"/>
            <a:chExt cx="216569" cy="1396073"/>
          </a:xfrm>
        </p:grpSpPr>
        <p:sp>
          <p:nvSpPr>
            <p:cNvPr id="12" name="Oval 11">
              <a:extLst>
                <a:ext uri="{FF2B5EF4-FFF2-40B4-BE49-F238E27FC236}">
                  <a16:creationId xmlns:a16="http://schemas.microsoft.com/office/drawing/2014/main" id="{6729681C-B2E4-8D4B-88DD-D33B098E5705}"/>
                </a:ext>
              </a:extLst>
            </p:cNvPr>
            <p:cNvSpPr/>
            <p:nvPr/>
          </p:nvSpPr>
          <p:spPr>
            <a:xfrm>
              <a:off x="2141551" y="385005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Lst>
            </p:cNvPr>
            <p:cNvSpPr/>
            <p:nvPr/>
          </p:nvSpPr>
          <p:spPr>
            <a:xfrm>
              <a:off x="2141551" y="502955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79019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4F82A-5889-C8AB-2A88-3332116EFB52}"/>
              </a:ext>
            </a:extLst>
          </p:cNvPr>
          <p:cNvSpPr>
            <a:spLocks noGrp="1"/>
          </p:cNvSpPr>
          <p:nvPr>
            <p:ph type="title" idx="4294967295"/>
          </p:nvPr>
        </p:nvSpPr>
        <p:spPr>
          <a:xfrm>
            <a:off x="158578" y="-536918"/>
            <a:ext cx="3004751" cy="400994"/>
          </a:xfrm>
        </p:spPr>
        <p:txBody>
          <a:bodyPr>
            <a:normAutofit/>
          </a:bodyPr>
          <a:lstStyle/>
          <a:p>
            <a:r>
              <a:rPr lang="en-AU" sz="800" dirty="0">
                <a:solidFill>
                  <a:schemeClr val="bg2"/>
                </a:solidFill>
              </a:rPr>
              <a:t>Slide 12 We do </a:t>
            </a:r>
          </a:p>
        </p:txBody>
      </p:sp>
      <p:sp>
        <p:nvSpPr>
          <p:cNvPr id="9" name="Content Placeholder 2" descr="lower case letter i with green and red dots marking the start and end of the pen">
            <a:extLst>
              <a:ext uri="{FF2B5EF4-FFF2-40B4-BE49-F238E27FC236}">
                <a16:creationId xmlns:a16="http://schemas.microsoft.com/office/drawing/2014/main" id="{DF00D758-361E-5C57-104F-78FF0D35E811}"/>
              </a:ext>
            </a:extLst>
          </p:cNvPr>
          <p:cNvSpPr txBox="1">
            <a:spLocks/>
          </p:cNvSpPr>
          <p:nvPr/>
        </p:nvSpPr>
        <p:spPr>
          <a:xfrm>
            <a:off x="557956"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3" name="Content Placeholder 2" descr="lower case letter i ">
            <a:extLst>
              <a:ext uri="{FF2B5EF4-FFF2-40B4-BE49-F238E27FC236}">
                <a16:creationId xmlns:a16="http://schemas.microsoft.com/office/drawing/2014/main" id="{6F95B6D8-DA11-6056-6FDC-EEAB5DFD08E5}"/>
              </a:ext>
            </a:extLst>
          </p:cNvPr>
          <p:cNvSpPr txBox="1">
            <a:spLocks/>
          </p:cNvSpPr>
          <p:nvPr/>
        </p:nvSpPr>
        <p:spPr>
          <a:xfrm>
            <a:off x="4404119"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4" name="Content Placeholder 2" descr="lower case letter i ">
            <a:extLst>
              <a:ext uri="{FF2B5EF4-FFF2-40B4-BE49-F238E27FC236}">
                <a16:creationId xmlns:a16="http://schemas.microsoft.com/office/drawing/2014/main" id="{E3D7B0B3-F0C4-C04A-CAEC-FBD301C6B71D}"/>
              </a:ext>
            </a:extLst>
          </p:cNvPr>
          <p:cNvSpPr txBox="1">
            <a:spLocks/>
          </p:cNvSpPr>
          <p:nvPr/>
        </p:nvSpPr>
        <p:spPr>
          <a:xfrm>
            <a:off x="8250283"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grpSp>
        <p:nvGrpSpPr>
          <p:cNvPr id="10" name="Group 9">
            <a:extLst>
              <a:ext uri="{FF2B5EF4-FFF2-40B4-BE49-F238E27FC236}">
                <a16:creationId xmlns:a16="http://schemas.microsoft.com/office/drawing/2014/main" id="{27C49951-D05C-374A-FF87-B587D17AA116}"/>
              </a:ext>
              <a:ext uri="{C183D7F6-B498-43B3-948B-1728B52AA6E4}">
                <adec:decorative xmlns:adec="http://schemas.microsoft.com/office/drawing/2017/decorative" val="1"/>
              </a:ext>
            </a:extLst>
          </p:cNvPr>
          <p:cNvGrpSpPr/>
          <p:nvPr/>
        </p:nvGrpSpPr>
        <p:grpSpPr>
          <a:xfrm>
            <a:off x="2141551" y="3207466"/>
            <a:ext cx="216569" cy="1396073"/>
            <a:chOff x="2141551" y="3850053"/>
            <a:chExt cx="216569" cy="1396073"/>
          </a:xfrm>
        </p:grpSpPr>
        <p:sp>
          <p:nvSpPr>
            <p:cNvPr id="12" name="Oval 11">
              <a:extLst>
                <a:ext uri="{FF2B5EF4-FFF2-40B4-BE49-F238E27FC236}">
                  <a16:creationId xmlns:a16="http://schemas.microsoft.com/office/drawing/2014/main" id="{AC5E36F8-86B1-BA74-ABA8-14768063059E}"/>
                </a:ext>
              </a:extLst>
            </p:cNvPr>
            <p:cNvSpPr/>
            <p:nvPr/>
          </p:nvSpPr>
          <p:spPr>
            <a:xfrm>
              <a:off x="2141551" y="385005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722E6259-F87B-C0E7-7805-1D6885BA0BAB}"/>
                </a:ext>
              </a:extLst>
            </p:cNvPr>
            <p:cNvSpPr/>
            <p:nvPr/>
          </p:nvSpPr>
          <p:spPr>
            <a:xfrm>
              <a:off x="2141551" y="502955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5489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4777A-82BF-0BDF-5DD0-677EF812044D}"/>
              </a:ext>
            </a:extLst>
          </p:cNvPr>
          <p:cNvSpPr>
            <a:spLocks noGrp="1"/>
          </p:cNvSpPr>
          <p:nvPr>
            <p:ph type="title" idx="4294967295"/>
          </p:nvPr>
        </p:nvSpPr>
        <p:spPr>
          <a:xfrm>
            <a:off x="106955" y="-635771"/>
            <a:ext cx="1993694" cy="400994"/>
          </a:xfrm>
        </p:spPr>
        <p:txBody>
          <a:bodyPr>
            <a:normAutofit/>
          </a:bodyPr>
          <a:lstStyle/>
          <a:p>
            <a:r>
              <a:rPr lang="en-AU" sz="800" dirty="0">
                <a:solidFill>
                  <a:schemeClr val="bg2"/>
                </a:solidFill>
              </a:rPr>
              <a:t>Slide 13 I do </a:t>
            </a:r>
          </a:p>
        </p:txBody>
      </p:sp>
      <p:pic>
        <p:nvPicPr>
          <p:cNvPr id="3" name="Picture 2" descr="ill">
            <a:extLst>
              <a:ext uri="{FF2B5EF4-FFF2-40B4-BE49-F238E27FC236}">
                <a16:creationId xmlns:a16="http://schemas.microsoft.com/office/drawing/2014/main" id="{2642E991-5F30-39D6-A9F9-4DC0AB923E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0666" y="2437868"/>
            <a:ext cx="2406044" cy="2406044"/>
          </a:xfrm>
          <a:prstGeom prst="rect">
            <a:avLst/>
          </a:prstGeom>
        </p:spPr>
      </p:pic>
      <p:pic>
        <p:nvPicPr>
          <p:cNvPr id="7" name="Graphic 6" descr="mug">
            <a:extLst>
              <a:ext uri="{FF2B5EF4-FFF2-40B4-BE49-F238E27FC236}">
                <a16:creationId xmlns:a16="http://schemas.microsoft.com/office/drawing/2014/main" id="{BE18A56B-253C-D568-6A3A-EB912B031C9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21932" y="1994393"/>
            <a:ext cx="2780252" cy="2780252"/>
          </a:xfrm>
          <a:prstGeom prst="rect">
            <a:avLst/>
          </a:prstGeom>
        </p:spPr>
      </p:pic>
      <p:pic>
        <p:nvPicPr>
          <p:cNvPr id="8" name="Graphic 7" descr="ink ">
            <a:extLst>
              <a:ext uri="{FF2B5EF4-FFF2-40B4-BE49-F238E27FC236}">
                <a16:creationId xmlns:a16="http://schemas.microsoft.com/office/drawing/2014/main" id="{DEAC0409-7633-1BD3-668C-640DAC292C1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41082" y="2083356"/>
            <a:ext cx="2780251" cy="2780251"/>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7879AA-F3BC-C112-1E02-259BC7C51214}"/>
              </a:ext>
            </a:extLst>
          </p:cNvPr>
          <p:cNvSpPr>
            <a:spLocks noGrp="1"/>
          </p:cNvSpPr>
          <p:nvPr>
            <p:ph type="title" idx="4294967295"/>
          </p:nvPr>
        </p:nvSpPr>
        <p:spPr>
          <a:xfrm>
            <a:off x="430427" y="-388637"/>
            <a:ext cx="4258703" cy="153859"/>
          </a:xfrm>
        </p:spPr>
        <p:txBody>
          <a:bodyPr>
            <a:normAutofit fontScale="90000"/>
          </a:bodyPr>
          <a:lstStyle/>
          <a:p>
            <a:r>
              <a:rPr lang="en-AU" sz="800" dirty="0">
                <a:solidFill>
                  <a:schemeClr val="bg2"/>
                </a:solidFill>
              </a:rPr>
              <a:t>Slide 14 We do </a:t>
            </a:r>
          </a:p>
        </p:txBody>
      </p:sp>
      <p:pic>
        <p:nvPicPr>
          <p:cNvPr id="2" name="Picture 1" descr="igloo">
            <a:extLst>
              <a:ext uri="{FF2B5EF4-FFF2-40B4-BE49-F238E27FC236}">
                <a16:creationId xmlns:a16="http://schemas.microsoft.com/office/drawing/2014/main" id="{0218B008-7E3E-256F-B9AA-2DF6ED0676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7393" y="1962385"/>
            <a:ext cx="2579908" cy="2933229"/>
          </a:xfrm>
          <a:prstGeom prst="rect">
            <a:avLst/>
          </a:prstGeom>
          <a:noFill/>
          <a:ln>
            <a:noFill/>
          </a:ln>
        </p:spPr>
      </p:pic>
      <p:grpSp>
        <p:nvGrpSpPr>
          <p:cNvPr id="4" name="Group 3" descr="in">
            <a:extLst>
              <a:ext uri="{FF2B5EF4-FFF2-40B4-BE49-F238E27FC236}">
                <a16:creationId xmlns:a16="http://schemas.microsoft.com/office/drawing/2014/main" id="{77836DB0-5591-7547-DA76-D70E2F430061}"/>
              </a:ext>
            </a:extLst>
          </p:cNvPr>
          <p:cNvGrpSpPr/>
          <p:nvPr/>
        </p:nvGrpSpPr>
        <p:grpSpPr>
          <a:xfrm>
            <a:off x="5096903" y="2058691"/>
            <a:ext cx="2443802" cy="2834475"/>
            <a:chOff x="4766205" y="2457579"/>
            <a:chExt cx="2443802" cy="2834475"/>
          </a:xfrm>
        </p:grpSpPr>
        <p:pic>
          <p:nvPicPr>
            <p:cNvPr id="7" name="Graphic 6" descr="Packing Box Open outline">
              <a:extLst>
                <a:ext uri="{FF2B5EF4-FFF2-40B4-BE49-F238E27FC236}">
                  <a16:creationId xmlns:a16="http://schemas.microsoft.com/office/drawing/2014/main" id="{FC7BDA6F-365A-32AA-E93B-CECA11026E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66205" y="2848252"/>
              <a:ext cx="2443802" cy="2443802"/>
            </a:xfrm>
            <a:prstGeom prst="rect">
              <a:avLst/>
            </a:prstGeom>
          </p:spPr>
        </p:pic>
        <p:pic>
          <p:nvPicPr>
            <p:cNvPr id="3" name="Graphic 2" descr="Line arrow: Slight curve with solid fill">
              <a:extLst>
                <a:ext uri="{FF2B5EF4-FFF2-40B4-BE49-F238E27FC236}">
                  <a16:creationId xmlns:a16="http://schemas.microsoft.com/office/drawing/2014/main" id="{0B8FEB4F-6C7C-15E8-EB8B-49BE098CB0C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5300555" y="2639734"/>
              <a:ext cx="1384686" cy="1020375"/>
            </a:xfrm>
            <a:prstGeom prst="rect">
              <a:avLst/>
            </a:prstGeom>
          </p:spPr>
        </p:pic>
      </p:grpSp>
      <p:pic>
        <p:nvPicPr>
          <p:cNvPr id="9" name="Graphic 8" descr="book ">
            <a:extLst>
              <a:ext uri="{FF2B5EF4-FFF2-40B4-BE49-F238E27FC236}">
                <a16:creationId xmlns:a16="http://schemas.microsoft.com/office/drawing/2014/main" id="{FC733794-76FD-EBE6-E05E-28C4D5728D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30806" y="2207100"/>
            <a:ext cx="2443801" cy="2443801"/>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388DB-557E-52E2-F101-F46BEEC0607F}"/>
              </a:ext>
            </a:extLst>
          </p:cNvPr>
          <p:cNvSpPr>
            <a:spLocks noGrp="1"/>
          </p:cNvSpPr>
          <p:nvPr>
            <p:ph type="title" idx="4294967295"/>
          </p:nvPr>
        </p:nvSpPr>
        <p:spPr>
          <a:xfrm>
            <a:off x="368643" y="-462778"/>
            <a:ext cx="2695832" cy="252713"/>
          </a:xfrm>
        </p:spPr>
        <p:txBody>
          <a:bodyPr>
            <a:normAutofit/>
          </a:bodyPr>
          <a:lstStyle/>
          <a:p>
            <a:r>
              <a:rPr lang="en-AU" sz="800" dirty="0">
                <a:solidFill>
                  <a:schemeClr val="bg2"/>
                </a:solidFill>
              </a:rPr>
              <a:t>Slide 15 I do </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pit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95B1E-96BD-C391-E912-09177A440D49}"/>
              </a:ext>
            </a:extLst>
          </p:cNvPr>
          <p:cNvSpPr>
            <a:spLocks noGrp="1"/>
          </p:cNvSpPr>
          <p:nvPr>
            <p:ph type="title" idx="4294967295"/>
          </p:nvPr>
        </p:nvSpPr>
        <p:spPr>
          <a:xfrm>
            <a:off x="504567" y="-339210"/>
            <a:ext cx="3610232" cy="339210"/>
          </a:xfrm>
        </p:spPr>
        <p:txBody>
          <a:bodyPr>
            <a:normAutofit/>
          </a:bodyPr>
          <a:lstStyle/>
          <a:p>
            <a:r>
              <a:rPr lang="en-AU" sz="800" dirty="0">
                <a:solidFill>
                  <a:schemeClr val="bg2"/>
                </a:solidFill>
              </a:rPr>
              <a:t>Slide 16 I do </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pit    tip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872811-E452-039C-E067-CCC4C0EFB862}"/>
              </a:ext>
            </a:extLst>
          </p:cNvPr>
          <p:cNvSpPr>
            <a:spLocks noGrp="1"/>
          </p:cNvSpPr>
          <p:nvPr>
            <p:ph type="title" idx="4294967295"/>
          </p:nvPr>
        </p:nvSpPr>
        <p:spPr>
          <a:xfrm>
            <a:off x="263716" y="-376279"/>
            <a:ext cx="4957119" cy="240356"/>
          </a:xfrm>
        </p:spPr>
        <p:txBody>
          <a:bodyPr>
            <a:normAutofit/>
          </a:bodyPr>
          <a:lstStyle/>
          <a:p>
            <a:r>
              <a:rPr lang="en-AU" sz="800" dirty="0">
                <a:solidFill>
                  <a:schemeClr val="bg2"/>
                </a:solidFill>
              </a:rPr>
              <a:t>Slide 17 I do </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pit    tip    sip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2B8E4-225A-1AD0-CA04-92D184890FD3}"/>
              </a:ext>
            </a:extLst>
          </p:cNvPr>
          <p:cNvSpPr>
            <a:spLocks noGrp="1"/>
          </p:cNvSpPr>
          <p:nvPr>
            <p:ph type="title" idx="4294967295"/>
          </p:nvPr>
        </p:nvSpPr>
        <p:spPr>
          <a:xfrm>
            <a:off x="263716" y="-400994"/>
            <a:ext cx="3128319" cy="400994"/>
          </a:xfrm>
        </p:spPr>
        <p:txBody>
          <a:bodyPr>
            <a:normAutofit/>
          </a:bodyPr>
          <a:lstStyle/>
          <a:p>
            <a:r>
              <a:rPr lang="en-AU" sz="800" dirty="0">
                <a:solidFill>
                  <a:schemeClr val="bg2"/>
                </a:solidFill>
              </a:rPr>
              <a:t>Slide 18 We</a:t>
            </a:r>
            <a:r>
              <a:rPr lang="en-AU" sz="800" baseline="0" dirty="0">
                <a:solidFill>
                  <a:schemeClr val="bg2"/>
                </a:solidFill>
              </a:rPr>
              <a:t> do</a:t>
            </a:r>
            <a:endParaRPr lang="en-AU" sz="800" dirty="0">
              <a:solidFill>
                <a:schemeClr val="bg2"/>
              </a:solidFill>
            </a:endParaRP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8A183-7E93-E1AF-1E8C-3CA0F108FE7A}"/>
              </a:ext>
            </a:extLst>
          </p:cNvPr>
          <p:cNvSpPr>
            <a:spLocks noGrp="1"/>
          </p:cNvSpPr>
          <p:nvPr>
            <p:ph type="title" idx="4294967295"/>
          </p:nvPr>
        </p:nvSpPr>
        <p:spPr>
          <a:xfrm>
            <a:off x="504568" y="-512204"/>
            <a:ext cx="3103605" cy="351567"/>
          </a:xfrm>
        </p:spPr>
        <p:txBody>
          <a:bodyPr>
            <a:normAutofit/>
          </a:bodyPr>
          <a:lstStyle/>
          <a:p>
            <a:r>
              <a:rPr lang="en-AU" sz="800" dirty="0">
                <a:solidFill>
                  <a:schemeClr val="bg2"/>
                </a:solidFill>
              </a:rPr>
              <a:t>Slide 19 We</a:t>
            </a:r>
            <a:r>
              <a:rPr lang="en-AU" sz="800" baseline="0" dirty="0">
                <a:solidFill>
                  <a:schemeClr val="bg2"/>
                </a:solidFill>
              </a:rPr>
              <a:t> do </a:t>
            </a:r>
            <a:endParaRPr lang="en-AU" sz="800" dirty="0">
              <a:solidFill>
                <a:schemeClr val="bg2"/>
              </a:solidFill>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it   sit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A9B444-49A5-E9C0-EF16-DE85F48E79E9}"/>
              </a:ext>
            </a:extLst>
          </p:cNvPr>
          <p:cNvSpPr>
            <a:spLocks noGrp="1"/>
          </p:cNvSpPr>
          <p:nvPr>
            <p:ph type="title" idx="4294967295"/>
          </p:nvPr>
        </p:nvSpPr>
        <p:spPr>
          <a:xfrm>
            <a:off x="578708" y="-425707"/>
            <a:ext cx="3950081" cy="190929"/>
          </a:xfrm>
        </p:spPr>
        <p:txBody>
          <a:bodyPr>
            <a:normAutofit fontScale="90000"/>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pic>
        <p:nvPicPr>
          <p:cNvPr id="2" name="Picture 1" descr="rope">
            <a:extLst>
              <a:ext uri="{FF2B5EF4-FFF2-40B4-BE49-F238E27FC236}">
                <a16:creationId xmlns:a16="http://schemas.microsoft.com/office/drawing/2014/main" id="{ED32D88E-82CF-9589-DD40-EB717EE8E4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90809" y="2352284"/>
            <a:ext cx="2384435" cy="2384435"/>
          </a:xfrm>
          <a:prstGeom prst="rect">
            <a:avLst/>
          </a:prstGeom>
        </p:spPr>
      </p:pic>
      <p:pic>
        <p:nvPicPr>
          <p:cNvPr id="3" name="Picture 2" descr="fork">
            <a:extLst>
              <a:ext uri="{FF2B5EF4-FFF2-40B4-BE49-F238E27FC236}">
                <a16:creationId xmlns:a16="http://schemas.microsoft.com/office/drawing/2014/main" id="{5FC848EC-E681-85A9-4D9B-E7F41E995B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788281" y="2121281"/>
            <a:ext cx="2615438" cy="26154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hin">
            <a:extLst>
              <a:ext uri="{FF2B5EF4-FFF2-40B4-BE49-F238E27FC236}">
                <a16:creationId xmlns:a16="http://schemas.microsoft.com/office/drawing/2014/main" id="{AC6FA75B-2CA7-3747-39A6-5A72311052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713716" y="2309967"/>
            <a:ext cx="3003004" cy="24267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91D96-A303-575E-16FC-3DE60A766803}"/>
              </a:ext>
            </a:extLst>
          </p:cNvPr>
          <p:cNvSpPr>
            <a:spLocks noGrp="1"/>
          </p:cNvSpPr>
          <p:nvPr>
            <p:ph type="title" idx="4294967295"/>
          </p:nvPr>
        </p:nvSpPr>
        <p:spPr>
          <a:xfrm>
            <a:off x="96795" y="-475134"/>
            <a:ext cx="4104503" cy="475134"/>
          </a:xfrm>
        </p:spPr>
        <p:txBody>
          <a:bodyPr>
            <a:normAutofit/>
          </a:bodyPr>
          <a:lstStyle/>
          <a:p>
            <a:r>
              <a:rPr lang="en-AU" sz="800" dirty="0">
                <a:solidFill>
                  <a:schemeClr val="bg2"/>
                </a:solidFill>
              </a:rPr>
              <a:t>Slide 20 We do </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it   sit   pip</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D91CAC-E1B6-595C-0AFD-E6BA6A6D3053}"/>
              </a:ext>
            </a:extLst>
          </p:cNvPr>
          <p:cNvSpPr>
            <a:spLocks noGrp="1"/>
          </p:cNvSpPr>
          <p:nvPr>
            <p:ph type="title" idx="4294967295"/>
          </p:nvPr>
        </p:nvSpPr>
        <p:spPr>
          <a:xfrm>
            <a:off x="520374" y="-524562"/>
            <a:ext cx="4067432" cy="388637"/>
          </a:xfrm>
        </p:spPr>
        <p:txBody>
          <a:bodyPr>
            <a:normAutofit/>
          </a:bodyPr>
          <a:lstStyle/>
          <a:p>
            <a:r>
              <a:rPr lang="en-AU" sz="800" dirty="0">
                <a:solidFill>
                  <a:schemeClr val="bg2"/>
                </a:solidFill>
              </a:rPr>
              <a:t>Slide</a:t>
            </a:r>
            <a:r>
              <a:rPr lang="en-AU" sz="800" baseline="0" dirty="0">
                <a:solidFill>
                  <a:schemeClr val="bg2"/>
                </a:solidFill>
              </a:rPr>
              <a:t> 21 I do </a:t>
            </a:r>
            <a:endParaRPr lang="en-AU" sz="800" dirty="0">
              <a:solidFill>
                <a:schemeClr val="bg2"/>
              </a:solidFill>
            </a:endParaRPr>
          </a:p>
        </p:txBody>
      </p:sp>
      <p:grpSp>
        <p:nvGrpSpPr>
          <p:cNvPr id="2" name="Group 1" descr="pit">
            <a:extLst>
              <a:ext uri="{FF2B5EF4-FFF2-40B4-BE49-F238E27FC236}">
                <a16:creationId xmlns:a16="http://schemas.microsoft.com/office/drawing/2014/main" id="{6C59B1CF-CB82-9C66-FC5E-27A961D5C071}"/>
              </a:ext>
            </a:extLst>
          </p:cNvPr>
          <p:cNvGrpSpPr/>
          <p:nvPr/>
        </p:nvGrpSpPr>
        <p:grpSpPr>
          <a:xfrm>
            <a:off x="520374" y="2394610"/>
            <a:ext cx="2724912" cy="2724912"/>
            <a:chOff x="8434919" y="2573720"/>
            <a:chExt cx="2724912" cy="27249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8C2D6360-BD30-15AE-0AC5-C4F8518EB7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5" name="Graphic 4" descr="Bucket and shovel outline">
              <a:extLst>
                <a:ext uri="{FF2B5EF4-FFF2-40B4-BE49-F238E27FC236}">
                  <a16:creationId xmlns:a16="http://schemas.microsoft.com/office/drawing/2014/main" id="{849CF694-9A9F-8DD3-5DA9-80DAE4B947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spTree>
    <p:custDataLst>
      <p:tags r:id="rId1"/>
    </p:custDataLst>
    <p:extLst>
      <p:ext uri="{BB962C8B-B14F-4D97-AF65-F5344CB8AC3E}">
        <p14:creationId xmlns:p14="http://schemas.microsoft.com/office/powerpoint/2010/main" val="2806691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6AE20-ECDE-E86B-0E99-34DB899B23C2}"/>
              </a:ext>
            </a:extLst>
          </p:cNvPr>
          <p:cNvSpPr>
            <a:spLocks noGrp="1"/>
          </p:cNvSpPr>
          <p:nvPr>
            <p:ph type="title" idx="4294967295"/>
          </p:nvPr>
        </p:nvSpPr>
        <p:spPr>
          <a:xfrm>
            <a:off x="520374" y="-573989"/>
            <a:ext cx="3424881" cy="351567"/>
          </a:xfrm>
        </p:spPr>
        <p:txBody>
          <a:bodyPr>
            <a:normAutofit/>
          </a:bodyPr>
          <a:lstStyle/>
          <a:p>
            <a:r>
              <a:rPr lang="en-AU" sz="800" dirty="0">
                <a:solidFill>
                  <a:schemeClr val="bg2"/>
                </a:solidFill>
              </a:rPr>
              <a:t>Slide 22 I do </a:t>
            </a:r>
          </a:p>
        </p:txBody>
      </p:sp>
      <p:grpSp>
        <p:nvGrpSpPr>
          <p:cNvPr id="4" name="Group 3" descr="pit">
            <a:extLst>
              <a:ext uri="{FF2B5EF4-FFF2-40B4-BE49-F238E27FC236}">
                <a16:creationId xmlns:a16="http://schemas.microsoft.com/office/drawing/2014/main" id="{439F0CDC-BA20-133A-B25E-8A5D9B973673}"/>
              </a:ext>
            </a:extLst>
          </p:cNvPr>
          <p:cNvGrpSpPr/>
          <p:nvPr/>
        </p:nvGrpSpPr>
        <p:grpSpPr>
          <a:xfrm>
            <a:off x="520374" y="2347313"/>
            <a:ext cx="2724912" cy="2724912"/>
            <a:chOff x="8434919" y="2573720"/>
            <a:chExt cx="2724912" cy="27249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8D51587-CD82-206B-4DA0-083544B035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6" name="Graphic 5" descr="Bucket and shovel outline">
              <a:extLst>
                <a:ext uri="{FF2B5EF4-FFF2-40B4-BE49-F238E27FC236}">
                  <a16:creationId xmlns:a16="http://schemas.microsoft.com/office/drawing/2014/main" id="{67B8C30A-6C1B-F219-53DB-E9448A33A7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pic>
        <p:nvPicPr>
          <p:cNvPr id="3" name="Picture 2" descr="sip">
            <a:extLst>
              <a:ext uri="{FF2B5EF4-FFF2-40B4-BE49-F238E27FC236}">
                <a16:creationId xmlns:a16="http://schemas.microsoft.com/office/drawing/2014/main" id="{F2E31A24-51AC-7A45-4C2D-65A0AFEBF8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58" y="2406950"/>
            <a:ext cx="2614367" cy="2614367"/>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ED22A-F25A-AAC8-3CEF-DDABAB96917A}"/>
              </a:ext>
            </a:extLst>
          </p:cNvPr>
          <p:cNvSpPr>
            <a:spLocks noGrp="1"/>
          </p:cNvSpPr>
          <p:nvPr>
            <p:ph type="title" idx="4294967295"/>
          </p:nvPr>
        </p:nvSpPr>
        <p:spPr>
          <a:xfrm>
            <a:off x="235436" y="-536917"/>
            <a:ext cx="4475205" cy="376280"/>
          </a:xfrm>
        </p:spPr>
        <p:txBody>
          <a:bodyPr>
            <a:normAutofit/>
          </a:bodyPr>
          <a:lstStyle/>
          <a:p>
            <a:r>
              <a:rPr lang="en-AU" sz="800" dirty="0">
                <a:solidFill>
                  <a:schemeClr val="bg2"/>
                </a:solidFill>
              </a:rPr>
              <a:t>Slide 23 I do </a:t>
            </a:r>
          </a:p>
        </p:txBody>
      </p:sp>
      <p:grpSp>
        <p:nvGrpSpPr>
          <p:cNvPr id="6" name="Group 5" descr="pit">
            <a:extLst>
              <a:ext uri="{FF2B5EF4-FFF2-40B4-BE49-F238E27FC236}">
                <a16:creationId xmlns:a16="http://schemas.microsoft.com/office/drawing/2014/main" id="{6577337A-3BE3-A108-F897-17B39740EBD7}"/>
              </a:ext>
            </a:extLst>
          </p:cNvPr>
          <p:cNvGrpSpPr/>
          <p:nvPr/>
        </p:nvGrpSpPr>
        <p:grpSpPr>
          <a:xfrm>
            <a:off x="520374" y="2347313"/>
            <a:ext cx="2724912" cy="2724912"/>
            <a:chOff x="8434919" y="2573720"/>
            <a:chExt cx="2724912" cy="2724912"/>
          </a:xfrm>
        </p:grpSpPr>
        <p:pic>
          <p:nvPicPr>
            <p:cNvPr id="9" name="Picture 8" descr="A black background with a black square&#10;&#10;Description automatically generated with medium confidence">
              <a:extLst>
                <a:ext uri="{FF2B5EF4-FFF2-40B4-BE49-F238E27FC236}">
                  <a16:creationId xmlns:a16="http://schemas.microsoft.com/office/drawing/2014/main" id="{67FA4559-F769-96C7-E561-EC80D55E4F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11" name="Graphic 10" descr="Bucket and shovel outline">
              <a:extLst>
                <a:ext uri="{FF2B5EF4-FFF2-40B4-BE49-F238E27FC236}">
                  <a16:creationId xmlns:a16="http://schemas.microsoft.com/office/drawing/2014/main" id="{EA9C6DEB-D032-B526-7E51-BCF2E81CBF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pic>
        <p:nvPicPr>
          <p:cNvPr id="3" name="Picture 2" descr="sip">
            <a:extLst>
              <a:ext uri="{FF2B5EF4-FFF2-40B4-BE49-F238E27FC236}">
                <a16:creationId xmlns:a16="http://schemas.microsoft.com/office/drawing/2014/main" id="{2ABC126F-EF6A-1401-D8C9-5A11F14952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58" y="2406950"/>
            <a:ext cx="2614367" cy="2614367"/>
          </a:xfrm>
          <a:prstGeom prst="rect">
            <a:avLst/>
          </a:prstGeom>
        </p:spPr>
      </p:pic>
      <p:pic>
        <p:nvPicPr>
          <p:cNvPr id="8" name="Graphic 7" descr="Arrow down ">
            <a:extLst>
              <a:ext uri="{FF2B5EF4-FFF2-40B4-BE49-F238E27FC236}">
                <a16:creationId xmlns:a16="http://schemas.microsoft.com/office/drawing/2014/main" id="{C74BAA86-AEDF-4E78-9B6D-15A92FF2335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087221">
            <a:off x="8165718" y="3757717"/>
            <a:ext cx="619624" cy="619624"/>
          </a:xfrm>
          <a:prstGeom prst="rect">
            <a:avLst/>
          </a:prstGeom>
        </p:spPr>
      </p:pic>
      <p:pic>
        <p:nvPicPr>
          <p:cNvPr id="5" name="Picture 4" descr="pip">
            <a:extLst>
              <a:ext uri="{FF2B5EF4-FFF2-40B4-BE49-F238E27FC236}">
                <a16:creationId xmlns:a16="http://schemas.microsoft.com/office/drawing/2014/main" id="{52AD6837-C65B-C602-A3E6-16E1AD7F24D8}"/>
              </a:ext>
            </a:extLst>
          </p:cNvPr>
          <p:cNvPicPr>
            <a:picLocks noChangeAspect="1"/>
          </p:cNvPicPr>
          <p:nvPr/>
        </p:nvPicPr>
        <p:blipFill>
          <a:blip r:embed="rId10"/>
          <a:stretch>
            <a:fillRect/>
          </a:stretch>
        </p:blipFill>
        <p:spPr>
          <a:xfrm>
            <a:off x="8559397" y="4320791"/>
            <a:ext cx="411588" cy="304368"/>
          </a:xfrm>
          <a:prstGeom prst="rect">
            <a:avLst/>
          </a:prstGeom>
        </p:spPr>
      </p:pic>
      <p:pic>
        <p:nvPicPr>
          <p:cNvPr id="7" name="Picture 6" descr="pip">
            <a:extLst>
              <a:ext uri="{FF2B5EF4-FFF2-40B4-BE49-F238E27FC236}">
                <a16:creationId xmlns:a16="http://schemas.microsoft.com/office/drawing/2014/main" id="{47D42A7F-32A2-2611-4711-43026F845864}"/>
              </a:ext>
            </a:extLst>
          </p:cNvPr>
          <p:cNvPicPr>
            <a:picLocks noChangeAspect="1"/>
          </p:cNvPicPr>
          <p:nvPr/>
        </p:nvPicPr>
        <p:blipFill>
          <a:blip r:embed="rId10"/>
          <a:stretch>
            <a:fillRect/>
          </a:stretch>
        </p:blipFill>
        <p:spPr>
          <a:xfrm rot="19674611">
            <a:off x="8765191" y="4237868"/>
            <a:ext cx="411588" cy="304368"/>
          </a:xfrm>
          <a:prstGeom prst="rect">
            <a:avLst/>
          </a:prstGeom>
        </p:spPr>
      </p:pic>
      <p:pic>
        <p:nvPicPr>
          <p:cNvPr id="10" name="Picture 9" descr="apple with pip">
            <a:extLst>
              <a:ext uri="{FF2B5EF4-FFF2-40B4-BE49-F238E27FC236}">
                <a16:creationId xmlns:a16="http://schemas.microsoft.com/office/drawing/2014/main" id="{C016A8D3-7D4A-4C2B-E44B-BDA55F36405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70985" y="2537209"/>
            <a:ext cx="2345120" cy="234512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98843-98D4-48FD-7E56-2CC2309F19DC}"/>
              </a:ext>
            </a:extLst>
          </p:cNvPr>
          <p:cNvSpPr>
            <a:spLocks noGrp="1"/>
          </p:cNvSpPr>
          <p:nvPr>
            <p:ph type="title" idx="4294967295"/>
          </p:nvPr>
        </p:nvSpPr>
        <p:spPr>
          <a:xfrm>
            <a:off x="369269" y="-376280"/>
            <a:ext cx="3387811" cy="252713"/>
          </a:xfrm>
        </p:spPr>
        <p:txBody>
          <a:bodyPr>
            <a:normAutofit/>
          </a:bodyPr>
          <a:lstStyle/>
          <a:p>
            <a:r>
              <a:rPr lang="en-AU" sz="800" dirty="0">
                <a:solidFill>
                  <a:schemeClr val="bg2"/>
                </a:solidFill>
              </a:rPr>
              <a:t>Slide</a:t>
            </a:r>
            <a:r>
              <a:rPr lang="en-AU" sz="800" baseline="0" dirty="0">
                <a:solidFill>
                  <a:schemeClr val="bg2"/>
                </a:solidFill>
              </a:rPr>
              <a:t> 24 We do </a:t>
            </a:r>
            <a:endParaRPr lang="en-AU" sz="800" dirty="0">
              <a:solidFill>
                <a:schemeClr val="bg2"/>
              </a:solidFill>
            </a:endParaRPr>
          </a:p>
        </p:txBody>
      </p:sp>
      <p:pic>
        <p:nvPicPr>
          <p:cNvPr id="3" name="Picture 2" descr="sip">
            <a:extLst>
              <a:ext uri="{FF2B5EF4-FFF2-40B4-BE49-F238E27FC236}">
                <a16:creationId xmlns:a16="http://schemas.microsoft.com/office/drawing/2014/main" id="{3498D49B-AE78-36DB-95BA-D7E50BD71D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7CDB9-585C-68EB-1877-5970EA52AD21}"/>
              </a:ext>
            </a:extLst>
          </p:cNvPr>
          <p:cNvSpPr>
            <a:spLocks noGrp="1"/>
          </p:cNvSpPr>
          <p:nvPr>
            <p:ph type="title" idx="4294967295"/>
          </p:nvPr>
        </p:nvSpPr>
        <p:spPr>
          <a:xfrm>
            <a:off x="640492" y="-573989"/>
            <a:ext cx="3276600" cy="450421"/>
          </a:xfrm>
        </p:spPr>
        <p:txBody>
          <a:bodyPr>
            <a:normAutofit/>
          </a:bodyPr>
          <a:lstStyle/>
          <a:p>
            <a:r>
              <a:rPr lang="en-AU" sz="800" dirty="0">
                <a:solidFill>
                  <a:schemeClr val="bg2"/>
                </a:solidFill>
              </a:rPr>
              <a:t>Slide 25 We do </a:t>
            </a:r>
          </a:p>
        </p:txBody>
      </p:sp>
      <p:pic>
        <p:nvPicPr>
          <p:cNvPr id="6" name="Picture 5" descr="sip">
            <a:extLst>
              <a:ext uri="{FF2B5EF4-FFF2-40B4-BE49-F238E27FC236}">
                <a16:creationId xmlns:a16="http://schemas.microsoft.com/office/drawing/2014/main" id="{FCD26DA5-6BF1-B5B9-7D71-2835E530F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pic>
        <p:nvPicPr>
          <p:cNvPr id="5" name="Picture 4" descr="sit">
            <a:extLst>
              <a:ext uri="{FF2B5EF4-FFF2-40B4-BE49-F238E27FC236}">
                <a16:creationId xmlns:a16="http://schemas.microsoft.com/office/drawing/2014/main" id="{2F7A57A7-E52B-2BC4-B6FB-1EACBFB2D78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02498" y="2573720"/>
            <a:ext cx="2587003" cy="258700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77F4B4-8518-1909-328E-3F7178D19826}"/>
              </a:ext>
            </a:extLst>
          </p:cNvPr>
          <p:cNvSpPr>
            <a:spLocks noGrp="1"/>
          </p:cNvSpPr>
          <p:nvPr>
            <p:ph type="title" idx="4294967295"/>
          </p:nvPr>
        </p:nvSpPr>
        <p:spPr>
          <a:xfrm>
            <a:off x="331573" y="-462776"/>
            <a:ext cx="2226276" cy="314496"/>
          </a:xfrm>
        </p:spPr>
        <p:txBody>
          <a:bodyPr>
            <a:normAutofit/>
          </a:bodyPr>
          <a:lstStyle/>
          <a:p>
            <a:r>
              <a:rPr lang="en-AU" sz="800" dirty="0">
                <a:solidFill>
                  <a:schemeClr val="bg2"/>
                </a:solidFill>
              </a:rPr>
              <a:t>Slide 26 We do </a:t>
            </a:r>
          </a:p>
        </p:txBody>
      </p:sp>
      <p:pic>
        <p:nvPicPr>
          <p:cNvPr id="4" name="Picture 3" descr="sip">
            <a:extLst>
              <a:ext uri="{FF2B5EF4-FFF2-40B4-BE49-F238E27FC236}">
                <a16:creationId xmlns:a16="http://schemas.microsoft.com/office/drawing/2014/main" id="{62A75A42-D689-EDEE-76CE-2A4AB96C5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pic>
        <p:nvPicPr>
          <p:cNvPr id="2" name="Picture 1" descr="sit">
            <a:extLst>
              <a:ext uri="{FF2B5EF4-FFF2-40B4-BE49-F238E27FC236}">
                <a16:creationId xmlns:a16="http://schemas.microsoft.com/office/drawing/2014/main" id="{49F145C6-2284-120A-E055-7B04AEA5D9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02498" y="2573720"/>
            <a:ext cx="2587003" cy="2587003"/>
          </a:xfrm>
          <a:prstGeom prst="rect">
            <a:avLst/>
          </a:prstGeom>
        </p:spPr>
      </p:pic>
      <p:grpSp>
        <p:nvGrpSpPr>
          <p:cNvPr id="5" name="Group 4" descr="pit">
            <a:extLst>
              <a:ext uri="{FF2B5EF4-FFF2-40B4-BE49-F238E27FC236}">
                <a16:creationId xmlns:a16="http://schemas.microsoft.com/office/drawing/2014/main" id="{45423407-A2BB-DC91-65C7-EA74DC5B0218}"/>
              </a:ext>
            </a:extLst>
          </p:cNvPr>
          <p:cNvGrpSpPr/>
          <p:nvPr/>
        </p:nvGrpSpPr>
        <p:grpSpPr>
          <a:xfrm>
            <a:off x="8434919" y="2573720"/>
            <a:ext cx="2724912" cy="2724912"/>
            <a:chOff x="8434919" y="2573720"/>
            <a:chExt cx="2724912" cy="2724912"/>
          </a:xfrm>
        </p:grpSpPr>
        <p:pic>
          <p:nvPicPr>
            <p:cNvPr id="8" name="Picture 7" descr="A black background with a black square&#10;&#10;Description automatically generated with medium confidence">
              <a:extLst>
                <a:ext uri="{FF2B5EF4-FFF2-40B4-BE49-F238E27FC236}">
                  <a16:creationId xmlns:a16="http://schemas.microsoft.com/office/drawing/2014/main" id="{7DAA839A-5477-B67A-C0C8-C7181CAD03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18" name="Graphic 17" descr="Bucket and shovel outline">
              <a:extLst>
                <a:ext uri="{FF2B5EF4-FFF2-40B4-BE49-F238E27FC236}">
                  <a16:creationId xmlns:a16="http://schemas.microsoft.com/office/drawing/2014/main" id="{CB350DCC-2005-F7D9-DCC1-7F757000B9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18320" y="3396733"/>
              <a:ext cx="969264" cy="969264"/>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4BBF7-D64A-EE80-48C5-F22C3E5B665C}"/>
              </a:ext>
            </a:extLst>
          </p:cNvPr>
          <p:cNvSpPr>
            <a:spLocks noGrp="1"/>
          </p:cNvSpPr>
          <p:nvPr>
            <p:ph type="title" idx="4294967295"/>
          </p:nvPr>
        </p:nvSpPr>
        <p:spPr>
          <a:xfrm>
            <a:off x="177219" y="-524561"/>
            <a:ext cx="2813116" cy="425708"/>
          </a:xfrm>
        </p:spPr>
        <p:txBody>
          <a:bodyPr>
            <a:normAutofit/>
          </a:bodyPr>
          <a:lstStyle/>
          <a:p>
            <a:r>
              <a:rPr lang="en-AU" sz="800" dirty="0">
                <a:solidFill>
                  <a:schemeClr val="bg2"/>
                </a:solidFill>
              </a:rPr>
              <a:t>Slide 27 I do </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rPr>
              <a:t>is       </a:t>
            </a:r>
            <a:r>
              <a:rPr kumimoji="0" lang="en-US" sz="12000" b="0" i="0" u="none" strike="noStrike" kern="1200" cap="none" spc="0" normalizeH="0" baseline="0" noProof="0" dirty="0" err="1">
                <a:ln>
                  <a:noFill/>
                </a:ln>
                <a:solidFill>
                  <a:srgbClr val="4557AD"/>
                </a:solidFill>
                <a:effectLst/>
                <a:uLnTx/>
                <a:uFillTx/>
                <a:latin typeface="Tenorite"/>
                <a:ea typeface="Verdana"/>
                <a:cs typeface="Verdana" panose="020B0604030504040204" pitchFamily="34" charset="0"/>
              </a:rPr>
              <a:t>is</a:t>
            </a:r>
            <a:r>
              <a:rPr kumimoji="0" lang="en-US"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a:ea typeface="Verdana"/>
                <a:cs typeface="Verdana" panose="020B0604030504040204" pitchFamily="34" charset="0"/>
              </a:rPr>
              <a:t>is</a:t>
            </a:r>
            <a:endParaRPr lang="en-AU"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58660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FADB1D-9B82-E1F5-D7C9-ED074082EAC9}"/>
              </a:ext>
            </a:extLst>
          </p:cNvPr>
          <p:cNvSpPr>
            <a:spLocks noGrp="1"/>
          </p:cNvSpPr>
          <p:nvPr>
            <p:ph type="title" idx="4294967295"/>
          </p:nvPr>
        </p:nvSpPr>
        <p:spPr>
          <a:xfrm>
            <a:off x="263716" y="-277426"/>
            <a:ext cx="4808838" cy="153859"/>
          </a:xfrm>
        </p:spPr>
        <p:txBody>
          <a:bodyPr>
            <a:normAutofit fontScale="90000"/>
          </a:bodyPr>
          <a:lstStyle/>
          <a:p>
            <a:r>
              <a:rPr lang="en-AU" sz="800" dirty="0">
                <a:solidFill>
                  <a:schemeClr val="bg2"/>
                </a:solidFill>
              </a:rPr>
              <a:t>Slide</a:t>
            </a:r>
            <a:r>
              <a:rPr lang="en-AU" sz="800" baseline="0" dirty="0">
                <a:solidFill>
                  <a:schemeClr val="bg2"/>
                </a:solidFill>
              </a:rPr>
              <a:t> 18 We do </a:t>
            </a:r>
            <a:endParaRPr lang="en-AU" sz="800" dirty="0">
              <a:solidFill>
                <a:schemeClr val="bg2"/>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788270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375B8F3-234A-0638-E1EF-4A358B56CCC1}"/>
              </a:ext>
            </a:extLst>
          </p:cNvPr>
          <p:cNvSpPr>
            <a:spLocks noGrp="1"/>
          </p:cNvSpPr>
          <p:nvPr>
            <p:ph type="title" idx="4294967295"/>
          </p:nvPr>
        </p:nvSpPr>
        <p:spPr>
          <a:xfrm>
            <a:off x="293682" y="-425219"/>
            <a:ext cx="4104503" cy="339210"/>
          </a:xfrm>
        </p:spPr>
        <p:txBody>
          <a:bodyPr>
            <a:normAutofit/>
          </a:bodyPr>
          <a:lstStyle/>
          <a:p>
            <a:r>
              <a:rPr lang="en-AU" sz="800" dirty="0">
                <a:solidFill>
                  <a:schemeClr val="bg2"/>
                </a:solidFill>
              </a:rPr>
              <a:t>Slide 29 Check</a:t>
            </a:r>
            <a:r>
              <a:rPr lang="en-AU" sz="800" baseline="0" dirty="0">
                <a:solidFill>
                  <a:schemeClr val="bg2"/>
                </a:solidFill>
              </a:rPr>
              <a:t> for understanding </a:t>
            </a:r>
            <a:endParaRPr lang="en-AU" sz="800" dirty="0">
              <a:solidFill>
                <a:schemeClr val="bg2"/>
              </a:solidFill>
            </a:endParaRPr>
          </a:p>
        </p:txBody>
      </p:sp>
      <p:pic>
        <p:nvPicPr>
          <p:cNvPr id="3" name="Graphic 2">
            <a:extLst>
              <a:ext uri="{FF2B5EF4-FFF2-40B4-BE49-F238E27FC236}">
                <a16:creationId xmlns:a16="http://schemas.microsoft.com/office/drawing/2014/main" id="{7121C993-3D24-8140-AAFD-BD2F6BCD5EF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5202" y="1926276"/>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form the letter </a:t>
            </a:r>
            <a:endParaRPr lang="en-US" sz="280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err="1">
                <a:solidFill>
                  <a:srgbClr val="4557AD"/>
                </a:solidFill>
                <a:latin typeface="Tenorite" pitchFamily="2" charset="0"/>
                <a:cs typeface="Arial"/>
              </a:rPr>
              <a:t>i</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sound </a:t>
            </a:r>
            <a:endParaRPr lang="en-US" sz="280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err="1">
                <a:solidFill>
                  <a:srgbClr val="4557AD"/>
                </a:solidFill>
                <a:latin typeface="Tenorite" pitchFamily="2" charset="0"/>
                <a:cs typeface="Arial"/>
              </a:rPr>
              <a:t>i</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choose which words begin with </a:t>
            </a:r>
            <a:r>
              <a:rPr lang="en-US" sz="2800">
                <a:solidFill>
                  <a:srgbClr val="0E1E42"/>
                </a:solidFill>
                <a:latin typeface="Calibri" panose="020F0502020204030204" pitchFamily="34" charset="0"/>
                <a:ea typeface="Verdana" panose="020B0604030504040204" pitchFamily="34" charset="0"/>
              </a:rPr>
              <a:t>/i/</a:t>
            </a:r>
          </a:p>
        </p:txBody>
      </p:sp>
      <p:pic>
        <p:nvPicPr>
          <p:cNvPr id="17" name="Picture 16" descr="igloo">
            <a:extLst>
              <a:ext uri="{FF2B5EF4-FFF2-40B4-BE49-F238E27FC236}">
                <a16:creationId xmlns:a16="http://schemas.microsoft.com/office/drawing/2014/main" id="{0F58451C-D076-1CB8-CEC7-2B61F3027458}"/>
              </a:ext>
            </a:extLst>
          </p:cNvPr>
          <p:cNvPicPr>
            <a:picLocks noChangeAspect="1"/>
          </p:cNvPicPr>
          <p:nvPr/>
        </p:nvPicPr>
        <p:blipFill>
          <a:blip r:embed="rId6"/>
          <a:stretch>
            <a:fillRect/>
          </a:stretch>
        </p:blipFill>
        <p:spPr>
          <a:xfrm>
            <a:off x="9924730" y="2729445"/>
            <a:ext cx="935042" cy="1065461"/>
          </a:xfrm>
          <a:prstGeom prst="rect">
            <a:avLst/>
          </a:prstGeom>
        </p:spPr>
      </p:pic>
      <p:pic>
        <p:nvPicPr>
          <p:cNvPr id="7" name="Picture 6" descr="ill">
            <a:extLst>
              <a:ext uri="{FF2B5EF4-FFF2-40B4-BE49-F238E27FC236}">
                <a16:creationId xmlns:a16="http://schemas.microsoft.com/office/drawing/2014/main" id="{5A55A9EF-3D9F-80C2-9037-DC8F792408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59520" y="3999285"/>
            <a:ext cx="1000252" cy="1000252"/>
          </a:xfrm>
          <a:prstGeom prst="rect">
            <a:avLst/>
          </a:prstGeom>
        </p:spPr>
      </p:pic>
      <p:pic>
        <p:nvPicPr>
          <p:cNvPr id="15" name="Graphic 14" descr="flower">
            <a:extLst>
              <a:ext uri="{FF2B5EF4-FFF2-40B4-BE49-F238E27FC236}">
                <a16:creationId xmlns:a16="http://schemas.microsoft.com/office/drawing/2014/main" id="{74545CA2-6894-40D1-8726-BA4621EE15F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58665" y="5077569"/>
            <a:ext cx="1290102" cy="1290102"/>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C6F1C-7568-CF81-A32E-BA8AB392A890}"/>
              </a:ext>
            </a:extLst>
          </p:cNvPr>
          <p:cNvSpPr>
            <a:spLocks noGrp="1"/>
          </p:cNvSpPr>
          <p:nvPr>
            <p:ph type="title" idx="4294967295"/>
          </p:nvPr>
        </p:nvSpPr>
        <p:spPr>
          <a:xfrm>
            <a:off x="170935" y="-425706"/>
            <a:ext cx="4561703" cy="220608"/>
          </a:xfrm>
        </p:spPr>
        <p:txBody>
          <a:bodyPr>
            <a:normAutofit/>
          </a:bodyPr>
          <a:lstStyle/>
          <a:p>
            <a:r>
              <a:rPr lang="en-AU" sz="800" dirty="0">
                <a:solidFill>
                  <a:schemeClr val="bg2"/>
                </a:solidFill>
              </a:rPr>
              <a:t>Slide 3</a:t>
            </a:r>
            <a:r>
              <a:rPr lang="en-AU" sz="800" baseline="0" dirty="0">
                <a:solidFill>
                  <a:schemeClr val="bg2"/>
                </a:solidFill>
              </a:rPr>
              <a:t> Review </a:t>
            </a:r>
            <a:endParaRPr lang="en-AU" sz="800" dirty="0">
              <a:solidFill>
                <a:schemeClr val="bg2"/>
              </a:solidFill>
            </a:endParaRPr>
          </a:p>
        </p:txBody>
      </p:sp>
      <p:pic>
        <p:nvPicPr>
          <p:cNvPr id="7" name="Picture 6" descr="teeth">
            <a:extLst>
              <a:ext uri="{FF2B5EF4-FFF2-40B4-BE49-F238E27FC236}">
                <a16:creationId xmlns:a16="http://schemas.microsoft.com/office/drawing/2014/main" id="{E3491E0C-7BDF-D186-077F-DF25A97AB4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301707"/>
            <a:ext cx="1990626" cy="1990626"/>
          </a:xfrm>
          <a:prstGeom prst="rect">
            <a:avLst/>
          </a:prstGeom>
        </p:spPr>
      </p:pic>
      <p:pic>
        <p:nvPicPr>
          <p:cNvPr id="4" name="Picture 3" descr="sit">
            <a:extLst>
              <a:ext uri="{FF2B5EF4-FFF2-40B4-BE49-F238E27FC236}">
                <a16:creationId xmlns:a16="http://schemas.microsoft.com/office/drawing/2014/main" id="{A0293D76-51E7-9624-9582-F377931085B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00687" y="1301707"/>
            <a:ext cx="1990626" cy="1990626"/>
          </a:xfrm>
          <a:prstGeom prst="rect">
            <a:avLst/>
          </a:prstGeom>
        </p:spPr>
      </p:pic>
      <p:pic>
        <p:nvPicPr>
          <p:cNvPr id="10" name="Picture 9" descr="pizza">
            <a:extLst>
              <a:ext uri="{FF2B5EF4-FFF2-40B4-BE49-F238E27FC236}">
                <a16:creationId xmlns:a16="http://schemas.microsoft.com/office/drawing/2014/main" id="{104C85B2-5D62-7B88-C753-7CE0D0B0F2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2383" y="1422231"/>
            <a:ext cx="1749578" cy="1749578"/>
          </a:xfrm>
          <a:prstGeom prst="rect">
            <a:avLst/>
          </a:prstGeom>
        </p:spPr>
      </p:pic>
      <p:pic>
        <p:nvPicPr>
          <p:cNvPr id="6" name="Picture 5" descr="ambulance">
            <a:extLst>
              <a:ext uri="{FF2B5EF4-FFF2-40B4-BE49-F238E27FC236}">
                <a16:creationId xmlns:a16="http://schemas.microsoft.com/office/drawing/2014/main" id="{356EEFBE-7972-DD36-9417-404FBBC97AF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21112" y="3830684"/>
            <a:ext cx="1990626" cy="1990626"/>
          </a:xfrm>
          <a:prstGeom prst="rect">
            <a:avLst/>
          </a:prstGeom>
        </p:spPr>
      </p:pic>
      <p:pic>
        <p:nvPicPr>
          <p:cNvPr id="3" name="Picture 2" descr="tomato">
            <a:extLst>
              <a:ext uri="{FF2B5EF4-FFF2-40B4-BE49-F238E27FC236}">
                <a16:creationId xmlns:a16="http://schemas.microsoft.com/office/drawing/2014/main" id="{1C53A9D9-09F2-7A04-83C9-5D4284AF1D8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272462" y="4008307"/>
            <a:ext cx="1647075" cy="1647075"/>
          </a:xfrm>
          <a:prstGeom prst="rect">
            <a:avLst/>
          </a:prstGeom>
        </p:spPr>
      </p:pic>
      <p:pic>
        <p:nvPicPr>
          <p:cNvPr id="5" name="Picture 4" descr="puppy">
            <a:extLst>
              <a:ext uri="{FF2B5EF4-FFF2-40B4-BE49-F238E27FC236}">
                <a16:creationId xmlns:a16="http://schemas.microsoft.com/office/drawing/2014/main" id="{A0CE8A54-DE04-7597-9E9C-4CC941171D1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181747" y="3830684"/>
            <a:ext cx="1749578" cy="1749578"/>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4A02F-599D-D56D-1F9E-F9E64D0A1A80}"/>
              </a:ext>
            </a:extLst>
          </p:cNvPr>
          <p:cNvSpPr>
            <a:spLocks noGrp="1"/>
          </p:cNvSpPr>
          <p:nvPr>
            <p:ph type="title" idx="4294967295"/>
          </p:nvPr>
        </p:nvSpPr>
        <p:spPr>
          <a:xfrm>
            <a:off x="343929" y="-351567"/>
            <a:ext cx="3437238" cy="227999"/>
          </a:xfrm>
        </p:spPr>
        <p:txBody>
          <a:bodyPr>
            <a:normAutofit/>
          </a:bodyPr>
          <a:lstStyle/>
          <a:p>
            <a:r>
              <a:rPr lang="en-AU" sz="800" dirty="0">
                <a:solidFill>
                  <a:schemeClr val="bg2"/>
                </a:solidFill>
              </a:rPr>
              <a:t>Slide 30 Check for understanding </a:t>
            </a:r>
          </a:p>
        </p:txBody>
      </p:sp>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2630" y="385296"/>
            <a:ext cx="4127538" cy="584195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12708E-A935-93A4-8142-164F77C037AF}"/>
              </a:ext>
            </a:extLst>
          </p:cNvPr>
          <p:cNvSpPr>
            <a:spLocks noGrp="1"/>
          </p:cNvSpPr>
          <p:nvPr>
            <p:ph type="title" idx="4294967295"/>
          </p:nvPr>
        </p:nvSpPr>
        <p:spPr>
          <a:xfrm>
            <a:off x="195648" y="-400993"/>
            <a:ext cx="2807043" cy="252713"/>
          </a:xfrm>
        </p:spPr>
        <p:txBody>
          <a:bodyPr>
            <a:normAutofit/>
          </a:bodyPr>
          <a:lstStyle/>
          <a:p>
            <a:r>
              <a:rPr lang="en-AU" sz="800" dirty="0">
                <a:solidFill>
                  <a:schemeClr val="bg2"/>
                </a:solidFill>
              </a:rPr>
              <a:t>Slide 31 You do</a:t>
            </a:r>
          </a:p>
        </p:txBody>
      </p:sp>
      <p:pic>
        <p:nvPicPr>
          <p:cNvPr id="2" name="Graphic 7" descr="Social network">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05CDA-6D2B-2F05-E9F3-14DD1865710C}"/>
              </a:ext>
            </a:extLst>
          </p:cNvPr>
          <p:cNvSpPr>
            <a:spLocks noGrp="1"/>
          </p:cNvSpPr>
          <p:nvPr>
            <p:ph type="title" idx="4294967295"/>
          </p:nvPr>
        </p:nvSpPr>
        <p:spPr>
          <a:xfrm>
            <a:off x="158578" y="-388636"/>
            <a:ext cx="2930611" cy="240356"/>
          </a:xfrm>
        </p:spPr>
        <p:txBody>
          <a:bodyPr>
            <a:normAutofit/>
          </a:bodyPr>
          <a:lstStyle/>
          <a:p>
            <a:r>
              <a:rPr lang="en-AU" sz="800" dirty="0">
                <a:solidFill>
                  <a:schemeClr val="bg2"/>
                </a:solidFill>
              </a:rPr>
              <a:t>Slide 32 Literacy Hub </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09E21B9-D8CD-36F8-BDDE-A3AF47BAC871}"/>
              </a:ext>
            </a:extLst>
          </p:cNvPr>
          <p:cNvSpPr>
            <a:spLocks noGrp="1"/>
          </p:cNvSpPr>
          <p:nvPr>
            <p:ph type="title" idx="4294967295"/>
          </p:nvPr>
        </p:nvSpPr>
        <p:spPr>
          <a:xfrm>
            <a:off x="393356" y="-450421"/>
            <a:ext cx="2386914" cy="274165"/>
          </a:xfrm>
        </p:spPr>
        <p:txBody>
          <a:bodyPr>
            <a:normAutofit/>
          </a:bodyPr>
          <a:lstStyle/>
          <a:p>
            <a:r>
              <a:rPr lang="en-AU" sz="800" dirty="0">
                <a:solidFill>
                  <a:schemeClr val="bg2"/>
                </a:solidFill>
              </a:rPr>
              <a:t>Slide 4 Review </a:t>
            </a:r>
          </a:p>
        </p:txBody>
      </p:sp>
      <p:sp>
        <p:nvSpPr>
          <p:cNvPr id="3" name="Content Placeholder 2" descr="letter s ">
            <a:extLst>
              <a:ext uri="{FF2B5EF4-FFF2-40B4-BE49-F238E27FC236}">
                <a16:creationId xmlns:a16="http://schemas.microsoft.com/office/drawing/2014/main" id="{D7AFD2C7-045D-3070-EC25-BF6F0C2202E6}"/>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p">
            <a:extLst>
              <a:ext uri="{FF2B5EF4-FFF2-40B4-BE49-F238E27FC236}">
                <a16:creationId xmlns:a16="http://schemas.microsoft.com/office/drawing/2014/main" id="{40053D74-595C-E241-C035-BB4BF33CE9A2}"/>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p</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5CC3354B-64E1-01D1-553C-796329491415}"/>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t">
            <a:extLst>
              <a:ext uri="{FF2B5EF4-FFF2-40B4-BE49-F238E27FC236}">
                <a16:creationId xmlns:a16="http://schemas.microsoft.com/office/drawing/2014/main" id="{66EEA9EB-011E-3579-D6F2-7250F26B6825}"/>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4" name="Content Placeholder 2" descr="letter  a ">
            <a:extLst>
              <a:ext uri="{FF2B5EF4-FFF2-40B4-BE49-F238E27FC236}">
                <a16:creationId xmlns:a16="http://schemas.microsoft.com/office/drawing/2014/main" id="{4D2C5653-C41D-8173-4F31-6973A2E2FC66}"/>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6" name="Content Placeholder 2" descr="letter  p">
            <a:extLst>
              <a:ext uri="{FF2B5EF4-FFF2-40B4-BE49-F238E27FC236}">
                <a16:creationId xmlns:a16="http://schemas.microsoft.com/office/drawing/2014/main" id="{26E89410-CEA6-4225-21DE-CEAAA15BE7D4}"/>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p</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09503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01489-5304-33E4-917B-C57504DF6093}"/>
              </a:ext>
            </a:extLst>
          </p:cNvPr>
          <p:cNvSpPr>
            <a:spLocks noGrp="1"/>
          </p:cNvSpPr>
          <p:nvPr>
            <p:ph type="title" idx="4294967295"/>
          </p:nvPr>
        </p:nvSpPr>
        <p:spPr>
          <a:xfrm>
            <a:off x="158579" y="-487490"/>
            <a:ext cx="2868827" cy="339210"/>
          </a:xfrm>
        </p:spPr>
        <p:txBody>
          <a:bodyPr>
            <a:normAutofit/>
          </a:bodyPr>
          <a:lstStyle/>
          <a:p>
            <a:r>
              <a:rPr lang="en-AU" sz="800" dirty="0">
                <a:solidFill>
                  <a:schemeClr val="bg2"/>
                </a:solidFill>
              </a:rPr>
              <a:t>Slide 5 Review </a:t>
            </a: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BD57F9-EA6C-33D3-002C-1DD94BEDD070}"/>
              </a:ext>
            </a:extLst>
          </p:cNvPr>
          <p:cNvSpPr>
            <a:spLocks noGrp="1"/>
          </p:cNvSpPr>
          <p:nvPr>
            <p:ph type="title" idx="4294967295"/>
          </p:nvPr>
        </p:nvSpPr>
        <p:spPr>
          <a:xfrm>
            <a:off x="170935" y="-475133"/>
            <a:ext cx="3486665" cy="363924"/>
          </a:xfrm>
        </p:spPr>
        <p:txBody>
          <a:bodyPr>
            <a:normAutofit/>
          </a:bodyPr>
          <a:lstStyle/>
          <a:p>
            <a:r>
              <a:rPr lang="en-AU" sz="800" dirty="0">
                <a:solidFill>
                  <a:schemeClr val="bg2"/>
                </a:solidFill>
              </a:rPr>
              <a:t>Slide 6 Review </a:t>
            </a:r>
          </a:p>
        </p:txBody>
      </p:sp>
      <p:sp>
        <p:nvSpPr>
          <p:cNvPr id="2" name="Content Placeholder 2" descr="upper case i, lower case a, lower case a, upper case i ">
            <a:extLst>
              <a:ext uri="{FF2B5EF4-FFF2-40B4-BE49-F238E27FC236}">
                <a16:creationId xmlns:a16="http://schemas.microsoft.com/office/drawing/2014/main" id="{77FA6F38-C7C2-93D2-230F-DB6E5A202F7D}"/>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ea typeface="Verdana" panose="020B0604030504040204" pitchFamily="34" charset="0"/>
                <a:cs typeface="Verdana" panose="020B0604030504040204" pitchFamily="34" charset="0"/>
              </a:rPr>
              <a:t>I    a    </a:t>
            </a:r>
            <a:r>
              <a:rPr lang="en-US" sz="12000" dirty="0" err="1">
                <a:solidFill>
                  <a:srgbClr val="4557AD"/>
                </a:solidFill>
                <a:latin typeface="Tenorite" pitchFamily="2" charset="0"/>
                <a:ea typeface="Verdana" panose="020B0604030504040204" pitchFamily="34" charset="0"/>
                <a:cs typeface="Verdana" panose="020B0604030504040204" pitchFamily="34" charset="0"/>
              </a:rPr>
              <a:t>a</a:t>
            </a:r>
            <a:r>
              <a:rPr lang="en-US" sz="12000" dirty="0">
                <a:solidFill>
                  <a:srgbClr val="4557AD"/>
                </a:solidFill>
                <a:latin typeface="Tenorite" pitchFamily="2" charset="0"/>
                <a:ea typeface="Verdana" panose="020B0604030504040204" pitchFamily="34" charset="0"/>
                <a:cs typeface="Verdana" panose="020B0604030504040204" pitchFamily="34" charset="0"/>
              </a:rPr>
              <a:t>    I</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18256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C6EB4-B397-8BAF-4653-CD246020265C}"/>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C7D7E261-5B24-D734-1FC7-4C63E725FCFA}"/>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365979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A20E98-8D00-3553-EF2B-EBA3EC83E82A}"/>
              </a:ext>
            </a:extLst>
          </p:cNvPr>
          <p:cNvSpPr>
            <a:spLocks noGrp="1"/>
          </p:cNvSpPr>
          <p:nvPr>
            <p:ph type="title" idx="4294967295"/>
          </p:nvPr>
        </p:nvSpPr>
        <p:spPr>
          <a:xfrm>
            <a:off x="109152" y="-413351"/>
            <a:ext cx="3375454" cy="252713"/>
          </a:xfrm>
        </p:spPr>
        <p:txBody>
          <a:bodyPr>
            <a:normAutofit/>
          </a:bodyPr>
          <a:lstStyle/>
          <a:p>
            <a:r>
              <a:rPr lang="en-AU" sz="800" dirty="0">
                <a:solidFill>
                  <a:schemeClr val="bg2"/>
                </a:solidFill>
              </a:rPr>
              <a:t>Slide 8 Phonemic</a:t>
            </a:r>
            <a:r>
              <a:rPr lang="en-AU" sz="800" baseline="0" dirty="0">
                <a:solidFill>
                  <a:schemeClr val="bg2"/>
                </a:solidFill>
              </a:rPr>
              <a:t> awareness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353E5E14-F968-044C-C9E9-B1F9C5FC36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729640" y="368673"/>
            <a:ext cx="6732720" cy="61206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C9B860-8AB5-CDEA-4DE8-D2D10D107A83}"/>
              </a:ext>
            </a:extLst>
          </p:cNvPr>
          <p:cNvSpPr>
            <a:spLocks noGrp="1"/>
          </p:cNvSpPr>
          <p:nvPr>
            <p:ph type="title" idx="4294967295"/>
          </p:nvPr>
        </p:nvSpPr>
        <p:spPr>
          <a:xfrm>
            <a:off x="121508" y="-552664"/>
            <a:ext cx="3894438" cy="339210"/>
          </a:xfrm>
        </p:spPr>
        <p:txBody>
          <a:bodyPr>
            <a:normAutofit/>
          </a:bodyPr>
          <a:lstStyle/>
          <a:p>
            <a:r>
              <a:rPr lang="en-AU" sz="800" dirty="0">
                <a:solidFill>
                  <a:schemeClr val="bg2"/>
                </a:solidFill>
              </a:rPr>
              <a:t>Slide 9 Phonemic</a:t>
            </a:r>
            <a:r>
              <a:rPr lang="en-AU" sz="800" baseline="0" dirty="0">
                <a:solidFill>
                  <a:schemeClr val="bg2"/>
                </a:solidFill>
              </a:rPr>
              <a:t> awareness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3579E7BC-4155-17DB-87BC-736BF1E601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729640" y="368673"/>
            <a:ext cx="6732720" cy="61206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218177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64eff3df-e3d6-48ed-978f-45ff25640900"/>
    <ds:schemaRef ds:uri="http://purl.org/dc/elements/1.1/"/>
    <ds:schemaRef ds:uri="http://schemas.openxmlformats.org/package/2006/metadata/core-properties"/>
    <ds:schemaRef ds:uri="http://schemas.microsoft.com/office/2006/metadata/properties"/>
    <ds:schemaRef ds:uri="ff236c08-9611-4854-a4bb-16d44b7327b6"/>
    <ds:schemaRef ds:uri="http://purl.org/dc/dcmitype/"/>
    <ds:schemaRef ds:uri="http://schemas.microsoft.com/office/2006/documentManagement/types"/>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69</TotalTime>
  <Words>3351</Words>
  <Application>Microsoft Office PowerPoint</Application>
  <PresentationFormat>Widescreen</PresentationFormat>
  <Paragraphs>469</Paragraphs>
  <Slides>32</Slides>
  <Notes>31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Aptos</vt:lpstr>
      <vt:lpstr>Aptos Display</vt:lpstr>
      <vt:lpstr>Arial</vt:lpstr>
      <vt:lpstr>Calibri</vt:lpstr>
      <vt:lpstr>Calibri Light</vt:lpstr>
      <vt:lpstr>Tenorite</vt:lpstr>
      <vt:lpstr>Times New Roman</vt:lpstr>
      <vt:lpstr>Verdana</vt:lpstr>
      <vt:lpstr>Office Theme</vt:lpstr>
      <vt:lpstr>1_Office Theme</vt:lpstr>
      <vt:lpstr>Review</vt:lpstr>
      <vt:lpstr>Slide 2 Phonemic awareness review </vt:lpstr>
      <vt:lpstr>Slide 3 Review </vt:lpstr>
      <vt:lpstr>Slide 4 Review </vt:lpstr>
      <vt:lpstr>Slide 5 Review </vt:lpstr>
      <vt:lpstr>Slide 6 Review </vt:lpstr>
      <vt:lpstr>End of review</vt:lpstr>
      <vt:lpstr>Slide 8 Phonemic awareness </vt:lpstr>
      <vt:lpstr>Slide 9 Phonemic awareness </vt:lpstr>
      <vt:lpstr>Learning intention</vt:lpstr>
      <vt:lpstr>Slide 11 I do </vt:lpstr>
      <vt:lpstr>Slide 12 We do </vt:lpstr>
      <vt:lpstr>Slide 13 I do </vt:lpstr>
      <vt:lpstr>Slide 14 We do </vt:lpstr>
      <vt:lpstr>Slide 15 I do </vt:lpstr>
      <vt:lpstr>Slide 16 I do </vt:lpstr>
      <vt:lpstr>Slide 17 I do </vt:lpstr>
      <vt:lpstr>Slide 18 We do</vt:lpstr>
      <vt:lpstr>Slide 19 We do </vt:lpstr>
      <vt:lpstr>Slide 20 We do </vt:lpstr>
      <vt:lpstr>Slide 21 I do </vt:lpstr>
      <vt:lpstr>Slide 22 I do </vt:lpstr>
      <vt:lpstr>Slide 23 I do </vt:lpstr>
      <vt:lpstr>Slide 24 We do </vt:lpstr>
      <vt:lpstr>Slide 25 We do </vt:lpstr>
      <vt:lpstr>Slide 26 We do </vt:lpstr>
      <vt:lpstr>Slide 27 I do </vt:lpstr>
      <vt:lpstr>Slide 18 We do </vt:lpstr>
      <vt:lpstr>Slide 29 Check for understanding </vt:lpstr>
      <vt:lpstr>Slide 30 Check for understanding </vt:lpstr>
      <vt:lpstr>Slide 31 You do</vt:lpstr>
      <vt:lpstr>Slide 32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2024-12-16T01:08:18Z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