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78" r:id="rId36"/>
    <p:sldId id="481"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CECADB-C146-4C70-8985-4B781A95471A}" v="1" dt="2024-12-16T00:57:22.2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7240" autoAdjust="0"/>
  </p:normalViewPr>
  <p:slideViewPr>
    <p:cSldViewPr snapToGrid="0">
      <p:cViewPr varScale="1">
        <p:scale>
          <a:sx n="85" d="100"/>
          <a:sy n="85" d="100"/>
        </p:scale>
        <p:origin x="792" y="90"/>
      </p:cViewPr>
      <p:guideLst>
        <p:guide orient="horz" pos="2160"/>
        <p:guide pos="3840"/>
      </p:guideLst>
    </p:cSldViewPr>
  </p:slideViewPr>
  <p:outlineViewPr>
    <p:cViewPr>
      <p:scale>
        <a:sx n="33" d="100"/>
        <a:sy n="33" d="100"/>
      </p:scale>
      <p:origin x="0" y="-1416"/>
    </p:cViewPr>
  </p:outlineViewPr>
  <p:notesTextViewPr>
    <p:cViewPr>
      <p:scale>
        <a:sx n="1" d="1"/>
        <a:sy n="1" d="1"/>
      </p:scale>
      <p:origin x="0" y="-168"/>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2ECECADB-C146-4C70-8985-4B781A95471A}"/>
    <pc:docChg chg="custSel modSld modMainMaster">
      <pc:chgData name="Liz Heynes" userId="e5ff50d5-f39a-42f6-9e9f-e790bcc8c38d" providerId="ADAL" clId="{2ECECADB-C146-4C70-8985-4B781A95471A}" dt="2024-12-16T01:01:09.224" v="11" actId="115"/>
      <pc:docMkLst>
        <pc:docMk/>
      </pc:docMkLst>
      <pc:sldChg chg="modNotesTx">
        <pc:chgData name="Liz Heynes" userId="e5ff50d5-f39a-42f6-9e9f-e790bcc8c38d" providerId="ADAL" clId="{2ECECADB-C146-4C70-8985-4B781A95471A}" dt="2024-12-16T01:01:09.224" v="11" actId="115"/>
        <pc:sldMkLst>
          <pc:docMk/>
          <pc:sldMk cId="409148390" sldId="520"/>
        </pc:sldMkLst>
      </pc:sldChg>
      <pc:sldMasterChg chg="modSldLayout">
        <pc:chgData name="Liz Heynes" userId="e5ff50d5-f39a-42f6-9e9f-e790bcc8c38d" providerId="ADAL" clId="{2ECECADB-C146-4C70-8985-4B781A95471A}" dt="2024-12-16T00:57:49.928" v="8" actId="14100"/>
        <pc:sldMasterMkLst>
          <pc:docMk/>
          <pc:sldMasterMk cId="2172787928" sldId="2147483708"/>
        </pc:sldMasterMkLst>
        <pc:sldLayoutChg chg="addSp delSp modSp mod">
          <pc:chgData name="Liz Heynes" userId="e5ff50d5-f39a-42f6-9e9f-e790bcc8c38d" providerId="ADAL" clId="{2ECECADB-C146-4C70-8985-4B781A95471A}" dt="2024-12-16T00:57:49.928" v="8" actId="14100"/>
          <pc:sldLayoutMkLst>
            <pc:docMk/>
            <pc:sldMasterMk cId="2172787928" sldId="2147483708"/>
            <pc:sldLayoutMk cId="1573458902" sldId="2147483782"/>
          </pc:sldLayoutMkLst>
          <pc:spChg chg="add mod">
            <ac:chgData name="Liz Heynes" userId="e5ff50d5-f39a-42f6-9e9f-e790bcc8c38d" providerId="ADAL" clId="{2ECECADB-C146-4C70-8985-4B781A95471A}" dt="2024-12-16T00:57:22.253" v="1"/>
            <ac:spMkLst>
              <pc:docMk/>
              <pc:sldMasterMk cId="2172787928" sldId="2147483708"/>
              <pc:sldLayoutMk cId="1573458902" sldId="2147483782"/>
              <ac:spMk id="7" creationId="{2C4AAD96-0B53-F72C-B977-1B968F00487F}"/>
            </ac:spMkLst>
          </pc:spChg>
          <pc:spChg chg="del">
            <ac:chgData name="Liz Heynes" userId="e5ff50d5-f39a-42f6-9e9f-e790bcc8c38d" providerId="ADAL" clId="{2ECECADB-C146-4C70-8985-4B781A95471A}" dt="2024-12-16T00:57:21.968" v="0" actId="478"/>
            <ac:spMkLst>
              <pc:docMk/>
              <pc:sldMasterMk cId="2172787928" sldId="2147483708"/>
              <pc:sldLayoutMk cId="1573458902" sldId="2147483782"/>
              <ac:spMk id="8" creationId="{DA37FD61-74A1-4F91-9EF7-6D0EE5FCEB00}"/>
            </ac:spMkLst>
          </pc:spChg>
          <pc:spChg chg="mod">
            <ac:chgData name="Liz Heynes" userId="e5ff50d5-f39a-42f6-9e9f-e790bcc8c38d" providerId="ADAL" clId="{2ECECADB-C146-4C70-8985-4B781A95471A}" dt="2024-12-16T00:57:49.928" v="8" actId="14100"/>
            <ac:spMkLst>
              <pc:docMk/>
              <pc:sldMasterMk cId="2172787928" sldId="2147483708"/>
              <pc:sldLayoutMk cId="1573458902" sldId="2147483782"/>
              <ac:spMk id="9" creationId="{EC90649E-EB93-B0FB-6C95-870B7B42A8FB}"/>
            </ac:spMkLst>
          </pc:spChg>
        </pc:sldLayoutChg>
      </pc:sldMasterChg>
    </pc:docChg>
  </pc:docChgLst>
  <pc:docChgLst>
    <pc:chgData name="Kerrie Shanahan" userId="ae473d9f-76e9-476f-892f-2674ea963afc" providerId="ADAL" clId="{00152268-2712-43DA-A0B4-4CC2A97421A0}"/>
    <pc:docChg chg="custSel delSld modSld modMainMaster">
      <pc:chgData name="Kerrie Shanahan" userId="ae473d9f-76e9-476f-892f-2674ea963afc" providerId="ADAL" clId="{00152268-2712-43DA-A0B4-4CC2A97421A0}" dt="2024-10-01T23:59:59.036" v="265"/>
      <pc:docMkLst>
        <pc:docMk/>
      </pc:docMkLst>
      <pc:sldChg chg="del">
        <pc:chgData name="Kerrie Shanahan" userId="ae473d9f-76e9-476f-892f-2674ea963afc" providerId="ADAL" clId="{00152268-2712-43DA-A0B4-4CC2A97421A0}" dt="2024-10-01T01:44:10.320" v="2" actId="2696"/>
        <pc:sldMkLst>
          <pc:docMk/>
          <pc:sldMk cId="4263359036" sldId="418"/>
        </pc:sldMkLst>
      </pc:sldChg>
      <pc:sldChg chg="modSp mod modNotesTx">
        <pc:chgData name="Kerrie Shanahan" userId="ae473d9f-76e9-476f-892f-2674ea963afc" providerId="ADAL" clId="{00152268-2712-43DA-A0B4-4CC2A97421A0}" dt="2024-10-01T23:57:41.217" v="244"/>
        <pc:sldMkLst>
          <pc:docMk/>
          <pc:sldMk cId="1652726119" sldId="509"/>
        </pc:sldMkLst>
        <pc:spChg chg="mod">
          <ac:chgData name="Kerrie Shanahan" userId="ae473d9f-76e9-476f-892f-2674ea963afc" providerId="ADAL" clId="{00152268-2712-43DA-A0B4-4CC2A97421A0}" dt="2024-10-01T04:56:45.010" v="121" actId="20577"/>
          <ac:spMkLst>
            <pc:docMk/>
            <pc:sldMk cId="1652726119" sldId="509"/>
            <ac:spMk id="2" creationId="{8C8643EF-5E95-2EA4-41D8-1459D82534A8}"/>
          </ac:spMkLst>
        </pc:spChg>
        <pc:spChg chg="mod">
          <ac:chgData name="Kerrie Shanahan" userId="ae473d9f-76e9-476f-892f-2674ea963afc" providerId="ADAL" clId="{00152268-2712-43DA-A0B4-4CC2A97421A0}" dt="2024-10-01T05:00:04.872" v="125" actId="20577"/>
          <ac:spMkLst>
            <pc:docMk/>
            <pc:sldMk cId="1652726119" sldId="509"/>
            <ac:spMk id="4" creationId="{F8169863-D3C2-2D8B-C3BE-279ADF06C9E6}"/>
          </ac:spMkLst>
        </pc:spChg>
        <pc:spChg chg="mod">
          <ac:chgData name="Kerrie Shanahan" userId="ae473d9f-76e9-476f-892f-2674ea963afc" providerId="ADAL" clId="{00152268-2712-43DA-A0B4-4CC2A97421A0}" dt="2024-10-01T05:00:07.057" v="127" actId="20577"/>
          <ac:spMkLst>
            <pc:docMk/>
            <pc:sldMk cId="1652726119" sldId="509"/>
            <ac:spMk id="5" creationId="{CDA13661-5B8E-8E3F-7072-8C0A450BB4DB}"/>
          </ac:spMkLst>
        </pc:spChg>
        <pc:spChg chg="mod">
          <ac:chgData name="Kerrie Shanahan" userId="ae473d9f-76e9-476f-892f-2674ea963afc" providerId="ADAL" clId="{00152268-2712-43DA-A0B4-4CC2A97421A0}" dt="2024-10-01T04:59:54.144" v="123" actId="20577"/>
          <ac:spMkLst>
            <pc:docMk/>
            <pc:sldMk cId="1652726119" sldId="509"/>
            <ac:spMk id="6" creationId="{11A7C06D-48D6-D753-DAD5-D5CBB1E2F96D}"/>
          </ac:spMkLst>
        </pc:spChg>
      </pc:sldChg>
      <pc:sldChg chg="addSp delSp modSp mod modNotesTx">
        <pc:chgData name="Kerrie Shanahan" userId="ae473d9f-76e9-476f-892f-2674ea963afc" providerId="ADAL" clId="{00152268-2712-43DA-A0B4-4CC2A97421A0}" dt="2024-10-01T23:55:35.345" v="243"/>
        <pc:sldMkLst>
          <pc:docMk/>
          <pc:sldMk cId="3580694833" sldId="510"/>
        </pc:sldMkLst>
        <pc:picChg chg="add mod">
          <ac:chgData name="Kerrie Shanahan" userId="ae473d9f-76e9-476f-892f-2674ea963afc" providerId="ADAL" clId="{00152268-2712-43DA-A0B4-4CC2A97421A0}" dt="2024-10-01T04:49:24.828" v="62" actId="1076"/>
          <ac:picMkLst>
            <pc:docMk/>
            <pc:sldMk cId="3580694833" sldId="510"/>
            <ac:picMk id="2" creationId="{D7407554-1DDA-D892-1CD4-95912221EBCB}"/>
          </ac:picMkLst>
        </pc:picChg>
        <pc:picChg chg="add mod">
          <ac:chgData name="Kerrie Shanahan" userId="ae473d9f-76e9-476f-892f-2674ea963afc" providerId="ADAL" clId="{00152268-2712-43DA-A0B4-4CC2A97421A0}" dt="2024-10-01T04:50:04.048" v="69" actId="1076"/>
          <ac:picMkLst>
            <pc:docMk/>
            <pc:sldMk cId="3580694833" sldId="510"/>
            <ac:picMk id="5" creationId="{BF5575CE-127A-2254-8DB7-5430756E3B3A}"/>
          </ac:picMkLst>
        </pc:picChg>
        <pc:picChg chg="mod topLvl">
          <ac:chgData name="Kerrie Shanahan" userId="ae473d9f-76e9-476f-892f-2674ea963afc" providerId="ADAL" clId="{00152268-2712-43DA-A0B4-4CC2A97421A0}" dt="2024-10-01T04:56:33.911" v="120" actId="14100"/>
          <ac:picMkLst>
            <pc:docMk/>
            <pc:sldMk cId="3580694833" sldId="510"/>
            <ac:picMk id="13" creationId="{478C22C1-5571-C4BA-E001-057866267EA5}"/>
          </ac:picMkLst>
        </pc:picChg>
        <pc:picChg chg="mod topLvl">
          <ac:chgData name="Kerrie Shanahan" userId="ae473d9f-76e9-476f-892f-2674ea963afc" providerId="ADAL" clId="{00152268-2712-43DA-A0B4-4CC2A97421A0}" dt="2024-10-01T04:50:18.377" v="70" actId="14826"/>
          <ac:picMkLst>
            <pc:docMk/>
            <pc:sldMk cId="3580694833" sldId="510"/>
            <ac:picMk id="17" creationId="{F1C411B8-96F9-02DC-5129-131156B7E2BC}"/>
          </ac:picMkLst>
        </pc:picChg>
        <pc:picChg chg="mod topLvl">
          <ac:chgData name="Kerrie Shanahan" userId="ae473d9f-76e9-476f-892f-2674ea963afc" providerId="ADAL" clId="{00152268-2712-43DA-A0B4-4CC2A97421A0}" dt="2024-10-01T04:50:29.813" v="71" actId="14826"/>
          <ac:picMkLst>
            <pc:docMk/>
            <pc:sldMk cId="3580694833" sldId="510"/>
            <ac:picMk id="19" creationId="{3E2E6BB2-3A99-7A0F-CB7B-C3CEFBCA9EE3}"/>
          </ac:picMkLst>
        </pc:picChg>
        <pc:picChg chg="mod topLvl">
          <ac:chgData name="Kerrie Shanahan" userId="ae473d9f-76e9-476f-892f-2674ea963afc" providerId="ADAL" clId="{00152268-2712-43DA-A0B4-4CC2A97421A0}" dt="2024-10-01T04:50:52.725" v="73" actId="14826"/>
          <ac:picMkLst>
            <pc:docMk/>
            <pc:sldMk cId="3580694833" sldId="510"/>
            <ac:picMk id="24" creationId="{804136B4-47FF-EEE6-575A-91F3802C6CB7}"/>
          </ac:picMkLst>
        </pc:picChg>
      </pc:sldChg>
      <pc:sldChg chg="modSp mod modNotesTx">
        <pc:chgData name="Kerrie Shanahan" userId="ae473d9f-76e9-476f-892f-2674ea963afc" providerId="ADAL" clId="{00152268-2712-43DA-A0B4-4CC2A97421A0}" dt="2024-10-01T23:58:17.866" v="257"/>
        <pc:sldMkLst>
          <pc:docMk/>
          <pc:sldMk cId="702303488" sldId="511"/>
        </pc:sldMkLst>
        <pc:spChg chg="mod">
          <ac:chgData name="Kerrie Shanahan" userId="ae473d9f-76e9-476f-892f-2674ea963afc" providerId="ADAL" clId="{00152268-2712-43DA-A0B4-4CC2A97421A0}" dt="2024-10-01T05:04:32.315" v="158" actId="20577"/>
          <ac:spMkLst>
            <pc:docMk/>
            <pc:sldMk cId="702303488" sldId="511"/>
            <ac:spMk id="2" creationId="{409B081D-CF90-98B9-E850-64B8146456DD}"/>
          </ac:spMkLst>
        </pc:spChg>
      </pc:sldChg>
      <pc:sldChg chg="modSp mod modNotesTx">
        <pc:chgData name="Kerrie Shanahan" userId="ae473d9f-76e9-476f-892f-2674ea963afc" providerId="ADAL" clId="{00152268-2712-43DA-A0B4-4CC2A97421A0}" dt="2024-10-01T23:58:36.808" v="259"/>
        <pc:sldMkLst>
          <pc:docMk/>
          <pc:sldMk cId="2491177883" sldId="512"/>
        </pc:sldMkLst>
        <pc:picChg chg="mod">
          <ac:chgData name="Kerrie Shanahan" userId="ae473d9f-76e9-476f-892f-2674ea963afc" providerId="ADAL" clId="{00152268-2712-43DA-A0B4-4CC2A97421A0}" dt="2024-10-01T05:04:10.584" v="149" actId="1076"/>
          <ac:picMkLst>
            <pc:docMk/>
            <pc:sldMk cId="2491177883" sldId="512"/>
            <ac:picMk id="3" creationId="{E9A903B1-8F1A-DFEC-4497-AD9FC84C9FC9}"/>
          </ac:picMkLst>
        </pc:picChg>
        <pc:picChg chg="mod">
          <ac:chgData name="Kerrie Shanahan" userId="ae473d9f-76e9-476f-892f-2674ea963afc" providerId="ADAL" clId="{00152268-2712-43DA-A0B4-4CC2A97421A0}" dt="2024-10-01T05:04:05.808" v="148" actId="1076"/>
          <ac:picMkLst>
            <pc:docMk/>
            <pc:sldMk cId="2491177883" sldId="512"/>
            <ac:picMk id="4" creationId="{78E42BA6-E451-6509-097B-E3E6B6458242}"/>
          </ac:picMkLst>
        </pc:picChg>
        <pc:picChg chg="mod">
          <ac:chgData name="Kerrie Shanahan" userId="ae473d9f-76e9-476f-892f-2674ea963afc" providerId="ADAL" clId="{00152268-2712-43DA-A0B4-4CC2A97421A0}" dt="2024-10-01T05:04:02.495" v="147" actId="1076"/>
          <ac:picMkLst>
            <pc:docMk/>
            <pc:sldMk cId="2491177883" sldId="512"/>
            <ac:picMk id="7" creationId="{1574D421-D3D3-3BD3-5639-CD621B5E5658}"/>
          </ac:picMkLst>
        </pc:picChg>
      </pc:sldChg>
      <pc:sldChg chg="modSp mod modNotesTx">
        <pc:chgData name="Kerrie Shanahan" userId="ae473d9f-76e9-476f-892f-2674ea963afc" providerId="ADAL" clId="{00152268-2712-43DA-A0B4-4CC2A97421A0}" dt="2024-10-01T23:58:55.747" v="260"/>
        <pc:sldMkLst>
          <pc:docMk/>
          <pc:sldMk cId="868684786" sldId="513"/>
        </pc:sldMkLst>
        <pc:spChg chg="mod">
          <ac:chgData name="Kerrie Shanahan" userId="ae473d9f-76e9-476f-892f-2674ea963afc" providerId="ADAL" clId="{00152268-2712-43DA-A0B4-4CC2A97421A0}" dt="2024-10-01T05:04:51.791" v="165" actId="20577"/>
          <ac:spMkLst>
            <pc:docMk/>
            <pc:sldMk cId="868684786" sldId="513"/>
            <ac:spMk id="3" creationId="{2B08D8FA-FE96-A24B-C1C6-457BC61E9ADE}"/>
          </ac:spMkLst>
        </pc:spChg>
      </pc:sldChg>
      <pc:sldChg chg="modSp mod modNotesTx">
        <pc:chgData name="Kerrie Shanahan" userId="ae473d9f-76e9-476f-892f-2674ea963afc" providerId="ADAL" clId="{00152268-2712-43DA-A0B4-4CC2A97421A0}" dt="2024-10-01T23:59:22.086" v="261"/>
        <pc:sldMkLst>
          <pc:docMk/>
          <pc:sldMk cId="1259779433" sldId="514"/>
        </pc:sldMkLst>
        <pc:spChg chg="mod">
          <ac:chgData name="Kerrie Shanahan" userId="ae473d9f-76e9-476f-892f-2674ea963afc" providerId="ADAL" clId="{00152268-2712-43DA-A0B4-4CC2A97421A0}" dt="2024-10-01T05:05:26.887" v="185" actId="20577"/>
          <ac:spMkLst>
            <pc:docMk/>
            <pc:sldMk cId="1259779433" sldId="514"/>
            <ac:spMk id="3" creationId="{2B08D8FA-FE96-A24B-C1C6-457BC61E9ADE}"/>
          </ac:spMkLst>
        </pc:spChg>
      </pc:sldChg>
      <pc:sldChg chg="modNotesTx">
        <pc:chgData name="Kerrie Shanahan" userId="ae473d9f-76e9-476f-892f-2674ea963afc" providerId="ADAL" clId="{00152268-2712-43DA-A0B4-4CC2A97421A0}" dt="2024-10-01T23:59:48.014" v="264"/>
        <pc:sldMkLst>
          <pc:docMk/>
          <pc:sldMk cId="1971552586" sldId="515"/>
        </pc:sldMkLst>
      </pc:sldChg>
      <pc:sldChg chg="modNotesTx">
        <pc:chgData name="Kerrie Shanahan" userId="ae473d9f-76e9-476f-892f-2674ea963afc" providerId="ADAL" clId="{00152268-2712-43DA-A0B4-4CC2A97421A0}" dt="2024-10-01T23:59:59.036" v="265"/>
        <pc:sldMkLst>
          <pc:docMk/>
          <pc:sldMk cId="3791891907" sldId="516"/>
        </pc:sldMkLst>
      </pc:sldChg>
      <pc:sldChg chg="modSp mod modNotesTx">
        <pc:chgData name="Kerrie Shanahan" userId="ae473d9f-76e9-476f-892f-2674ea963afc" providerId="ADAL" clId="{00152268-2712-43DA-A0B4-4CC2A97421A0}" dt="2024-10-01T23:53:24.717" v="205" actId="20577"/>
        <pc:sldMkLst>
          <pc:docMk/>
          <pc:sldMk cId="409148390" sldId="520"/>
        </pc:sldMkLst>
        <pc:spChg chg="mod">
          <ac:chgData name="Kerrie Shanahan" userId="ae473d9f-76e9-476f-892f-2674ea963afc" providerId="ADAL" clId="{00152268-2712-43DA-A0B4-4CC2A97421A0}" dt="2024-10-01T04:46:42.070" v="56" actId="20577"/>
          <ac:spMkLst>
            <pc:docMk/>
            <pc:sldMk cId="409148390" sldId="520"/>
            <ac:spMk id="3" creationId="{79CFB367-4EE0-DB50-0437-A4E59AE596D4}"/>
          </ac:spMkLst>
        </pc:spChg>
        <pc:spChg chg="mod">
          <ac:chgData name="Kerrie Shanahan" userId="ae473d9f-76e9-476f-892f-2674ea963afc" providerId="ADAL" clId="{00152268-2712-43DA-A0B4-4CC2A97421A0}" dt="2024-10-01T01:44:59.184" v="6" actId="20577"/>
          <ac:spMkLst>
            <pc:docMk/>
            <pc:sldMk cId="409148390" sldId="520"/>
            <ac:spMk id="4" creationId="{B659DB08-7D8E-1082-B82B-1E2F333A9A4B}"/>
          </ac:spMkLst>
        </pc:spChg>
      </pc:sldChg>
      <pc:sldMasterChg chg="delSldLayout modSldLayout">
        <pc:chgData name="Kerrie Shanahan" userId="ae473d9f-76e9-476f-892f-2674ea963afc" providerId="ADAL" clId="{00152268-2712-43DA-A0B4-4CC2A97421A0}" dt="2024-10-01T02:26:06.202" v="15" actId="1076"/>
        <pc:sldMasterMkLst>
          <pc:docMk/>
          <pc:sldMasterMk cId="2172787928" sldId="2147483708"/>
        </pc:sldMasterMkLst>
        <pc:sldLayoutChg chg="del">
          <pc:chgData name="Kerrie Shanahan" userId="ae473d9f-76e9-476f-892f-2674ea963afc" providerId="ADAL" clId="{00152268-2712-43DA-A0B4-4CC2A97421A0}" dt="2024-10-01T01:44:10.320" v="2" actId="2696"/>
          <pc:sldLayoutMkLst>
            <pc:docMk/>
            <pc:sldMasterMk cId="2172787928" sldId="2147483708"/>
            <pc:sldLayoutMk cId="1787566143" sldId="2147483765"/>
          </pc:sldLayoutMkLst>
        </pc:sldLayoutChg>
        <pc:sldLayoutChg chg="modSp mod">
          <pc:chgData name="Kerrie Shanahan" userId="ae473d9f-76e9-476f-892f-2674ea963afc" providerId="ADAL" clId="{00152268-2712-43DA-A0B4-4CC2A97421A0}" dt="2024-10-01T01:44:02.215" v="1" actId="20577"/>
          <pc:sldLayoutMkLst>
            <pc:docMk/>
            <pc:sldMasterMk cId="2172787928" sldId="2147483708"/>
            <pc:sldLayoutMk cId="1573458902" sldId="2147483782"/>
          </pc:sldLayoutMkLst>
          <pc:spChg chg="mod">
            <ac:chgData name="Kerrie Shanahan" userId="ae473d9f-76e9-476f-892f-2674ea963afc" providerId="ADAL" clId="{00152268-2712-43DA-A0B4-4CC2A97421A0}" dt="2024-10-01T01:44:02.215" v="1" actId="20577"/>
            <ac:spMkLst>
              <pc:docMk/>
              <pc:sldMasterMk cId="2172787928" sldId="2147483708"/>
              <pc:sldLayoutMk cId="1573458902" sldId="2147483782"/>
              <ac:spMk id="19" creationId="{355DC917-B4DE-3D46-A254-3FCDAF7B3C71}"/>
            </ac:spMkLst>
          </pc:spChg>
        </pc:sldLayoutChg>
        <pc:sldLayoutChg chg="addSp delSp modSp mod">
          <pc:chgData name="Kerrie Shanahan" userId="ae473d9f-76e9-476f-892f-2674ea963afc" providerId="ADAL" clId="{00152268-2712-43DA-A0B4-4CC2A97421A0}" dt="2024-10-01T02:25:53.591" v="13" actId="1076"/>
          <pc:sldLayoutMkLst>
            <pc:docMk/>
            <pc:sldMasterMk cId="2172787928" sldId="2147483708"/>
            <pc:sldLayoutMk cId="1992912164" sldId="2147483785"/>
          </pc:sldLayoutMkLst>
          <pc:picChg chg="add mod">
            <ac:chgData name="Kerrie Shanahan" userId="ae473d9f-76e9-476f-892f-2674ea963afc" providerId="ADAL" clId="{00152268-2712-43DA-A0B4-4CC2A97421A0}" dt="2024-10-01T02:25:53.591" v="13" actId="1076"/>
            <ac:picMkLst>
              <pc:docMk/>
              <pc:sldMasterMk cId="2172787928" sldId="2147483708"/>
              <pc:sldLayoutMk cId="1992912164" sldId="2147483785"/>
              <ac:picMk id="9" creationId="{01F36B74-4460-E746-15CF-B67471DBD060}"/>
            </ac:picMkLst>
          </pc:picChg>
        </pc:sldLayoutChg>
        <pc:sldLayoutChg chg="addSp delSp modSp mod">
          <pc:chgData name="Kerrie Shanahan" userId="ae473d9f-76e9-476f-892f-2674ea963afc" providerId="ADAL" clId="{00152268-2712-43DA-A0B4-4CC2A97421A0}" dt="2024-10-01T02:26:06.202" v="15" actId="1076"/>
          <pc:sldLayoutMkLst>
            <pc:docMk/>
            <pc:sldMasterMk cId="2172787928" sldId="2147483708"/>
            <pc:sldLayoutMk cId="326557008" sldId="2147483786"/>
          </pc:sldLayoutMkLst>
          <pc:picChg chg="add mod">
            <ac:chgData name="Kerrie Shanahan" userId="ae473d9f-76e9-476f-892f-2674ea963afc" providerId="ADAL" clId="{00152268-2712-43DA-A0B4-4CC2A97421A0}" dt="2024-10-01T02:26:06.202" v="15" actId="1076"/>
            <ac:picMkLst>
              <pc:docMk/>
              <pc:sldMasterMk cId="2172787928" sldId="2147483708"/>
              <pc:sldLayoutMk cId="326557008" sldId="2147483786"/>
              <ac:picMk id="15" creationId="{871B3941-80F4-5079-7EA2-93207D0FFDB1}"/>
            </ac:picMkLst>
          </pc:picChg>
        </pc:sldLayoutChg>
      </pc:sldMasterChg>
    </pc:docChg>
  </pc:docChgLst>
  <pc:docChgLst>
    <pc:chgData name="Kerrie Shanahan" userId="ae473d9f-76e9-476f-892f-2674ea963afc" providerId="ADAL" clId="{7C449B01-9A08-4AB0-AFCB-F3CE77398B14}"/>
    <pc:docChg chg="undo custSel modSld">
      <pc:chgData name="Kerrie Shanahan" userId="ae473d9f-76e9-476f-892f-2674ea963afc" providerId="ADAL" clId="{7C449B01-9A08-4AB0-AFCB-F3CE77398B14}" dt="2024-11-26T22:47:38.062" v="212" actId="165"/>
      <pc:docMkLst>
        <pc:docMk/>
      </pc:docMkLst>
      <pc:sldChg chg="modSp modNotesTx">
        <pc:chgData name="Kerrie Shanahan" userId="ae473d9f-76e9-476f-892f-2674ea963afc" providerId="ADAL" clId="{7C449B01-9A08-4AB0-AFCB-F3CE77398B14}" dt="2024-11-26T00:52:00.854" v="158" actId="14826"/>
        <pc:sldMkLst>
          <pc:docMk/>
          <pc:sldMk cId="4150549256" sldId="437"/>
        </pc:sldMkLst>
        <pc:picChg chg="mod">
          <ac:chgData name="Kerrie Shanahan" userId="ae473d9f-76e9-476f-892f-2674ea963afc" providerId="ADAL" clId="{7C449B01-9A08-4AB0-AFCB-F3CE77398B14}" dt="2024-11-26T00:52:00.854" v="158" actId="14826"/>
          <ac:picMkLst>
            <pc:docMk/>
            <pc:sldMk cId="4150549256" sldId="437"/>
            <ac:picMk id="3" creationId="{1825C2BD-668D-1B47-A307-4478F57E8F9E}"/>
          </ac:picMkLst>
        </pc:picChg>
      </pc:sldChg>
      <pc:sldChg chg="addSp delSp modSp mod modNotesTx">
        <pc:chgData name="Kerrie Shanahan" userId="ae473d9f-76e9-476f-892f-2674ea963afc" providerId="ADAL" clId="{7C449B01-9A08-4AB0-AFCB-F3CE77398B14}" dt="2024-11-26T22:47:01.285" v="205" actId="165"/>
        <pc:sldMkLst>
          <pc:docMk/>
          <pc:sldMk cId="3790191868" sldId="442"/>
        </pc:sldMkLst>
        <pc:spChg chg="mod topLvl">
          <ac:chgData name="Kerrie Shanahan" userId="ae473d9f-76e9-476f-892f-2674ea963afc" providerId="ADAL" clId="{7C449B01-9A08-4AB0-AFCB-F3CE77398B14}" dt="2024-11-26T22:47:01.285" v="205" actId="165"/>
          <ac:spMkLst>
            <pc:docMk/>
            <pc:sldMk cId="3790191868" sldId="442"/>
            <ac:spMk id="8" creationId="{899E4BFE-9CCD-E68E-92DA-0DF48917AD88}"/>
          </ac:spMkLst>
        </pc:spChg>
        <pc:spChg chg="mod topLvl">
          <ac:chgData name="Kerrie Shanahan" userId="ae473d9f-76e9-476f-892f-2674ea963afc" providerId="ADAL" clId="{7C449B01-9A08-4AB0-AFCB-F3CE77398B14}" dt="2024-11-26T22:47:01.285" v="205" actId="165"/>
          <ac:spMkLst>
            <pc:docMk/>
            <pc:sldMk cId="3790191868" sldId="442"/>
            <ac:spMk id="9" creationId="{50446DF0-3CEB-B7BD-4770-D2C6684ABE29}"/>
          </ac:spMkLst>
        </pc:spChg>
        <pc:spChg chg="mod topLvl">
          <ac:chgData name="Kerrie Shanahan" userId="ae473d9f-76e9-476f-892f-2674ea963afc" providerId="ADAL" clId="{7C449B01-9A08-4AB0-AFCB-F3CE77398B14}" dt="2024-11-26T22:47:01.285" v="205" actId="165"/>
          <ac:spMkLst>
            <pc:docMk/>
            <pc:sldMk cId="3790191868" sldId="442"/>
            <ac:spMk id="10" creationId="{98848B8F-5FD6-37AA-11D2-211BE76EE6BE}"/>
          </ac:spMkLst>
        </pc:spChg>
        <pc:spChg chg="mod topLvl">
          <ac:chgData name="Kerrie Shanahan" userId="ae473d9f-76e9-476f-892f-2674ea963afc" providerId="ADAL" clId="{7C449B01-9A08-4AB0-AFCB-F3CE77398B14}" dt="2024-11-26T22:47:01.285" v="205" actId="165"/>
          <ac:spMkLst>
            <pc:docMk/>
            <pc:sldMk cId="3790191868" sldId="442"/>
            <ac:spMk id="14" creationId="{3D6B669B-E7A8-9295-E598-04DF78720E44}"/>
          </ac:spMkLst>
        </pc:spChg>
        <pc:spChg chg="mod topLvl">
          <ac:chgData name="Kerrie Shanahan" userId="ae473d9f-76e9-476f-892f-2674ea963afc" providerId="ADAL" clId="{7C449B01-9A08-4AB0-AFCB-F3CE77398B14}" dt="2024-11-26T22:47:01.285" v="205" actId="165"/>
          <ac:spMkLst>
            <pc:docMk/>
            <pc:sldMk cId="3790191868" sldId="442"/>
            <ac:spMk id="15" creationId="{014D85FE-2889-3455-9FD1-871F081A6B20}"/>
          </ac:spMkLst>
        </pc:spChg>
      </pc:sldChg>
      <pc:sldChg chg="addSp delSp modSp mod">
        <pc:chgData name="Kerrie Shanahan" userId="ae473d9f-76e9-476f-892f-2674ea963afc" providerId="ADAL" clId="{7C449B01-9A08-4AB0-AFCB-F3CE77398B14}" dt="2024-11-26T22:47:07.920" v="206" actId="165"/>
        <pc:sldMkLst>
          <pc:docMk/>
          <pc:sldMk cId="1548968196" sldId="443"/>
        </pc:sldMkLst>
        <pc:spChg chg="mod topLvl">
          <ac:chgData name="Kerrie Shanahan" userId="ae473d9f-76e9-476f-892f-2674ea963afc" providerId="ADAL" clId="{7C449B01-9A08-4AB0-AFCB-F3CE77398B14}" dt="2024-11-26T22:47:07.920" v="206" actId="165"/>
          <ac:spMkLst>
            <pc:docMk/>
            <pc:sldMk cId="1548968196" sldId="443"/>
            <ac:spMk id="7" creationId="{BB1528CE-06EC-471F-AFB2-47E65A68E3EB}"/>
          </ac:spMkLst>
        </pc:spChg>
        <pc:spChg chg="mod topLvl">
          <ac:chgData name="Kerrie Shanahan" userId="ae473d9f-76e9-476f-892f-2674ea963afc" providerId="ADAL" clId="{7C449B01-9A08-4AB0-AFCB-F3CE77398B14}" dt="2024-11-26T22:47:07.920" v="206" actId="165"/>
          <ac:spMkLst>
            <pc:docMk/>
            <pc:sldMk cId="1548968196" sldId="443"/>
            <ac:spMk id="9" creationId="{5837761C-80A6-656C-1737-8F24516D8CED}"/>
          </ac:spMkLst>
        </pc:spChg>
        <pc:spChg chg="mod topLvl">
          <ac:chgData name="Kerrie Shanahan" userId="ae473d9f-76e9-476f-892f-2674ea963afc" providerId="ADAL" clId="{7C449B01-9A08-4AB0-AFCB-F3CE77398B14}" dt="2024-11-26T22:47:07.920" v="206" actId="165"/>
          <ac:spMkLst>
            <pc:docMk/>
            <pc:sldMk cId="1548968196" sldId="443"/>
            <ac:spMk id="10" creationId="{1AEB2982-8413-80AF-2F94-3FCBF55553AC}"/>
          </ac:spMkLst>
        </pc:spChg>
        <pc:spChg chg="mod topLvl">
          <ac:chgData name="Kerrie Shanahan" userId="ae473d9f-76e9-476f-892f-2674ea963afc" providerId="ADAL" clId="{7C449B01-9A08-4AB0-AFCB-F3CE77398B14}" dt="2024-11-26T22:47:07.920" v="206" actId="165"/>
          <ac:spMkLst>
            <pc:docMk/>
            <pc:sldMk cId="1548968196" sldId="443"/>
            <ac:spMk id="12" creationId="{602B6E7B-366F-1914-8E8B-7DCAC52B2FCD}"/>
          </ac:spMkLst>
        </pc:spChg>
        <pc:spChg chg="mod topLvl">
          <ac:chgData name="Kerrie Shanahan" userId="ae473d9f-76e9-476f-892f-2674ea963afc" providerId="ADAL" clId="{7C449B01-9A08-4AB0-AFCB-F3CE77398B14}" dt="2024-11-26T22:47:07.920" v="206" actId="165"/>
          <ac:spMkLst>
            <pc:docMk/>
            <pc:sldMk cId="1548968196" sldId="443"/>
            <ac:spMk id="13" creationId="{B09BDDF2-5A7D-FAAC-5F10-BE236672D2AF}"/>
          </ac:spMkLst>
        </pc:spChg>
      </pc:sldChg>
      <pc:sldChg chg="addSp delSp modSp mod">
        <pc:chgData name="Kerrie Shanahan" userId="ae473d9f-76e9-476f-892f-2674ea963afc" providerId="ADAL" clId="{7C449B01-9A08-4AB0-AFCB-F3CE77398B14}" dt="2024-11-26T22:47:21.767" v="209" actId="165"/>
        <pc:sldMkLst>
          <pc:docMk/>
          <pc:sldMk cId="1550106778" sldId="444"/>
        </pc:sldMkLst>
        <pc:picChg chg="mod topLvl">
          <ac:chgData name="Kerrie Shanahan" userId="ae473d9f-76e9-476f-892f-2674ea963afc" providerId="ADAL" clId="{7C449B01-9A08-4AB0-AFCB-F3CE77398B14}" dt="2024-11-26T22:47:21.767" v="209" actId="165"/>
          <ac:picMkLst>
            <pc:docMk/>
            <pc:sldMk cId="1550106778" sldId="444"/>
            <ac:picMk id="4" creationId="{C8297D05-BC71-53A4-7682-75982C7DDCBD}"/>
          </ac:picMkLst>
        </pc:picChg>
        <pc:picChg chg="mod topLvl">
          <ac:chgData name="Kerrie Shanahan" userId="ae473d9f-76e9-476f-892f-2674ea963afc" providerId="ADAL" clId="{7C449B01-9A08-4AB0-AFCB-F3CE77398B14}" dt="2024-11-26T22:47:21.767" v="209" actId="165"/>
          <ac:picMkLst>
            <pc:docMk/>
            <pc:sldMk cId="1550106778" sldId="444"/>
            <ac:picMk id="7" creationId="{82CDFA1C-BB0A-64E4-918C-1B8817419F1E}"/>
          </ac:picMkLst>
        </pc:picChg>
        <pc:picChg chg="mod topLvl">
          <ac:chgData name="Kerrie Shanahan" userId="ae473d9f-76e9-476f-892f-2674ea963afc" providerId="ADAL" clId="{7C449B01-9A08-4AB0-AFCB-F3CE77398B14}" dt="2024-11-26T22:47:21.767" v="209" actId="165"/>
          <ac:picMkLst>
            <pc:docMk/>
            <pc:sldMk cId="1550106778" sldId="444"/>
            <ac:picMk id="9" creationId="{2923E692-E000-4FD0-D8B8-17111AC9F540}"/>
          </ac:picMkLst>
        </pc:picChg>
      </pc:sldChg>
      <pc:sldChg chg="addSp delSp modSp mod">
        <pc:chgData name="Kerrie Shanahan" userId="ae473d9f-76e9-476f-892f-2674ea963afc" providerId="ADAL" clId="{7C449B01-9A08-4AB0-AFCB-F3CE77398B14}" dt="2024-11-26T22:47:38.062" v="212" actId="165"/>
        <pc:sldMkLst>
          <pc:docMk/>
          <pc:sldMk cId="2708634835" sldId="445"/>
        </pc:sldMkLst>
        <pc:picChg chg="mod topLvl">
          <ac:chgData name="Kerrie Shanahan" userId="ae473d9f-76e9-476f-892f-2674ea963afc" providerId="ADAL" clId="{7C449B01-9A08-4AB0-AFCB-F3CE77398B14}" dt="2024-11-26T22:47:38.062" v="212" actId="165"/>
          <ac:picMkLst>
            <pc:docMk/>
            <pc:sldMk cId="2708634835" sldId="445"/>
            <ac:picMk id="4" creationId="{8ADB3424-4E35-D8E4-CCE3-FCDB1003CCB8}"/>
          </ac:picMkLst>
        </pc:picChg>
        <pc:picChg chg="mod topLvl">
          <ac:chgData name="Kerrie Shanahan" userId="ae473d9f-76e9-476f-892f-2674ea963afc" providerId="ADAL" clId="{7C449B01-9A08-4AB0-AFCB-F3CE77398B14}" dt="2024-11-26T22:47:38.062" v="212" actId="165"/>
          <ac:picMkLst>
            <pc:docMk/>
            <pc:sldMk cId="2708634835" sldId="445"/>
            <ac:picMk id="6" creationId="{6A28F4F4-0CAE-E8CA-2FE1-FA28581B5584}"/>
          </ac:picMkLst>
        </pc:picChg>
        <pc:picChg chg="mod topLvl">
          <ac:chgData name="Kerrie Shanahan" userId="ae473d9f-76e9-476f-892f-2674ea963afc" providerId="ADAL" clId="{7C449B01-9A08-4AB0-AFCB-F3CE77398B14}" dt="2024-11-26T22:47:38.062" v="212" actId="165"/>
          <ac:picMkLst>
            <pc:docMk/>
            <pc:sldMk cId="2708634835" sldId="445"/>
            <ac:picMk id="8" creationId="{DB7E1632-5F92-C5FC-B581-1A16DFFEA794}"/>
          </ac:picMkLst>
        </pc:picChg>
      </pc:sldChg>
      <pc:sldChg chg="modSp mod modNotesTx">
        <pc:chgData name="Kerrie Shanahan" userId="ae473d9f-76e9-476f-892f-2674ea963afc" providerId="ADAL" clId="{7C449B01-9A08-4AB0-AFCB-F3CE77398B14}" dt="2024-11-26T00:49:55.952" v="145" actId="20577"/>
        <pc:sldMkLst>
          <pc:docMk/>
          <pc:sldMk cId="240114052" sldId="449"/>
        </pc:sldMkLst>
        <pc:picChg chg="mod">
          <ac:chgData name="Kerrie Shanahan" userId="ae473d9f-76e9-476f-892f-2674ea963afc" providerId="ADAL" clId="{7C449B01-9A08-4AB0-AFCB-F3CE77398B14}" dt="2024-11-26T00:47:19.887" v="138" actId="1076"/>
          <ac:picMkLst>
            <pc:docMk/>
            <pc:sldMk cId="240114052" sldId="449"/>
            <ac:picMk id="5" creationId="{BE02F623-6D72-C4A5-0854-27FC0A8D6CA0}"/>
          </ac:picMkLst>
        </pc:picChg>
        <pc:picChg chg="mod">
          <ac:chgData name="Kerrie Shanahan" userId="ae473d9f-76e9-476f-892f-2674ea963afc" providerId="ADAL" clId="{7C449B01-9A08-4AB0-AFCB-F3CE77398B14}" dt="2024-11-26T00:47:00.209" v="131" actId="14826"/>
          <ac:picMkLst>
            <pc:docMk/>
            <pc:sldMk cId="240114052" sldId="449"/>
            <ac:picMk id="10" creationId="{58469D08-A02D-C3B3-810A-822647B93786}"/>
          </ac:picMkLst>
        </pc:picChg>
      </pc:sldChg>
      <pc:sldChg chg="modNotesTx">
        <pc:chgData name="Kerrie Shanahan" userId="ae473d9f-76e9-476f-892f-2674ea963afc" providerId="ADAL" clId="{7C449B01-9A08-4AB0-AFCB-F3CE77398B14}" dt="2024-11-25T05:21:41.744" v="13"/>
        <pc:sldMkLst>
          <pc:docMk/>
          <pc:sldMk cId="536094152" sldId="466"/>
        </pc:sldMkLst>
      </pc:sldChg>
      <pc:sldChg chg="modNotesTx">
        <pc:chgData name="Kerrie Shanahan" userId="ae473d9f-76e9-476f-892f-2674ea963afc" providerId="ADAL" clId="{7C449B01-9A08-4AB0-AFCB-F3CE77398B14}" dt="2024-11-25T05:22:03.328" v="15"/>
        <pc:sldMkLst>
          <pc:docMk/>
          <pc:sldMk cId="3096463887" sldId="468"/>
        </pc:sldMkLst>
      </pc:sldChg>
      <pc:sldChg chg="modNotesTx">
        <pc:chgData name="Kerrie Shanahan" userId="ae473d9f-76e9-476f-892f-2674ea963afc" providerId="ADAL" clId="{7C449B01-9A08-4AB0-AFCB-F3CE77398B14}" dt="2024-11-25T05:22:16.615" v="16"/>
        <pc:sldMkLst>
          <pc:docMk/>
          <pc:sldMk cId="3461911102" sldId="469"/>
        </pc:sldMkLst>
      </pc:sldChg>
      <pc:sldChg chg="modNotesTx">
        <pc:chgData name="Kerrie Shanahan" userId="ae473d9f-76e9-476f-892f-2674ea963afc" providerId="ADAL" clId="{7C449B01-9A08-4AB0-AFCB-F3CE77398B14}" dt="2024-11-25T05:22:24.196" v="17"/>
        <pc:sldMkLst>
          <pc:docMk/>
          <pc:sldMk cId="3868218024" sldId="470"/>
        </pc:sldMkLst>
      </pc:sldChg>
      <pc:sldChg chg="modNotesTx">
        <pc:chgData name="Kerrie Shanahan" userId="ae473d9f-76e9-476f-892f-2674ea963afc" providerId="ADAL" clId="{7C449B01-9A08-4AB0-AFCB-F3CE77398B14}" dt="2024-11-25T05:22:37.577" v="19" actId="6549"/>
        <pc:sldMkLst>
          <pc:docMk/>
          <pc:sldMk cId="2325795097" sldId="471"/>
        </pc:sldMkLst>
      </pc:sldChg>
      <pc:sldChg chg="addSp delSp modSp mod modNotesTx">
        <pc:chgData name="Kerrie Shanahan" userId="ae473d9f-76e9-476f-892f-2674ea963afc" providerId="ADAL" clId="{7C449B01-9A08-4AB0-AFCB-F3CE77398B14}" dt="2024-11-26T00:43:09.494" v="120" actId="478"/>
        <pc:sldMkLst>
          <pc:docMk/>
          <pc:sldMk cId="2806691242" sldId="472"/>
        </pc:sldMkLst>
        <pc:picChg chg="mod topLvl">
          <ac:chgData name="Kerrie Shanahan" userId="ae473d9f-76e9-476f-892f-2674ea963afc" providerId="ADAL" clId="{7C449B01-9A08-4AB0-AFCB-F3CE77398B14}" dt="2024-11-26T00:43:09.494" v="120" actId="478"/>
          <ac:picMkLst>
            <pc:docMk/>
            <pc:sldMk cId="2806691242" sldId="472"/>
            <ac:picMk id="4" creationId="{E50B6C3F-F20A-D92D-8C54-D95C6EE1F762}"/>
          </ac:picMkLst>
        </pc:picChg>
      </pc:sldChg>
      <pc:sldChg chg="addSp delSp modSp mod modNotesTx">
        <pc:chgData name="Kerrie Shanahan" userId="ae473d9f-76e9-476f-892f-2674ea963afc" providerId="ADAL" clId="{7C449B01-9A08-4AB0-AFCB-F3CE77398B14}" dt="2024-11-26T00:43:01.784" v="116" actId="478"/>
        <pc:sldMkLst>
          <pc:docMk/>
          <pc:sldMk cId="2667868244" sldId="473"/>
        </pc:sldMkLst>
        <pc:picChg chg="mod">
          <ac:chgData name="Kerrie Shanahan" userId="ae473d9f-76e9-476f-892f-2674ea963afc" providerId="ADAL" clId="{7C449B01-9A08-4AB0-AFCB-F3CE77398B14}" dt="2024-11-26T00:42:59.399" v="115"/>
          <ac:picMkLst>
            <pc:docMk/>
            <pc:sldMk cId="2667868244" sldId="473"/>
            <ac:picMk id="5" creationId="{C6CB6418-56C6-39CB-A72D-E8661AEA3CE2}"/>
          </ac:picMkLst>
        </pc:picChg>
        <pc:picChg chg="mod">
          <ac:chgData name="Kerrie Shanahan" userId="ae473d9f-76e9-476f-892f-2674ea963afc" providerId="ADAL" clId="{7C449B01-9A08-4AB0-AFCB-F3CE77398B14}" dt="2024-11-26T00:42:59.399" v="115"/>
          <ac:picMkLst>
            <pc:docMk/>
            <pc:sldMk cId="2667868244" sldId="473"/>
            <ac:picMk id="6" creationId="{B8BAB23E-7652-A897-67A5-D6530BA6B074}"/>
          </ac:picMkLst>
        </pc:picChg>
      </pc:sldChg>
      <pc:sldChg chg="addSp delSp modSp mod modNotesTx">
        <pc:chgData name="Kerrie Shanahan" userId="ae473d9f-76e9-476f-892f-2674ea963afc" providerId="ADAL" clId="{7C449B01-9A08-4AB0-AFCB-F3CE77398B14}" dt="2024-11-26T00:43:18.371" v="123" actId="20577"/>
        <pc:sldMkLst>
          <pc:docMk/>
          <pc:sldMk cId="908412850" sldId="475"/>
        </pc:sldMkLst>
        <pc:picChg chg="mod topLvl">
          <ac:chgData name="Kerrie Shanahan" userId="ae473d9f-76e9-476f-892f-2674ea963afc" providerId="ADAL" clId="{7C449B01-9A08-4AB0-AFCB-F3CE77398B14}" dt="2024-11-26T00:40:22.265" v="88" actId="478"/>
          <ac:picMkLst>
            <pc:docMk/>
            <pc:sldMk cId="908412850" sldId="475"/>
            <ac:picMk id="5" creationId="{F485AD9D-968A-21D6-51B2-642E7766ADE7}"/>
          </ac:picMkLst>
        </pc:picChg>
      </pc:sldChg>
      <pc:sldChg chg="addSp delSp modSp mod modNotesTx">
        <pc:chgData name="Kerrie Shanahan" userId="ae473d9f-76e9-476f-892f-2674ea963afc" providerId="ADAL" clId="{7C449B01-9A08-4AB0-AFCB-F3CE77398B14}" dt="2024-11-26T00:43:24.478" v="129" actId="20577"/>
        <pc:sldMkLst>
          <pc:docMk/>
          <pc:sldMk cId="1716554648" sldId="476"/>
        </pc:sldMkLst>
        <pc:picChg chg="mod">
          <ac:chgData name="Kerrie Shanahan" userId="ae473d9f-76e9-476f-892f-2674ea963afc" providerId="ADAL" clId="{7C449B01-9A08-4AB0-AFCB-F3CE77398B14}" dt="2024-11-26T00:40:09.936" v="81"/>
          <ac:picMkLst>
            <pc:docMk/>
            <pc:sldMk cId="1716554648" sldId="476"/>
            <ac:picMk id="5" creationId="{9043BAB7-ECF3-3BFD-611E-DD502BEAC955}"/>
          </ac:picMkLst>
        </pc:picChg>
        <pc:picChg chg="mod">
          <ac:chgData name="Kerrie Shanahan" userId="ae473d9f-76e9-476f-892f-2674ea963afc" providerId="ADAL" clId="{7C449B01-9A08-4AB0-AFCB-F3CE77398B14}" dt="2024-11-26T00:40:09.936" v="81"/>
          <ac:picMkLst>
            <pc:docMk/>
            <pc:sldMk cId="1716554648" sldId="476"/>
            <ac:picMk id="6" creationId="{1EEDDCA6-92C3-194E-F2A3-F2BD8663C2D4}"/>
          </ac:picMkLst>
        </pc:picChg>
      </pc:sldChg>
      <pc:sldChg chg="modNotesTx">
        <pc:chgData name="Kerrie Shanahan" userId="ae473d9f-76e9-476f-892f-2674ea963afc" providerId="ADAL" clId="{7C449B01-9A08-4AB0-AFCB-F3CE77398B14}" dt="2024-11-25T05:21:51.566" v="14"/>
        <pc:sldMkLst>
          <pc:docMk/>
          <pc:sldMk cId="4152176365" sldId="496"/>
        </pc:sldMkLst>
      </pc:sldChg>
      <pc:sldChg chg="addSp delSp modSp mod modNotesTx">
        <pc:chgData name="Kerrie Shanahan" userId="ae473d9f-76e9-476f-892f-2674ea963afc" providerId="ADAL" clId="{7C449B01-9A08-4AB0-AFCB-F3CE77398B14}" dt="2024-11-26T02:27:28.811" v="162" actId="20577"/>
        <pc:sldMkLst>
          <pc:docMk/>
          <pc:sldMk cId="3577013097" sldId="498"/>
        </pc:sldMkLst>
        <pc:picChg chg="add mod">
          <ac:chgData name="Kerrie Shanahan" userId="ae473d9f-76e9-476f-892f-2674ea963afc" providerId="ADAL" clId="{7C449B01-9A08-4AB0-AFCB-F3CE77398B14}" dt="2024-11-26T02:27:17.781" v="159" actId="14826"/>
          <ac:picMkLst>
            <pc:docMk/>
            <pc:sldMk cId="3577013097" sldId="498"/>
            <ac:picMk id="3" creationId="{E1ECEE16-BD95-84D7-1588-62CC9132E5E1}"/>
          </ac:picMkLst>
        </pc:picChg>
        <pc:picChg chg="mod">
          <ac:chgData name="Kerrie Shanahan" userId="ae473d9f-76e9-476f-892f-2674ea963afc" providerId="ADAL" clId="{7C449B01-9A08-4AB0-AFCB-F3CE77398B14}" dt="2024-11-26T02:27:17.781" v="159" actId="14826"/>
          <ac:picMkLst>
            <pc:docMk/>
            <pc:sldMk cId="3577013097" sldId="498"/>
            <ac:picMk id="5" creationId="{F1F437AE-A4BA-BDEE-8ECA-4CA19954203D}"/>
          </ac:picMkLst>
        </pc:picChg>
        <pc:picChg chg="mod">
          <ac:chgData name="Kerrie Shanahan" userId="ae473d9f-76e9-476f-892f-2674ea963afc" providerId="ADAL" clId="{7C449B01-9A08-4AB0-AFCB-F3CE77398B14}" dt="2024-11-26T02:27:17.781" v="159" actId="14826"/>
          <ac:picMkLst>
            <pc:docMk/>
            <pc:sldMk cId="3577013097" sldId="498"/>
            <ac:picMk id="10" creationId="{6E49AF20-6855-8FEE-3FBE-C89091A6B34F}"/>
          </ac:picMkLst>
        </pc:picChg>
      </pc:sldChg>
      <pc:sldChg chg="addSp modSp mod modNotesTx">
        <pc:chgData name="Kerrie Shanahan" userId="ae473d9f-76e9-476f-892f-2674ea963afc" providerId="ADAL" clId="{7C449B01-9A08-4AB0-AFCB-F3CE77398B14}" dt="2024-11-26T00:40:01.268" v="78" actId="20577"/>
        <pc:sldMkLst>
          <pc:docMk/>
          <pc:sldMk cId="2230884598" sldId="499"/>
        </pc:sldMkLst>
        <pc:picChg chg="mod">
          <ac:chgData name="Kerrie Shanahan" userId="ae473d9f-76e9-476f-892f-2674ea963afc" providerId="ADAL" clId="{7C449B01-9A08-4AB0-AFCB-F3CE77398B14}" dt="2024-11-26T00:39:29.868" v="53" actId="164"/>
          <ac:picMkLst>
            <pc:docMk/>
            <pc:sldMk cId="2230884598" sldId="499"/>
            <ac:picMk id="5" creationId="{D520DCED-689D-5ABE-44D3-CE4D156030C3}"/>
          </ac:picMkLst>
        </pc:picChg>
        <pc:picChg chg="mod">
          <ac:chgData name="Kerrie Shanahan" userId="ae473d9f-76e9-476f-892f-2674ea963afc" providerId="ADAL" clId="{7C449B01-9A08-4AB0-AFCB-F3CE77398B14}" dt="2024-11-26T00:39:29.868" v="53" actId="164"/>
          <ac:picMkLst>
            <pc:docMk/>
            <pc:sldMk cId="2230884598" sldId="499"/>
            <ac:picMk id="7" creationId="{378BADC9-60D5-4EF1-3E57-9373C359AB4E}"/>
          </ac:picMkLst>
        </pc:picChg>
        <pc:picChg chg="mod">
          <ac:chgData name="Kerrie Shanahan" userId="ae473d9f-76e9-476f-892f-2674ea963afc" providerId="ADAL" clId="{7C449B01-9A08-4AB0-AFCB-F3CE77398B14}" dt="2024-11-26T00:39:29.868" v="53" actId="164"/>
          <ac:picMkLst>
            <pc:docMk/>
            <pc:sldMk cId="2230884598" sldId="499"/>
            <ac:picMk id="10" creationId="{605408A0-B2BA-EC1F-8105-850E967C1953}"/>
          </ac:picMkLst>
        </pc:picChg>
      </pc:sldChg>
      <pc:sldChg chg="modNotesTx">
        <pc:chgData name="Kerrie Shanahan" userId="ae473d9f-76e9-476f-892f-2674ea963afc" providerId="ADAL" clId="{7C449B01-9A08-4AB0-AFCB-F3CE77398B14}" dt="2024-11-25T05:26:04.298" v="27"/>
        <pc:sldMkLst>
          <pc:docMk/>
          <pc:sldMk cId="3426776120" sldId="502"/>
        </pc:sldMkLst>
      </pc:sldChg>
      <pc:sldChg chg="modNotesTx">
        <pc:chgData name="Kerrie Shanahan" userId="ae473d9f-76e9-476f-892f-2674ea963afc" providerId="ADAL" clId="{7C449B01-9A08-4AB0-AFCB-F3CE77398B14}" dt="2024-11-25T05:24:36.961" v="26"/>
        <pc:sldMkLst>
          <pc:docMk/>
          <pc:sldMk cId="945680467" sldId="504"/>
        </pc:sldMkLst>
      </pc:sldChg>
      <pc:sldChg chg="modNotesTx">
        <pc:chgData name="Kerrie Shanahan" userId="ae473d9f-76e9-476f-892f-2674ea963afc" providerId="ADAL" clId="{7C449B01-9A08-4AB0-AFCB-F3CE77398B14}" dt="2024-11-26T04:22:45.880" v="175" actId="20577"/>
        <pc:sldMkLst>
          <pc:docMk/>
          <pc:sldMk cId="48479127" sldId="505"/>
        </pc:sldMkLst>
      </pc:sldChg>
      <pc:sldChg chg="modSp mod">
        <pc:chgData name="Kerrie Shanahan" userId="ae473d9f-76e9-476f-892f-2674ea963afc" providerId="ADAL" clId="{7C449B01-9A08-4AB0-AFCB-F3CE77398B14}" dt="2024-11-25T05:20:06.993" v="1" actId="14100"/>
        <pc:sldMkLst>
          <pc:docMk/>
          <pc:sldMk cId="3580694833" sldId="510"/>
        </pc:sldMkLst>
        <pc:picChg chg="mod">
          <ac:chgData name="Kerrie Shanahan" userId="ae473d9f-76e9-476f-892f-2674ea963afc" providerId="ADAL" clId="{7C449B01-9A08-4AB0-AFCB-F3CE77398B14}" dt="2024-11-25T05:20:06.993" v="1" actId="14100"/>
          <ac:picMkLst>
            <pc:docMk/>
            <pc:sldMk cId="3580694833" sldId="510"/>
            <ac:picMk id="19" creationId="{3E2E6BB2-3A99-7A0F-CB7B-C3CEFBCA9EE3}"/>
          </ac:picMkLst>
        </pc:picChg>
      </pc:sldChg>
      <pc:sldChg chg="modNotesTx">
        <pc:chgData name="Kerrie Shanahan" userId="ae473d9f-76e9-476f-892f-2674ea963afc" providerId="ADAL" clId="{7C449B01-9A08-4AB0-AFCB-F3CE77398B14}" dt="2024-11-26T03:09:12.361" v="164" actId="20577"/>
        <pc:sldMkLst>
          <pc:docMk/>
          <pc:sldMk cId="702303488" sldId="511"/>
        </pc:sldMkLst>
      </pc:sldChg>
      <pc:sldChg chg="modNotesTx">
        <pc:chgData name="Kerrie Shanahan" userId="ae473d9f-76e9-476f-892f-2674ea963afc" providerId="ADAL" clId="{7C449B01-9A08-4AB0-AFCB-F3CE77398B14}" dt="2024-11-25T05:20:39.717" v="9" actId="20577"/>
        <pc:sldMkLst>
          <pc:docMk/>
          <pc:sldMk cId="1259779433" sldId="514"/>
        </pc:sldMkLst>
      </pc:sldChg>
      <pc:sldChg chg="modNotesTx">
        <pc:chgData name="Kerrie Shanahan" userId="ae473d9f-76e9-476f-892f-2674ea963afc" providerId="ADAL" clId="{7C449B01-9A08-4AB0-AFCB-F3CE77398B14}" dt="2024-11-25T05:21:05.327" v="12" actId="20577"/>
        <pc:sldMkLst>
          <pc:docMk/>
          <pc:sldMk cId="1971552586" sldId="515"/>
        </pc:sldMkLst>
      </pc:sldChg>
      <pc:sldChg chg="modSp">
        <pc:chgData name="Kerrie Shanahan" userId="ae473d9f-76e9-476f-892f-2674ea963afc" providerId="ADAL" clId="{7C449B01-9A08-4AB0-AFCB-F3CE77398B14}" dt="2024-11-26T22:27:07.336" v="200" actId="1076"/>
        <pc:sldMkLst>
          <pc:docMk/>
          <pc:sldMk cId="1921910358" sldId="517"/>
        </pc:sldMkLst>
        <pc:picChg chg="mod">
          <ac:chgData name="Kerrie Shanahan" userId="ae473d9f-76e9-476f-892f-2674ea963afc" providerId="ADAL" clId="{7C449B01-9A08-4AB0-AFCB-F3CE77398B14}" dt="2024-11-26T22:27:07.336" v="200" actId="1076"/>
          <ac:picMkLst>
            <pc:docMk/>
            <pc:sldMk cId="1921910358" sldId="517"/>
            <ac:picMk id="2050" creationId="{836FDC37-5751-A6E8-4170-33DCB7FC4C1F}"/>
          </ac:picMkLst>
        </pc:picChg>
      </pc:sldChg>
      <pc:sldChg chg="addSp delSp modSp">
        <pc:chgData name="Kerrie Shanahan" userId="ae473d9f-76e9-476f-892f-2674ea963afc" providerId="ADAL" clId="{7C449B01-9A08-4AB0-AFCB-F3CE77398B14}" dt="2024-11-26T22:27:14.350" v="202"/>
        <pc:sldMkLst>
          <pc:docMk/>
          <pc:sldMk cId="3324446923" sldId="519"/>
        </pc:sldMkLst>
        <pc:picChg chg="add mod">
          <ac:chgData name="Kerrie Shanahan" userId="ae473d9f-76e9-476f-892f-2674ea963afc" providerId="ADAL" clId="{7C449B01-9A08-4AB0-AFCB-F3CE77398B14}" dt="2024-11-26T22:27:14.350" v="202"/>
          <ac:picMkLst>
            <pc:docMk/>
            <pc:sldMk cId="3324446923" sldId="519"/>
            <ac:picMk id="3" creationId="{6B21CE4F-158D-2C58-2641-4A83EB710A34}"/>
          </ac:picMkLst>
        </pc:picChg>
      </pc:sldChg>
      <pc:sldChg chg="modNotesTx">
        <pc:chgData name="Kerrie Shanahan" userId="ae473d9f-76e9-476f-892f-2674ea963afc" providerId="ADAL" clId="{7C449B01-9A08-4AB0-AFCB-F3CE77398B14}" dt="2024-11-25T05:37:14.865" v="31" actId="20577"/>
        <pc:sldMkLst>
          <pc:docMk/>
          <pc:sldMk cId="409148390" sldId="520"/>
        </pc:sldMkLst>
      </pc:sldChg>
    </pc:docChg>
  </pc:docChgLst>
  <pc:docChgLst>
    <pc:chgData name="Rebecca McEwan" userId="S::rebecca.mcewan@esa.edu.au::ff810c5d-fc8a-4cb6-9b96-8b31b958f764" providerId="AD" clId="Web-{3AC0D45E-2C92-EA5E-BCBB-03CCBDEA2FC1}"/>
    <pc:docChg chg="modSld">
      <pc:chgData name="Rebecca McEwan" userId="S::rebecca.mcewan@esa.edu.au::ff810c5d-fc8a-4cb6-9b96-8b31b958f764" providerId="AD" clId="Web-{3AC0D45E-2C92-EA5E-BCBB-03CCBDEA2FC1}" dt="2024-10-01T04:02:25.466" v="0"/>
      <pc:docMkLst>
        <pc:docMk/>
      </pc:docMkLst>
      <pc:sldChg chg="delSp">
        <pc:chgData name="Rebecca McEwan" userId="S::rebecca.mcewan@esa.edu.au::ff810c5d-fc8a-4cb6-9b96-8b31b958f764" providerId="AD" clId="Web-{3AC0D45E-2C92-EA5E-BCBB-03CCBDEA2FC1}" dt="2024-10-01T04:02:25.466" v="0"/>
        <pc:sldMkLst>
          <pc:docMk/>
          <pc:sldMk cId="1797789494" sldId="518"/>
        </pc:sldMkLst>
      </pc:sldChg>
    </pc:docChg>
  </pc:docChgLst>
  <pc:docChgLst>
    <pc:chgData name="Kerrie Shanahan" userId="ae473d9f-76e9-476f-892f-2674ea963afc" providerId="ADAL" clId="{5C08E654-2AF5-4124-8D56-914A446DAC8B}"/>
    <pc:docChg chg="undo custSel modSld modMainMaster">
      <pc:chgData name="Kerrie Shanahan" userId="ae473d9f-76e9-476f-892f-2674ea963afc" providerId="ADAL" clId="{5C08E654-2AF5-4124-8D56-914A446DAC8B}" dt="2024-09-25T02:20:54.755" v="70" actId="255"/>
      <pc:docMkLst>
        <pc:docMk/>
      </pc:docMkLst>
      <pc:sldChg chg="modNotesTx">
        <pc:chgData name="Kerrie Shanahan" userId="ae473d9f-76e9-476f-892f-2674ea963afc" providerId="ADAL" clId="{5C08E654-2AF5-4124-8D56-914A446DAC8B}" dt="2024-09-16T05:04:04.186" v="0"/>
        <pc:sldMkLst>
          <pc:docMk/>
          <pc:sldMk cId="4263359036" sldId="418"/>
        </pc:sldMkLst>
      </pc:sldChg>
      <pc:sldChg chg="modNotesTx">
        <pc:chgData name="Kerrie Shanahan" userId="ae473d9f-76e9-476f-892f-2674ea963afc" providerId="ADAL" clId="{5C08E654-2AF5-4124-8D56-914A446DAC8B}" dt="2024-09-16T05:04:30.149" v="1" actId="20577"/>
        <pc:sldMkLst>
          <pc:docMk/>
          <pc:sldMk cId="3790191868" sldId="442"/>
        </pc:sldMkLst>
      </pc:sldChg>
      <pc:sldChg chg="modSp mod modNotesTx">
        <pc:chgData name="Kerrie Shanahan" userId="ae473d9f-76e9-476f-892f-2674ea963afc" providerId="ADAL" clId="{5C08E654-2AF5-4124-8D56-914A446DAC8B}" dt="2024-09-25T02:20:54.755" v="70" actId="255"/>
        <pc:sldMkLst>
          <pc:docMk/>
          <pc:sldMk cId="240114052" sldId="449"/>
        </pc:sldMkLst>
        <pc:spChg chg="mod">
          <ac:chgData name="Kerrie Shanahan" userId="ae473d9f-76e9-476f-892f-2674ea963afc" providerId="ADAL" clId="{5C08E654-2AF5-4124-8D56-914A446DAC8B}" dt="2024-09-25T02:20:54.755" v="70" actId="255"/>
          <ac:spMkLst>
            <pc:docMk/>
            <pc:sldMk cId="240114052" sldId="449"/>
            <ac:spMk id="16" creationId="{758DDD5D-A57D-AF67-12C7-9CE85AC2B8EE}"/>
          </ac:spMkLst>
        </pc:spChg>
      </pc:sldChg>
      <pc:sldChg chg="modNotesTx">
        <pc:chgData name="Kerrie Shanahan" userId="ae473d9f-76e9-476f-892f-2674ea963afc" providerId="ADAL" clId="{5C08E654-2AF5-4124-8D56-914A446DAC8B}" dt="2024-09-16T05:05:00.443" v="3" actId="20577"/>
        <pc:sldMkLst>
          <pc:docMk/>
          <pc:sldMk cId="3461911102" sldId="469"/>
        </pc:sldMkLst>
      </pc:sldChg>
      <pc:sldChg chg="modNotesTx">
        <pc:chgData name="Kerrie Shanahan" userId="ae473d9f-76e9-476f-892f-2674ea963afc" providerId="ADAL" clId="{5C08E654-2AF5-4124-8D56-914A446DAC8B}" dt="2024-09-16T05:05:06.196" v="5" actId="20577"/>
        <pc:sldMkLst>
          <pc:docMk/>
          <pc:sldMk cId="3868218024" sldId="470"/>
        </pc:sldMkLst>
      </pc:sldChg>
      <pc:sldChg chg="modNotesTx">
        <pc:chgData name="Kerrie Shanahan" userId="ae473d9f-76e9-476f-892f-2674ea963afc" providerId="ADAL" clId="{5C08E654-2AF5-4124-8D56-914A446DAC8B}" dt="2024-09-16T05:05:11.108" v="7" actId="20577"/>
        <pc:sldMkLst>
          <pc:docMk/>
          <pc:sldMk cId="2325795097" sldId="471"/>
        </pc:sldMkLst>
      </pc:sldChg>
      <pc:sldChg chg="mod modClrScheme chgLayout modNotesTx">
        <pc:chgData name="Kerrie Shanahan" userId="ae473d9f-76e9-476f-892f-2674ea963afc" providerId="ADAL" clId="{5C08E654-2AF5-4124-8D56-914A446DAC8B}" dt="2024-09-16T05:16:23.538" v="46" actId="700"/>
        <pc:sldMkLst>
          <pc:docMk/>
          <pc:sldMk cId="908412850" sldId="475"/>
        </pc:sldMkLst>
      </pc:sldChg>
      <pc:sldChg chg="mod modClrScheme chgLayout modNotesTx">
        <pc:chgData name="Kerrie Shanahan" userId="ae473d9f-76e9-476f-892f-2674ea963afc" providerId="ADAL" clId="{5C08E654-2AF5-4124-8D56-914A446DAC8B}" dt="2024-09-16T05:16:29.981" v="47" actId="700"/>
        <pc:sldMkLst>
          <pc:docMk/>
          <pc:sldMk cId="1716554648" sldId="476"/>
        </pc:sldMkLst>
      </pc:sldChg>
      <pc:sldChg chg="mod modClrScheme chgLayout modNotesTx">
        <pc:chgData name="Kerrie Shanahan" userId="ae473d9f-76e9-476f-892f-2674ea963afc" providerId="ADAL" clId="{5C08E654-2AF5-4124-8D56-914A446DAC8B}" dt="2024-09-16T06:10:16.659" v="65" actId="20577"/>
        <pc:sldMkLst>
          <pc:docMk/>
          <pc:sldMk cId="2664320030" sldId="478"/>
        </pc:sldMkLst>
      </pc:sldChg>
      <pc:sldChg chg="mod modClrScheme chgLayout modNotesTx">
        <pc:chgData name="Kerrie Shanahan" userId="ae473d9f-76e9-476f-892f-2674ea963afc" providerId="ADAL" clId="{5C08E654-2AF5-4124-8D56-914A446DAC8B}" dt="2024-09-16T05:20:48.009" v="57" actId="700"/>
        <pc:sldMkLst>
          <pc:docMk/>
          <pc:sldMk cId="1559763415" sldId="481"/>
        </pc:sldMkLst>
      </pc:sldChg>
      <pc:sldChg chg="mod modClrScheme chgLayout modNotesTx">
        <pc:chgData name="Kerrie Shanahan" userId="ae473d9f-76e9-476f-892f-2674ea963afc" providerId="ADAL" clId="{5C08E654-2AF5-4124-8D56-914A446DAC8B}" dt="2024-09-16T05:16:36.043" v="48" actId="700"/>
        <pc:sldMkLst>
          <pc:docMk/>
          <pc:sldMk cId="2230884598" sldId="499"/>
        </pc:sldMkLst>
      </pc:sldChg>
      <pc:sldChg chg="mod modClrScheme chgLayout">
        <pc:chgData name="Kerrie Shanahan" userId="ae473d9f-76e9-476f-892f-2674ea963afc" providerId="ADAL" clId="{5C08E654-2AF5-4124-8D56-914A446DAC8B}" dt="2024-09-16T05:18:25.047" v="52" actId="700"/>
        <pc:sldMkLst>
          <pc:docMk/>
          <pc:sldMk cId="3426776120" sldId="502"/>
        </pc:sldMkLst>
      </pc:sldChg>
      <pc:sldChg chg="modNotesTx">
        <pc:chgData name="Kerrie Shanahan" userId="ae473d9f-76e9-476f-892f-2674ea963afc" providerId="ADAL" clId="{5C08E654-2AF5-4124-8D56-914A446DAC8B}" dt="2024-09-16T05:07:45.068" v="22" actId="20577"/>
        <pc:sldMkLst>
          <pc:docMk/>
          <pc:sldMk cId="945680467" sldId="504"/>
        </pc:sldMkLst>
      </pc:sldChg>
      <pc:sldChg chg="mod modClrScheme chgLayout modNotesTx">
        <pc:chgData name="Kerrie Shanahan" userId="ae473d9f-76e9-476f-892f-2674ea963afc" providerId="ADAL" clId="{5C08E654-2AF5-4124-8D56-914A446DAC8B}" dt="2024-09-16T05:16:51.119" v="49" actId="700"/>
        <pc:sldMkLst>
          <pc:docMk/>
          <pc:sldMk cId="48479127" sldId="505"/>
        </pc:sldMkLst>
      </pc:sldChg>
      <pc:sldMasterChg chg="addSldLayout modSldLayout">
        <pc:chgData name="Kerrie Shanahan" userId="ae473d9f-76e9-476f-892f-2674ea963afc" providerId="ADAL" clId="{5C08E654-2AF5-4124-8D56-914A446DAC8B}" dt="2024-09-16T05:15:58.905" v="45"/>
        <pc:sldMasterMkLst>
          <pc:docMk/>
          <pc:sldMasterMk cId="2172787928" sldId="2147483708"/>
        </pc:sldMasterMkLst>
        <pc:sldLayoutChg chg="addSp delSp modSp add mod modTransition">
          <pc:chgData name="Kerrie Shanahan" userId="ae473d9f-76e9-476f-892f-2674ea963afc" providerId="ADAL" clId="{5C08E654-2AF5-4124-8D56-914A446DAC8B}" dt="2024-09-16T05:15:58.905" v="45"/>
          <pc:sldLayoutMkLst>
            <pc:docMk/>
            <pc:sldMasterMk cId="2172787928" sldId="2147483708"/>
            <pc:sldLayoutMk cId="4049861296" sldId="2147483781"/>
          </pc:sldLayoutMkLst>
        </pc:sldLayoutChg>
      </pc:sldMasterChg>
    </pc:docChg>
  </pc:docChgLst>
  <pc:docChgLst>
    <pc:chgData name="Rebecca McEwan" userId="ff810c5d-fc8a-4cb6-9b96-8b31b958f764" providerId="ADAL" clId="{98302795-216A-4540-8429-23D977F217DE}"/>
    <pc:docChg chg="modSld">
      <pc:chgData name="Rebecca McEwan" userId="ff810c5d-fc8a-4cb6-9b96-8b31b958f764" providerId="ADAL" clId="{98302795-216A-4540-8429-23D977F217DE}" dt="2024-09-17T05:40:21.211" v="42" actId="20577"/>
      <pc:docMkLst>
        <pc:docMk/>
      </pc:docMkLst>
      <pc:sldChg chg="modNotesTx">
        <pc:chgData name="Rebecca McEwan" userId="ff810c5d-fc8a-4cb6-9b96-8b31b958f764" providerId="ADAL" clId="{98302795-216A-4540-8429-23D977F217DE}" dt="2024-09-17T05:33:13.674" v="17" actId="20577"/>
        <pc:sldMkLst>
          <pc:docMk/>
          <pc:sldMk cId="3005270447" sldId="480"/>
        </pc:sldMkLst>
      </pc:sldChg>
      <pc:sldChg chg="modNotesTx">
        <pc:chgData name="Rebecca McEwan" userId="ff810c5d-fc8a-4cb6-9b96-8b31b958f764" providerId="ADAL" clId="{98302795-216A-4540-8429-23D977F217DE}" dt="2024-09-17T05:32:55.640" v="14" actId="20577"/>
        <pc:sldMkLst>
          <pc:docMk/>
          <pc:sldMk cId="1559763415" sldId="481"/>
        </pc:sldMkLst>
      </pc:sldChg>
      <pc:sldChg chg="modSp mod modNotesTx">
        <pc:chgData name="Rebecca McEwan" userId="ff810c5d-fc8a-4cb6-9b96-8b31b958f764" providerId="ADAL" clId="{98302795-216A-4540-8429-23D977F217DE}" dt="2024-09-17T05:40:10.569" v="31" actId="20577"/>
        <pc:sldMkLst>
          <pc:docMk/>
          <pc:sldMk cId="945680467" sldId="504"/>
        </pc:sldMkLst>
        <pc:spChg chg="mod">
          <ac:chgData name="Rebecca McEwan" userId="ff810c5d-fc8a-4cb6-9b96-8b31b958f764" providerId="ADAL" clId="{98302795-216A-4540-8429-23D977F217DE}" dt="2024-09-17T05:40:10.569" v="31" actId="20577"/>
          <ac:spMkLst>
            <pc:docMk/>
            <pc:sldMk cId="945680467" sldId="504"/>
            <ac:spMk id="2" creationId="{9070CDF2-27BA-8E6B-03B8-8508AA42B544}"/>
          </ac:spMkLst>
        </pc:spChg>
      </pc:sldChg>
      <pc:sldChg chg="modNotesTx">
        <pc:chgData name="Rebecca McEwan" userId="ff810c5d-fc8a-4cb6-9b96-8b31b958f764" providerId="ADAL" clId="{98302795-216A-4540-8429-23D977F217DE}" dt="2024-09-17T05:40:21.211" v="42" actId="20577"/>
        <pc:sldMkLst>
          <pc:docMk/>
          <pc:sldMk cId="48479127" sldId="505"/>
        </pc:sldMkLst>
      </pc:sldChg>
    </pc:docChg>
  </pc:docChgLst>
  <pc:docChgLst>
    <pc:chgData name="Rebecca McEwan" userId="S::rebecca.mcewan@esa.edu.au::ff810c5d-fc8a-4cb6-9b96-8b31b958f764" providerId="AD" clId="Web-{AA4246C7-1CA9-71D7-86DB-E1EA4C8BB000}"/>
    <pc:docChg chg="modSld">
      <pc:chgData name="Rebecca McEwan" userId="S::rebecca.mcewan@esa.edu.au::ff810c5d-fc8a-4cb6-9b96-8b31b958f764" providerId="AD" clId="Web-{AA4246C7-1CA9-71D7-86DB-E1EA4C8BB000}" dt="2024-09-16T02:57:12.406" v="29" actId="20577"/>
      <pc:docMkLst>
        <pc:docMk/>
      </pc:docMkLst>
      <pc:sldChg chg="modSp modCm modNotes">
        <pc:chgData name="Rebecca McEwan" userId="S::rebecca.mcewan@esa.edu.au::ff810c5d-fc8a-4cb6-9b96-8b31b958f764" providerId="AD" clId="Web-{AA4246C7-1CA9-71D7-86DB-E1EA4C8BB000}" dt="2024-09-16T02:57:12.406" v="29"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AA4246C7-1CA9-71D7-86DB-E1EA4C8BB000}" dt="2024-09-16T02:57:12.406" v="29" actId="20577"/>
              <pc2:cmMkLst xmlns:pc2="http://schemas.microsoft.com/office/powerpoint/2019/9/main/command">
                <pc:docMk/>
                <pc:sldMk cId="3662316055" sldId="441"/>
                <pc2:cmMk id="{67419BE5-0537-4A46-AA50-2B24C583E5FB}"/>
              </pc2:cmMkLst>
            </pc226:cmChg>
          </p:ext>
        </pc:extLst>
      </pc:sldChg>
      <pc:sldChg chg="modNotes">
        <pc:chgData name="Rebecca McEwan" userId="S::rebecca.mcewan@esa.edu.au::ff810c5d-fc8a-4cb6-9b96-8b31b958f764" providerId="AD" clId="Web-{AA4246C7-1CA9-71D7-86DB-E1EA4C8BB000}" dt="2024-09-16T02:55:49.497" v="9"/>
        <pc:sldMkLst>
          <pc:docMk/>
          <pc:sldMk cId="1559763415" sldId="481"/>
        </pc:sldMkLst>
      </pc:sldChg>
    </pc:docChg>
  </pc:docChgLst>
  <pc:docChgLst>
    <pc:chgData name="Martine Power" userId="f3410e55-3c0b-475c-b0b5-72038337e5c9" providerId="ADAL" clId="{BA45CBF7-589A-4F3A-9545-D00289DE945E}"/>
    <pc:docChg chg="custSel modSld">
      <pc:chgData name="Martine Power" userId="f3410e55-3c0b-475c-b0b5-72038337e5c9" providerId="ADAL" clId="{BA45CBF7-589A-4F3A-9545-D00289DE945E}" dt="2024-10-08T01:51:56.938" v="275" actId="20577"/>
      <pc:docMkLst>
        <pc:docMk/>
      </pc:docMkLst>
      <pc:sldChg chg="modNotesTx">
        <pc:chgData name="Martine Power" userId="f3410e55-3c0b-475c-b0b5-72038337e5c9" providerId="ADAL" clId="{BA45CBF7-589A-4F3A-9545-D00289DE945E}" dt="2024-10-07T23:57:17.263" v="272" actId="20577"/>
        <pc:sldMkLst>
          <pc:docMk/>
          <pc:sldMk cId="4150549256" sldId="437"/>
        </pc:sldMkLst>
      </pc:sldChg>
      <pc:sldChg chg="modNotesTx">
        <pc:chgData name="Martine Power" userId="f3410e55-3c0b-475c-b0b5-72038337e5c9" providerId="ADAL" clId="{BA45CBF7-589A-4F3A-9545-D00289DE945E}" dt="2024-10-07T23:24:54.331" v="112" actId="6549"/>
        <pc:sldMkLst>
          <pc:docMk/>
          <pc:sldMk cId="3662316055" sldId="441"/>
        </pc:sldMkLst>
      </pc:sldChg>
      <pc:sldChg chg="modNotesTx">
        <pc:chgData name="Martine Power" userId="f3410e55-3c0b-475c-b0b5-72038337e5c9" providerId="ADAL" clId="{BA45CBF7-589A-4F3A-9545-D00289DE945E}" dt="2024-10-07T23:26:28.498" v="113" actId="20577"/>
        <pc:sldMkLst>
          <pc:docMk/>
          <pc:sldMk cId="3790191868" sldId="442"/>
        </pc:sldMkLst>
      </pc:sldChg>
      <pc:sldChg chg="modNotesTx">
        <pc:chgData name="Martine Power" userId="f3410e55-3c0b-475c-b0b5-72038337e5c9" providerId="ADAL" clId="{BA45CBF7-589A-4F3A-9545-D00289DE945E}" dt="2024-10-07T23:26:56.071" v="114" actId="20577"/>
        <pc:sldMkLst>
          <pc:docMk/>
          <pc:sldMk cId="1548968196" sldId="443"/>
        </pc:sldMkLst>
      </pc:sldChg>
      <pc:sldChg chg="modNotesTx">
        <pc:chgData name="Martine Power" userId="f3410e55-3c0b-475c-b0b5-72038337e5c9" providerId="ADAL" clId="{BA45CBF7-589A-4F3A-9545-D00289DE945E}" dt="2024-10-07T23:27:15.549" v="118" actId="113"/>
        <pc:sldMkLst>
          <pc:docMk/>
          <pc:sldMk cId="1550106778" sldId="444"/>
        </pc:sldMkLst>
      </pc:sldChg>
      <pc:sldChg chg="modNotesTx">
        <pc:chgData name="Martine Power" userId="f3410e55-3c0b-475c-b0b5-72038337e5c9" providerId="ADAL" clId="{BA45CBF7-589A-4F3A-9545-D00289DE945E}" dt="2024-10-07T23:27:50.027" v="122" actId="113"/>
        <pc:sldMkLst>
          <pc:docMk/>
          <pc:sldMk cId="2708634835" sldId="445"/>
        </pc:sldMkLst>
      </pc:sldChg>
      <pc:sldChg chg="modNotesTx">
        <pc:chgData name="Martine Power" userId="f3410e55-3c0b-475c-b0b5-72038337e5c9" providerId="ADAL" clId="{BA45CBF7-589A-4F3A-9545-D00289DE945E}" dt="2024-10-07T23:55:42.595" v="269" actId="20577"/>
        <pc:sldMkLst>
          <pc:docMk/>
          <pc:sldMk cId="240114052" sldId="449"/>
        </pc:sldMkLst>
      </pc:sldChg>
      <pc:sldChg chg="modNotesTx">
        <pc:chgData name="Martine Power" userId="f3410e55-3c0b-475c-b0b5-72038337e5c9" providerId="ADAL" clId="{BA45CBF7-589A-4F3A-9545-D00289DE945E}" dt="2024-10-07T23:28:02.307" v="123" actId="20577"/>
        <pc:sldMkLst>
          <pc:docMk/>
          <pc:sldMk cId="536094152" sldId="466"/>
        </pc:sldMkLst>
      </pc:sldChg>
      <pc:sldChg chg="modNotesTx">
        <pc:chgData name="Martine Power" userId="f3410e55-3c0b-475c-b0b5-72038337e5c9" providerId="ADAL" clId="{BA45CBF7-589A-4F3A-9545-D00289DE945E}" dt="2024-10-07T23:28:36.396" v="125" actId="20577"/>
        <pc:sldMkLst>
          <pc:docMk/>
          <pc:sldMk cId="3096463887" sldId="468"/>
        </pc:sldMkLst>
      </pc:sldChg>
      <pc:sldChg chg="modNotesTx">
        <pc:chgData name="Martine Power" userId="f3410e55-3c0b-475c-b0b5-72038337e5c9" providerId="ADAL" clId="{BA45CBF7-589A-4F3A-9545-D00289DE945E}" dt="2024-10-07T23:28:51.021" v="126" actId="20577"/>
        <pc:sldMkLst>
          <pc:docMk/>
          <pc:sldMk cId="3461911102" sldId="469"/>
        </pc:sldMkLst>
      </pc:sldChg>
      <pc:sldChg chg="modNotesTx">
        <pc:chgData name="Martine Power" userId="f3410e55-3c0b-475c-b0b5-72038337e5c9" providerId="ADAL" clId="{BA45CBF7-589A-4F3A-9545-D00289DE945E}" dt="2024-10-07T23:29:04.302" v="127" actId="20577"/>
        <pc:sldMkLst>
          <pc:docMk/>
          <pc:sldMk cId="3868218024" sldId="470"/>
        </pc:sldMkLst>
      </pc:sldChg>
      <pc:sldChg chg="modNotesTx">
        <pc:chgData name="Martine Power" userId="f3410e55-3c0b-475c-b0b5-72038337e5c9" providerId="ADAL" clId="{BA45CBF7-589A-4F3A-9545-D00289DE945E}" dt="2024-10-07T23:29:50.499" v="133" actId="20577"/>
        <pc:sldMkLst>
          <pc:docMk/>
          <pc:sldMk cId="2325795097" sldId="471"/>
        </pc:sldMkLst>
      </pc:sldChg>
      <pc:sldChg chg="modNotesTx">
        <pc:chgData name="Martine Power" userId="f3410e55-3c0b-475c-b0b5-72038337e5c9" providerId="ADAL" clId="{BA45CBF7-589A-4F3A-9545-D00289DE945E}" dt="2024-10-07T23:30:30.331" v="138" actId="20577"/>
        <pc:sldMkLst>
          <pc:docMk/>
          <pc:sldMk cId="2806691242" sldId="472"/>
        </pc:sldMkLst>
      </pc:sldChg>
      <pc:sldChg chg="modNotesTx">
        <pc:chgData name="Martine Power" userId="f3410e55-3c0b-475c-b0b5-72038337e5c9" providerId="ADAL" clId="{BA45CBF7-589A-4F3A-9545-D00289DE945E}" dt="2024-10-07T23:31:01.536" v="140" actId="113"/>
        <pc:sldMkLst>
          <pc:docMk/>
          <pc:sldMk cId="2667868244" sldId="473"/>
        </pc:sldMkLst>
      </pc:sldChg>
      <pc:sldChg chg="modNotesTx">
        <pc:chgData name="Martine Power" userId="f3410e55-3c0b-475c-b0b5-72038337e5c9" providerId="ADAL" clId="{BA45CBF7-589A-4F3A-9545-D00289DE945E}" dt="2024-10-07T23:32:26.362" v="145" actId="20577"/>
        <pc:sldMkLst>
          <pc:docMk/>
          <pc:sldMk cId="908412850" sldId="475"/>
        </pc:sldMkLst>
      </pc:sldChg>
      <pc:sldChg chg="modNotesTx">
        <pc:chgData name="Martine Power" userId="f3410e55-3c0b-475c-b0b5-72038337e5c9" providerId="ADAL" clId="{BA45CBF7-589A-4F3A-9545-D00289DE945E}" dt="2024-10-07T23:32:47.990" v="148" actId="113"/>
        <pc:sldMkLst>
          <pc:docMk/>
          <pc:sldMk cId="1716554648" sldId="476"/>
        </pc:sldMkLst>
      </pc:sldChg>
      <pc:sldChg chg="modNotesTx">
        <pc:chgData name="Martine Power" userId="f3410e55-3c0b-475c-b0b5-72038337e5c9" providerId="ADAL" clId="{BA45CBF7-589A-4F3A-9545-D00289DE945E}" dt="2024-10-08T01:51:56.938" v="275" actId="20577"/>
        <pc:sldMkLst>
          <pc:docMk/>
          <pc:sldMk cId="2664320030" sldId="478"/>
        </pc:sldMkLst>
      </pc:sldChg>
      <pc:sldChg chg="modNotesTx">
        <pc:chgData name="Martine Power" userId="f3410e55-3c0b-475c-b0b5-72038337e5c9" providerId="ADAL" clId="{BA45CBF7-589A-4F3A-9545-D00289DE945E}" dt="2024-10-07T23:52:11.491" v="254" actId="113"/>
        <pc:sldMkLst>
          <pc:docMk/>
          <pc:sldMk cId="3005270447" sldId="480"/>
        </pc:sldMkLst>
      </pc:sldChg>
      <pc:sldChg chg="modNotesTx">
        <pc:chgData name="Martine Power" userId="f3410e55-3c0b-475c-b0b5-72038337e5c9" providerId="ADAL" clId="{BA45CBF7-589A-4F3A-9545-D00289DE945E}" dt="2024-10-07T23:51:00.326" v="251" actId="113"/>
        <pc:sldMkLst>
          <pc:docMk/>
          <pc:sldMk cId="1559763415" sldId="481"/>
        </pc:sldMkLst>
      </pc:sldChg>
      <pc:sldChg chg="modNotesTx">
        <pc:chgData name="Martine Power" userId="f3410e55-3c0b-475c-b0b5-72038337e5c9" providerId="ADAL" clId="{BA45CBF7-589A-4F3A-9545-D00289DE945E}" dt="2024-10-07T23:28:26.053" v="124" actId="20577"/>
        <pc:sldMkLst>
          <pc:docMk/>
          <pc:sldMk cId="4152176365" sldId="496"/>
        </pc:sldMkLst>
      </pc:sldChg>
      <pc:sldChg chg="modNotesTx">
        <pc:chgData name="Martine Power" userId="f3410e55-3c0b-475c-b0b5-72038337e5c9" providerId="ADAL" clId="{BA45CBF7-589A-4F3A-9545-D00289DE945E}" dt="2024-10-07T23:31:26.743" v="142" actId="113"/>
        <pc:sldMkLst>
          <pc:docMk/>
          <pc:sldMk cId="3577013097" sldId="498"/>
        </pc:sldMkLst>
      </pc:sldChg>
      <pc:sldChg chg="modNotesTx">
        <pc:chgData name="Martine Power" userId="f3410e55-3c0b-475c-b0b5-72038337e5c9" providerId="ADAL" clId="{BA45CBF7-589A-4F3A-9545-D00289DE945E}" dt="2024-10-07T23:34:03.041" v="152" actId="113"/>
        <pc:sldMkLst>
          <pc:docMk/>
          <pc:sldMk cId="2230884598" sldId="499"/>
        </pc:sldMkLst>
      </pc:sldChg>
      <pc:sldChg chg="modNotesTx">
        <pc:chgData name="Martine Power" userId="f3410e55-3c0b-475c-b0b5-72038337e5c9" providerId="ADAL" clId="{BA45CBF7-589A-4F3A-9545-D00289DE945E}" dt="2024-10-07T23:53:36.355" v="258" actId="20577"/>
        <pc:sldMkLst>
          <pc:docMk/>
          <pc:sldMk cId="3426776120" sldId="502"/>
        </pc:sldMkLst>
      </pc:sldChg>
      <pc:sldChg chg="modNotesTx">
        <pc:chgData name="Martine Power" userId="f3410e55-3c0b-475c-b0b5-72038337e5c9" providerId="ADAL" clId="{BA45CBF7-589A-4F3A-9545-D00289DE945E}" dt="2024-10-07T23:52:38.467" v="256" actId="20577"/>
        <pc:sldMkLst>
          <pc:docMk/>
          <pc:sldMk cId="945680467" sldId="504"/>
        </pc:sldMkLst>
      </pc:sldChg>
      <pc:sldChg chg="modNotesTx">
        <pc:chgData name="Martine Power" userId="f3410e55-3c0b-475c-b0b5-72038337e5c9" providerId="ADAL" clId="{BA45CBF7-589A-4F3A-9545-D00289DE945E}" dt="2024-10-07T23:54:05.953" v="261" actId="113"/>
        <pc:sldMkLst>
          <pc:docMk/>
          <pc:sldMk cId="48479127" sldId="505"/>
        </pc:sldMkLst>
      </pc:sldChg>
      <pc:sldChg chg="modNotesTx">
        <pc:chgData name="Martine Power" userId="f3410e55-3c0b-475c-b0b5-72038337e5c9" providerId="ADAL" clId="{BA45CBF7-589A-4F3A-9545-D00289DE945E}" dt="2024-10-07T23:07:07.833" v="39" actId="113"/>
        <pc:sldMkLst>
          <pc:docMk/>
          <pc:sldMk cId="3580694833" sldId="510"/>
        </pc:sldMkLst>
      </pc:sldChg>
      <pc:sldChg chg="modNotesTx">
        <pc:chgData name="Martine Power" userId="f3410e55-3c0b-475c-b0b5-72038337e5c9" providerId="ADAL" clId="{BA45CBF7-589A-4F3A-9545-D00289DE945E}" dt="2024-10-07T23:09:54.939" v="43" actId="20577"/>
        <pc:sldMkLst>
          <pc:docMk/>
          <pc:sldMk cId="702303488" sldId="511"/>
        </pc:sldMkLst>
      </pc:sldChg>
      <pc:sldChg chg="modNotesTx">
        <pc:chgData name="Martine Power" userId="f3410e55-3c0b-475c-b0b5-72038337e5c9" providerId="ADAL" clId="{BA45CBF7-589A-4F3A-9545-D00289DE945E}" dt="2024-10-07T23:10:58.599" v="45" actId="113"/>
        <pc:sldMkLst>
          <pc:docMk/>
          <pc:sldMk cId="2491177883" sldId="512"/>
        </pc:sldMkLst>
      </pc:sldChg>
      <pc:sldChg chg="modNotesTx">
        <pc:chgData name="Martine Power" userId="f3410e55-3c0b-475c-b0b5-72038337e5c9" providerId="ADAL" clId="{BA45CBF7-589A-4F3A-9545-D00289DE945E}" dt="2024-10-07T23:12:00.712" v="52" actId="113"/>
        <pc:sldMkLst>
          <pc:docMk/>
          <pc:sldMk cId="868684786" sldId="513"/>
        </pc:sldMkLst>
      </pc:sldChg>
      <pc:sldChg chg="modNotesTx">
        <pc:chgData name="Martine Power" userId="f3410e55-3c0b-475c-b0b5-72038337e5c9" providerId="ADAL" clId="{BA45CBF7-589A-4F3A-9545-D00289DE945E}" dt="2024-10-07T23:12:34.298" v="54" actId="5793"/>
        <pc:sldMkLst>
          <pc:docMk/>
          <pc:sldMk cId="1259779433" sldId="514"/>
        </pc:sldMkLst>
      </pc:sldChg>
      <pc:sldChg chg="modNotesTx">
        <pc:chgData name="Martine Power" userId="f3410e55-3c0b-475c-b0b5-72038337e5c9" providerId="ADAL" clId="{BA45CBF7-589A-4F3A-9545-D00289DE945E}" dt="2024-10-07T23:14:02.345" v="63" actId="20577"/>
        <pc:sldMkLst>
          <pc:docMk/>
          <pc:sldMk cId="1971552586" sldId="515"/>
        </pc:sldMkLst>
      </pc:sldChg>
      <pc:sldChg chg="modNotesTx">
        <pc:chgData name="Martine Power" userId="f3410e55-3c0b-475c-b0b5-72038337e5c9" providerId="ADAL" clId="{BA45CBF7-589A-4F3A-9545-D00289DE945E}" dt="2024-10-07T23:22:20.512" v="95" actId="20577"/>
        <pc:sldMkLst>
          <pc:docMk/>
          <pc:sldMk cId="1921910358" sldId="517"/>
        </pc:sldMkLst>
      </pc:sldChg>
      <pc:sldChg chg="modNotesTx">
        <pc:chgData name="Martine Power" userId="f3410e55-3c0b-475c-b0b5-72038337e5c9" providerId="ADAL" clId="{BA45CBF7-589A-4F3A-9545-D00289DE945E}" dt="2024-10-07T22:58:40.290" v="32" actId="20577"/>
        <pc:sldMkLst>
          <pc:docMk/>
          <pc:sldMk cId="1797789494" sldId="518"/>
        </pc:sldMkLst>
      </pc:sldChg>
      <pc:sldChg chg="modNotesTx">
        <pc:chgData name="Martine Power" userId="f3410e55-3c0b-475c-b0b5-72038337e5c9" providerId="ADAL" clId="{BA45CBF7-589A-4F3A-9545-D00289DE945E}" dt="2024-10-07T23:23:57.911" v="110" actId="20577"/>
        <pc:sldMkLst>
          <pc:docMk/>
          <pc:sldMk cId="3324446923" sldId="519"/>
        </pc:sldMkLst>
      </pc:sldChg>
      <pc:sldChg chg="modNotesTx">
        <pc:chgData name="Martine Power" userId="f3410e55-3c0b-475c-b0b5-72038337e5c9" providerId="ADAL" clId="{BA45CBF7-589A-4F3A-9545-D00289DE945E}" dt="2024-10-07T22:55:30.194" v="19" actId="313"/>
        <pc:sldMkLst>
          <pc:docMk/>
          <pc:sldMk cId="409148390" sldId="520"/>
        </pc:sldMkLst>
      </pc:sldChg>
    </pc:docChg>
  </pc:docChgLst>
  <pc:docChgLst>
    <pc:chgData name="Martine Power" userId="S::martine.power@esa.edu.au::f3410e55-3c0b-475c-b0b5-72038337e5c9" providerId="AD" clId="Web-{F12BF3F8-86EE-6187-9CA3-3722B16C7B6F}"/>
    <pc:docChg chg="modSld">
      <pc:chgData name="Martine Power" userId="S::martine.power@esa.edu.au::f3410e55-3c0b-475c-b0b5-72038337e5c9" providerId="AD" clId="Web-{F12BF3F8-86EE-6187-9CA3-3722B16C7B6F}" dt="2024-10-10T23:28:36.333" v="1"/>
      <pc:docMkLst>
        <pc:docMk/>
      </pc:docMkLst>
      <pc:sldChg chg="modNotes">
        <pc:chgData name="Martine Power" userId="S::martine.power@esa.edu.au::f3410e55-3c0b-475c-b0b5-72038337e5c9" providerId="AD" clId="Web-{F12BF3F8-86EE-6187-9CA3-3722B16C7B6F}" dt="2024-10-10T23:28:36.333" v="1"/>
        <pc:sldMkLst>
          <pc:docMk/>
          <pc:sldMk cId="409148390" sldId="520"/>
        </pc:sldMkLst>
      </pc:sldChg>
    </pc:docChg>
  </pc:docChgLst>
  <pc:docChgLst>
    <pc:chgData name="Emma Durbridge" userId="fa194594-074f-43bd-8de7-d322108f10cf" providerId="ADAL" clId="{9724F5C6-F528-4F63-83BE-EFB490F0E1B1}"/>
    <pc:docChg chg="modSld">
      <pc:chgData name="Emma Durbridge" userId="fa194594-074f-43bd-8de7-d322108f10cf" providerId="ADAL" clId="{9724F5C6-F528-4F63-83BE-EFB490F0E1B1}" dt="2024-10-18T02:09:52.802" v="0"/>
      <pc:docMkLst>
        <pc:docMk/>
      </pc:docMkLst>
      <pc:sldChg chg="modNotesTx">
        <pc:chgData name="Emma Durbridge" userId="fa194594-074f-43bd-8de7-d322108f10cf" providerId="ADAL" clId="{9724F5C6-F528-4F63-83BE-EFB490F0E1B1}" dt="2024-10-18T02:09:52.802" v="0"/>
        <pc:sldMkLst>
          <pc:docMk/>
          <pc:sldMk cId="409148390" sldId="520"/>
        </pc:sldMkLst>
      </pc:sldChg>
    </pc:docChg>
  </pc:docChgLst>
  <pc:docChgLst>
    <pc:chgData name="Liz Heynes" userId="e5ff50d5-f39a-42f6-9e9f-e790bcc8c38d" providerId="ADAL" clId="{232E2F81-100C-4AAC-99AE-5140AC0871BC}"/>
    <pc:docChg chg="undo custSel modSld modMainMaster">
      <pc:chgData name="Liz Heynes" userId="e5ff50d5-f39a-42f6-9e9f-e790bcc8c38d" providerId="ADAL" clId="{232E2F81-100C-4AAC-99AE-5140AC0871BC}" dt="2024-11-28T05:15:37.892" v="1006"/>
      <pc:docMkLst>
        <pc:docMk/>
      </pc:docMkLst>
      <pc:sldChg chg="addSp modSp mod">
        <pc:chgData name="Liz Heynes" userId="e5ff50d5-f39a-42f6-9e9f-e790bcc8c38d" providerId="ADAL" clId="{232E2F81-100C-4AAC-99AE-5140AC0871BC}" dt="2024-11-28T03:49:04.885" v="992" actId="13244"/>
        <pc:sldMkLst>
          <pc:docMk/>
          <pc:sldMk cId="4150549256" sldId="437"/>
        </pc:sldMkLst>
        <pc:spChg chg="add mod">
          <ac:chgData name="Liz Heynes" userId="e5ff50d5-f39a-42f6-9e9f-e790bcc8c38d" providerId="ADAL" clId="{232E2F81-100C-4AAC-99AE-5140AC0871BC}" dt="2024-11-28T03:49:04.885" v="992" actId="13244"/>
          <ac:spMkLst>
            <pc:docMk/>
            <pc:sldMk cId="4150549256" sldId="437"/>
            <ac:spMk id="2" creationId="{DA4D5D5D-1E5D-2818-2A98-876D3A384194}"/>
          </ac:spMkLst>
        </pc:spChg>
        <pc:picChg chg="mod">
          <ac:chgData name="Liz Heynes" userId="e5ff50d5-f39a-42f6-9e9f-e790bcc8c38d" providerId="ADAL" clId="{232E2F81-100C-4AAC-99AE-5140AC0871BC}" dt="2024-11-28T03:10:44.996" v="179" actId="962"/>
          <ac:picMkLst>
            <pc:docMk/>
            <pc:sldMk cId="4150549256" sldId="437"/>
            <ac:picMk id="3" creationId="{1825C2BD-668D-1B47-A307-4478F57E8F9E}"/>
          </ac:picMkLst>
        </pc:picChg>
      </pc:sldChg>
      <pc:sldChg chg="addSp modSp mod">
        <pc:chgData name="Liz Heynes" userId="e5ff50d5-f39a-42f6-9e9f-e790bcc8c38d" providerId="ADAL" clId="{232E2F81-100C-4AAC-99AE-5140AC0871BC}" dt="2024-11-28T03:50:50.840" v="1002" actId="13244"/>
        <pc:sldMkLst>
          <pc:docMk/>
          <pc:sldMk cId="3790191868" sldId="442"/>
        </pc:sldMkLst>
        <pc:spChg chg="add mod">
          <ac:chgData name="Liz Heynes" userId="e5ff50d5-f39a-42f6-9e9f-e790bcc8c38d" providerId="ADAL" clId="{232E2F81-100C-4AAC-99AE-5140AC0871BC}" dt="2024-11-28T03:45:42.037" v="960" actId="13244"/>
          <ac:spMkLst>
            <pc:docMk/>
            <pc:sldMk cId="3790191868" sldId="442"/>
            <ac:spMk id="2" creationId="{90F26D8B-C063-6AB8-373E-2645BA4CC2A1}"/>
          </ac:spMkLst>
        </pc:spChg>
        <pc:spChg chg="mod">
          <ac:chgData name="Liz Heynes" userId="e5ff50d5-f39a-42f6-9e9f-e790bcc8c38d" providerId="ADAL" clId="{232E2F81-100C-4AAC-99AE-5140AC0871BC}" dt="2024-11-28T03:50:03.926" v="1000" actId="13244"/>
          <ac:spMkLst>
            <pc:docMk/>
            <pc:sldMk cId="3790191868" sldId="442"/>
            <ac:spMk id="9" creationId="{50446DF0-3CEB-B7BD-4770-D2C6684ABE29}"/>
          </ac:spMkLst>
        </pc:spChg>
        <pc:spChg chg="mod">
          <ac:chgData name="Liz Heynes" userId="e5ff50d5-f39a-42f6-9e9f-e790bcc8c38d" providerId="ADAL" clId="{232E2F81-100C-4AAC-99AE-5140AC0871BC}" dt="2024-11-28T03:50:06.149" v="1001" actId="13244"/>
          <ac:spMkLst>
            <pc:docMk/>
            <pc:sldMk cId="3790191868" sldId="442"/>
            <ac:spMk id="10" creationId="{98848B8F-5FD6-37AA-11D2-211BE76EE6BE}"/>
          </ac:spMkLst>
        </pc:spChg>
        <pc:spChg chg="mod">
          <ac:chgData name="Liz Heynes" userId="e5ff50d5-f39a-42f6-9e9f-e790bcc8c38d" providerId="ADAL" clId="{232E2F81-100C-4AAC-99AE-5140AC0871BC}" dt="2024-11-28T03:45:59.521" v="962" actId="13244"/>
          <ac:spMkLst>
            <pc:docMk/>
            <pc:sldMk cId="3790191868" sldId="442"/>
            <ac:spMk id="14" creationId="{3D6B669B-E7A8-9295-E598-04DF78720E44}"/>
          </ac:spMkLst>
        </pc:spChg>
        <pc:spChg chg="mod">
          <ac:chgData name="Liz Heynes" userId="e5ff50d5-f39a-42f6-9e9f-e790bcc8c38d" providerId="ADAL" clId="{232E2F81-100C-4AAC-99AE-5140AC0871BC}" dt="2024-11-28T03:50:50.840" v="1002" actId="13244"/>
          <ac:spMkLst>
            <pc:docMk/>
            <pc:sldMk cId="3790191868" sldId="442"/>
            <ac:spMk id="15" creationId="{014D85FE-2889-3455-9FD1-871F081A6B20}"/>
          </ac:spMkLst>
        </pc:spChg>
      </pc:sldChg>
      <pc:sldChg chg="addSp modSp mod">
        <pc:chgData name="Liz Heynes" userId="e5ff50d5-f39a-42f6-9e9f-e790bcc8c38d" providerId="ADAL" clId="{232E2F81-100C-4AAC-99AE-5140AC0871BC}" dt="2024-11-28T03:51:06.669" v="1004" actId="13244"/>
        <pc:sldMkLst>
          <pc:docMk/>
          <pc:sldMk cId="1548968196" sldId="443"/>
        </pc:sldMkLst>
        <pc:spChg chg="add mod">
          <ac:chgData name="Liz Heynes" userId="e5ff50d5-f39a-42f6-9e9f-e790bcc8c38d" providerId="ADAL" clId="{232E2F81-100C-4AAC-99AE-5140AC0871BC}" dt="2024-11-28T03:51:00.245" v="1003" actId="13244"/>
          <ac:spMkLst>
            <pc:docMk/>
            <pc:sldMk cId="1548968196" sldId="443"/>
            <ac:spMk id="2" creationId="{A8F43047-CD53-0BD7-A71B-456D49BD4A56}"/>
          </ac:spMkLst>
        </pc:spChg>
        <pc:spChg chg="mod">
          <ac:chgData name="Liz Heynes" userId="e5ff50d5-f39a-42f6-9e9f-e790bcc8c38d" providerId="ADAL" clId="{232E2F81-100C-4AAC-99AE-5140AC0871BC}" dt="2024-11-28T03:06:48.172" v="48" actId="962"/>
          <ac:spMkLst>
            <pc:docMk/>
            <pc:sldMk cId="1548968196" sldId="443"/>
            <ac:spMk id="9" creationId="{5837761C-80A6-656C-1737-8F24516D8CED}"/>
          </ac:spMkLst>
        </pc:spChg>
        <pc:spChg chg="mod">
          <ac:chgData name="Liz Heynes" userId="e5ff50d5-f39a-42f6-9e9f-e790bcc8c38d" providerId="ADAL" clId="{232E2F81-100C-4AAC-99AE-5140AC0871BC}" dt="2024-11-28T03:06:48.733" v="49" actId="962"/>
          <ac:spMkLst>
            <pc:docMk/>
            <pc:sldMk cId="1548968196" sldId="443"/>
            <ac:spMk id="10" creationId="{1AEB2982-8413-80AF-2F94-3FCBF55553AC}"/>
          </ac:spMkLst>
        </pc:spChg>
        <pc:spChg chg="mod">
          <ac:chgData name="Liz Heynes" userId="e5ff50d5-f39a-42f6-9e9f-e790bcc8c38d" providerId="ADAL" clId="{232E2F81-100C-4AAC-99AE-5140AC0871BC}" dt="2024-11-28T03:51:06.669" v="1004" actId="13244"/>
          <ac:spMkLst>
            <pc:docMk/>
            <pc:sldMk cId="1548968196" sldId="443"/>
            <ac:spMk id="13" creationId="{B09BDDF2-5A7D-FAAC-5F10-BE236672D2AF}"/>
          </ac:spMkLst>
        </pc:spChg>
      </pc:sldChg>
      <pc:sldChg chg="addSp modSp mod">
        <pc:chgData name="Liz Heynes" userId="e5ff50d5-f39a-42f6-9e9f-e790bcc8c38d" providerId="ADAL" clId="{232E2F81-100C-4AAC-99AE-5140AC0871BC}" dt="2024-11-28T03:46:31.303" v="963" actId="13244"/>
        <pc:sldMkLst>
          <pc:docMk/>
          <pc:sldMk cId="1550106778" sldId="444"/>
        </pc:sldMkLst>
        <pc:spChg chg="add mod">
          <ac:chgData name="Liz Heynes" userId="e5ff50d5-f39a-42f6-9e9f-e790bcc8c38d" providerId="ADAL" clId="{232E2F81-100C-4AAC-99AE-5140AC0871BC}" dt="2024-11-28T03:46:31.303" v="963" actId="13244"/>
          <ac:spMkLst>
            <pc:docMk/>
            <pc:sldMk cId="1550106778" sldId="444"/>
            <ac:spMk id="2" creationId="{42FEC720-0F7F-26EE-1FAD-15A27CCEE4E9}"/>
          </ac:spMkLst>
        </pc:spChg>
        <pc:picChg chg="mod">
          <ac:chgData name="Liz Heynes" userId="e5ff50d5-f39a-42f6-9e9f-e790bcc8c38d" providerId="ADAL" clId="{232E2F81-100C-4AAC-99AE-5140AC0871BC}" dt="2024-11-28T03:06:56.969" v="51" actId="962"/>
          <ac:picMkLst>
            <pc:docMk/>
            <pc:sldMk cId="1550106778" sldId="444"/>
            <ac:picMk id="4" creationId="{C8297D05-BC71-53A4-7682-75982C7DDCBD}"/>
          </ac:picMkLst>
        </pc:picChg>
        <pc:picChg chg="mod">
          <ac:chgData name="Liz Heynes" userId="e5ff50d5-f39a-42f6-9e9f-e790bcc8c38d" providerId="ADAL" clId="{232E2F81-100C-4AAC-99AE-5140AC0871BC}" dt="2024-11-28T03:07:03.077" v="53" actId="962"/>
          <ac:picMkLst>
            <pc:docMk/>
            <pc:sldMk cId="1550106778" sldId="444"/>
            <ac:picMk id="7" creationId="{82CDFA1C-BB0A-64E4-918C-1B8817419F1E}"/>
          </ac:picMkLst>
        </pc:picChg>
        <pc:picChg chg="mod">
          <ac:chgData name="Liz Heynes" userId="e5ff50d5-f39a-42f6-9e9f-e790bcc8c38d" providerId="ADAL" clId="{232E2F81-100C-4AAC-99AE-5140AC0871BC}" dt="2024-11-28T03:07:08.959" v="55" actId="962"/>
          <ac:picMkLst>
            <pc:docMk/>
            <pc:sldMk cId="1550106778" sldId="444"/>
            <ac:picMk id="9" creationId="{2923E692-E000-4FD0-D8B8-17111AC9F540}"/>
          </ac:picMkLst>
        </pc:picChg>
      </pc:sldChg>
      <pc:sldChg chg="addSp modSp mod">
        <pc:chgData name="Liz Heynes" userId="e5ff50d5-f39a-42f6-9e9f-e790bcc8c38d" providerId="ADAL" clId="{232E2F81-100C-4AAC-99AE-5140AC0871BC}" dt="2024-11-28T03:46:40.132" v="965" actId="13244"/>
        <pc:sldMkLst>
          <pc:docMk/>
          <pc:sldMk cId="2708634835" sldId="445"/>
        </pc:sldMkLst>
        <pc:spChg chg="add mod">
          <ac:chgData name="Liz Heynes" userId="e5ff50d5-f39a-42f6-9e9f-e790bcc8c38d" providerId="ADAL" clId="{232E2F81-100C-4AAC-99AE-5140AC0871BC}" dt="2024-11-28T03:46:37.929" v="964" actId="13244"/>
          <ac:spMkLst>
            <pc:docMk/>
            <pc:sldMk cId="2708634835" sldId="445"/>
            <ac:spMk id="2" creationId="{4B55CC9E-5825-4164-686D-81BEDC29AE8F}"/>
          </ac:spMkLst>
        </pc:spChg>
        <pc:picChg chg="mod">
          <ac:chgData name="Liz Heynes" userId="e5ff50d5-f39a-42f6-9e9f-e790bcc8c38d" providerId="ADAL" clId="{232E2F81-100C-4AAC-99AE-5140AC0871BC}" dt="2024-11-28T03:07:22.220" v="59" actId="962"/>
          <ac:picMkLst>
            <pc:docMk/>
            <pc:sldMk cId="2708634835" sldId="445"/>
            <ac:picMk id="4" creationId="{8ADB3424-4E35-D8E4-CCE3-FCDB1003CCB8}"/>
          </ac:picMkLst>
        </pc:picChg>
        <pc:picChg chg="mod">
          <ac:chgData name="Liz Heynes" userId="e5ff50d5-f39a-42f6-9e9f-e790bcc8c38d" providerId="ADAL" clId="{232E2F81-100C-4AAC-99AE-5140AC0871BC}" dt="2024-11-28T03:07:15.652" v="57" actId="962"/>
          <ac:picMkLst>
            <pc:docMk/>
            <pc:sldMk cId="2708634835" sldId="445"/>
            <ac:picMk id="6" creationId="{6A28F4F4-0CAE-E8CA-2FE1-FA28581B5584}"/>
          </ac:picMkLst>
        </pc:picChg>
        <pc:picChg chg="mod">
          <ac:chgData name="Liz Heynes" userId="e5ff50d5-f39a-42f6-9e9f-e790bcc8c38d" providerId="ADAL" clId="{232E2F81-100C-4AAC-99AE-5140AC0871BC}" dt="2024-11-28T03:46:40.132" v="965" actId="13244"/>
          <ac:picMkLst>
            <pc:docMk/>
            <pc:sldMk cId="2708634835" sldId="445"/>
            <ac:picMk id="8" creationId="{DB7E1632-5F92-C5FC-B581-1A16DFFEA794}"/>
          </ac:picMkLst>
        </pc:picChg>
      </pc:sldChg>
      <pc:sldChg chg="addSp modSp mod">
        <pc:chgData name="Liz Heynes" userId="e5ff50d5-f39a-42f6-9e9f-e790bcc8c38d" providerId="ADAL" clId="{232E2F81-100C-4AAC-99AE-5140AC0871BC}" dt="2024-11-28T03:49:17.121" v="994" actId="13244"/>
        <pc:sldMkLst>
          <pc:docMk/>
          <pc:sldMk cId="349643366" sldId="446"/>
        </pc:sldMkLst>
        <pc:spChg chg="mod">
          <ac:chgData name="Liz Heynes" userId="e5ff50d5-f39a-42f6-9e9f-e790bcc8c38d" providerId="ADAL" clId="{232E2F81-100C-4AAC-99AE-5140AC0871BC}" dt="2024-11-28T03:49:17.121" v="994" actId="13244"/>
          <ac:spMkLst>
            <pc:docMk/>
            <pc:sldMk cId="349643366" sldId="446"/>
            <ac:spMk id="4" creationId="{DA3D3666-F224-9147-BD4A-2407C6B422EA}"/>
          </ac:spMkLst>
        </pc:spChg>
        <pc:spChg chg="add mod">
          <ac:chgData name="Liz Heynes" userId="e5ff50d5-f39a-42f6-9e9f-e790bcc8c38d" providerId="ADAL" clId="{232E2F81-100C-4AAC-99AE-5140AC0871BC}" dt="2024-11-28T03:49:10.653" v="993" actId="13244"/>
          <ac:spMkLst>
            <pc:docMk/>
            <pc:sldMk cId="349643366" sldId="446"/>
            <ac:spMk id="6" creationId="{555A28A5-E14B-74E9-EB44-9FE84DF94E0A}"/>
          </ac:spMkLst>
        </pc:spChg>
      </pc:sldChg>
      <pc:sldChg chg="addSp modSp mod">
        <pc:chgData name="Liz Heynes" userId="e5ff50d5-f39a-42f6-9e9f-e790bcc8c38d" providerId="ADAL" clId="{232E2F81-100C-4AAC-99AE-5140AC0871BC}" dt="2024-11-28T03:42:43.704" v="938" actId="207"/>
        <pc:sldMkLst>
          <pc:docMk/>
          <pc:sldMk cId="3837448520" sldId="448"/>
        </pc:sldMkLst>
        <pc:spChg chg="add mod">
          <ac:chgData name="Liz Heynes" userId="e5ff50d5-f39a-42f6-9e9f-e790bcc8c38d" providerId="ADAL" clId="{232E2F81-100C-4AAC-99AE-5140AC0871BC}" dt="2024-11-28T03:42:43.704" v="938" actId="207"/>
          <ac:spMkLst>
            <pc:docMk/>
            <pc:sldMk cId="3837448520" sldId="448"/>
            <ac:spMk id="2" creationId="{843E9E21-DADE-9508-039E-0E7B1E9144E6}"/>
          </ac:spMkLst>
        </pc:spChg>
      </pc:sldChg>
      <pc:sldChg chg="addSp modSp mod">
        <pc:chgData name="Liz Heynes" userId="e5ff50d5-f39a-42f6-9e9f-e790bcc8c38d" providerId="ADAL" clId="{232E2F81-100C-4AAC-99AE-5140AC0871BC}" dt="2024-11-28T03:48:55.509" v="991" actId="13244"/>
        <pc:sldMkLst>
          <pc:docMk/>
          <pc:sldMk cId="240114052" sldId="449"/>
        </pc:sldMkLst>
        <pc:spChg chg="add mod">
          <ac:chgData name="Liz Heynes" userId="e5ff50d5-f39a-42f6-9e9f-e790bcc8c38d" providerId="ADAL" clId="{232E2F81-100C-4AAC-99AE-5140AC0871BC}" dt="2024-11-28T03:48:13.498" v="986" actId="13244"/>
          <ac:spMkLst>
            <pc:docMk/>
            <pc:sldMk cId="240114052" sldId="449"/>
            <ac:spMk id="2" creationId="{53CCA6B8-41FC-8154-8FDD-3A6987521CDD}"/>
          </ac:spMkLst>
        </pc:spChg>
        <pc:spChg chg="mod">
          <ac:chgData name="Liz Heynes" userId="e5ff50d5-f39a-42f6-9e9f-e790bcc8c38d" providerId="ADAL" clId="{232E2F81-100C-4AAC-99AE-5140AC0871BC}" dt="2024-11-28T03:48:24.218" v="987" actId="13244"/>
          <ac:spMkLst>
            <pc:docMk/>
            <pc:sldMk cId="240114052" sldId="449"/>
            <ac:spMk id="25" creationId="{3182014F-9A9A-A9F9-C748-6353230F9681}"/>
          </ac:spMkLst>
        </pc:spChg>
        <pc:spChg chg="mod">
          <ac:chgData name="Liz Heynes" userId="e5ff50d5-f39a-42f6-9e9f-e790bcc8c38d" providerId="ADAL" clId="{232E2F81-100C-4AAC-99AE-5140AC0871BC}" dt="2024-11-28T03:48:30.768" v="988" actId="13244"/>
          <ac:spMkLst>
            <pc:docMk/>
            <pc:sldMk cId="240114052" sldId="449"/>
            <ac:spMk id="27" creationId="{936B7364-513D-3D8C-B843-FF04AED36847}"/>
          </ac:spMkLst>
        </pc:spChg>
        <pc:spChg chg="mod">
          <ac:chgData name="Liz Heynes" userId="e5ff50d5-f39a-42f6-9e9f-e790bcc8c38d" providerId="ADAL" clId="{232E2F81-100C-4AAC-99AE-5140AC0871BC}" dt="2024-11-28T03:48:36.042" v="989" actId="13244"/>
          <ac:spMkLst>
            <pc:docMk/>
            <pc:sldMk cId="240114052" sldId="449"/>
            <ac:spMk id="30" creationId="{9390D6BB-FA42-E9DB-587A-01C7B6FF1A5E}"/>
          </ac:spMkLst>
        </pc:spChg>
        <pc:picChg chg="mod">
          <ac:chgData name="Liz Heynes" userId="e5ff50d5-f39a-42f6-9e9f-e790bcc8c38d" providerId="ADAL" clId="{232E2F81-100C-4AAC-99AE-5140AC0871BC}" dt="2024-11-28T03:10:30.480" v="173" actId="962"/>
          <ac:picMkLst>
            <pc:docMk/>
            <pc:sldMk cId="240114052" sldId="449"/>
            <ac:picMk id="3" creationId="{6D1661B8-03DB-E9C6-BA02-08BE899EB69C}"/>
          </ac:picMkLst>
        </pc:picChg>
        <pc:picChg chg="mod">
          <ac:chgData name="Liz Heynes" userId="e5ff50d5-f39a-42f6-9e9f-e790bcc8c38d" providerId="ADAL" clId="{232E2F81-100C-4AAC-99AE-5140AC0871BC}" dt="2024-11-28T03:10:33.153" v="175" actId="962"/>
          <ac:picMkLst>
            <pc:docMk/>
            <pc:sldMk cId="240114052" sldId="449"/>
            <ac:picMk id="5" creationId="{BE02F623-6D72-C4A5-0854-27FC0A8D6CA0}"/>
          </ac:picMkLst>
        </pc:picChg>
        <pc:picChg chg="mod">
          <ac:chgData name="Liz Heynes" userId="e5ff50d5-f39a-42f6-9e9f-e790bcc8c38d" providerId="ADAL" clId="{232E2F81-100C-4AAC-99AE-5140AC0871BC}" dt="2024-11-28T03:10:36.706" v="177" actId="962"/>
          <ac:picMkLst>
            <pc:docMk/>
            <pc:sldMk cId="240114052" sldId="449"/>
            <ac:picMk id="10" creationId="{58469D08-A02D-C3B3-810A-822647B93786}"/>
          </ac:picMkLst>
        </pc:picChg>
        <pc:picChg chg="mod">
          <ac:chgData name="Liz Heynes" userId="e5ff50d5-f39a-42f6-9e9f-e790bcc8c38d" providerId="ADAL" clId="{232E2F81-100C-4AAC-99AE-5140AC0871BC}" dt="2024-11-28T03:48:45.931" v="990" actId="13244"/>
          <ac:picMkLst>
            <pc:docMk/>
            <pc:sldMk cId="240114052" sldId="449"/>
            <ac:picMk id="28" creationId="{3CF1B34A-57B9-12B8-639A-D7E23476AA5C}"/>
          </ac:picMkLst>
        </pc:picChg>
        <pc:picChg chg="mod">
          <ac:chgData name="Liz Heynes" userId="e5ff50d5-f39a-42f6-9e9f-e790bcc8c38d" providerId="ADAL" clId="{232E2F81-100C-4AAC-99AE-5140AC0871BC}" dt="2024-11-28T03:48:55.509" v="991" actId="13244"/>
          <ac:picMkLst>
            <pc:docMk/>
            <pc:sldMk cId="240114052" sldId="449"/>
            <ac:picMk id="31" creationId="{0CD15AD4-1658-E044-D725-BACD96EEA581}"/>
          </ac:picMkLst>
        </pc:picChg>
      </pc:sldChg>
      <pc:sldChg chg="addSp modSp mod">
        <pc:chgData name="Liz Heynes" userId="e5ff50d5-f39a-42f6-9e9f-e790bcc8c38d" providerId="ADAL" clId="{232E2F81-100C-4AAC-99AE-5140AC0871BC}" dt="2024-11-28T03:46:45.205" v="966" actId="13244"/>
        <pc:sldMkLst>
          <pc:docMk/>
          <pc:sldMk cId="536094152" sldId="466"/>
        </pc:sldMkLst>
        <pc:spChg chg="add mod">
          <ac:chgData name="Liz Heynes" userId="e5ff50d5-f39a-42f6-9e9f-e790bcc8c38d" providerId="ADAL" clId="{232E2F81-100C-4AAC-99AE-5140AC0871BC}" dt="2024-11-28T03:46:45.205" v="966" actId="13244"/>
          <ac:spMkLst>
            <pc:docMk/>
            <pc:sldMk cId="536094152" sldId="466"/>
            <ac:spMk id="2" creationId="{3CE33A82-3CE2-65C4-5C69-006F1744B651}"/>
          </ac:spMkLst>
        </pc:spChg>
      </pc:sldChg>
      <pc:sldChg chg="addSp modSp mod">
        <pc:chgData name="Liz Heynes" userId="e5ff50d5-f39a-42f6-9e9f-e790bcc8c38d" providerId="ADAL" clId="{232E2F81-100C-4AAC-99AE-5140AC0871BC}" dt="2024-11-28T03:46:55.771" v="968" actId="13244"/>
        <pc:sldMkLst>
          <pc:docMk/>
          <pc:sldMk cId="3096463887" sldId="468"/>
        </pc:sldMkLst>
        <pc:spChg chg="add mod">
          <ac:chgData name="Liz Heynes" userId="e5ff50d5-f39a-42f6-9e9f-e790bcc8c38d" providerId="ADAL" clId="{232E2F81-100C-4AAC-99AE-5140AC0871BC}" dt="2024-11-28T03:46:55.771" v="968" actId="13244"/>
          <ac:spMkLst>
            <pc:docMk/>
            <pc:sldMk cId="3096463887" sldId="468"/>
            <ac:spMk id="3" creationId="{95CF891A-AE78-11CE-E1EC-4F0ADAC5179F}"/>
          </ac:spMkLst>
        </pc:spChg>
      </pc:sldChg>
      <pc:sldChg chg="addSp modSp mod">
        <pc:chgData name="Liz Heynes" userId="e5ff50d5-f39a-42f6-9e9f-e790bcc8c38d" providerId="ADAL" clId="{232E2F81-100C-4AAC-99AE-5140AC0871BC}" dt="2024-11-28T03:47:00.120" v="969" actId="13244"/>
        <pc:sldMkLst>
          <pc:docMk/>
          <pc:sldMk cId="3461911102" sldId="469"/>
        </pc:sldMkLst>
        <pc:spChg chg="add mod">
          <ac:chgData name="Liz Heynes" userId="e5ff50d5-f39a-42f6-9e9f-e790bcc8c38d" providerId="ADAL" clId="{232E2F81-100C-4AAC-99AE-5140AC0871BC}" dt="2024-11-28T03:47:00.120" v="969" actId="13244"/>
          <ac:spMkLst>
            <pc:docMk/>
            <pc:sldMk cId="3461911102" sldId="469"/>
            <ac:spMk id="3" creationId="{F484131C-512E-5095-845A-6456936B6D8F}"/>
          </ac:spMkLst>
        </pc:spChg>
      </pc:sldChg>
      <pc:sldChg chg="addSp modSp mod">
        <pc:chgData name="Liz Heynes" userId="e5ff50d5-f39a-42f6-9e9f-e790bcc8c38d" providerId="ADAL" clId="{232E2F81-100C-4AAC-99AE-5140AC0871BC}" dt="2024-11-28T03:47:04.461" v="970" actId="13244"/>
        <pc:sldMkLst>
          <pc:docMk/>
          <pc:sldMk cId="3868218024" sldId="470"/>
        </pc:sldMkLst>
        <pc:spChg chg="add mod">
          <ac:chgData name="Liz Heynes" userId="e5ff50d5-f39a-42f6-9e9f-e790bcc8c38d" providerId="ADAL" clId="{232E2F81-100C-4AAC-99AE-5140AC0871BC}" dt="2024-11-28T03:47:04.461" v="970" actId="13244"/>
          <ac:spMkLst>
            <pc:docMk/>
            <pc:sldMk cId="3868218024" sldId="470"/>
            <ac:spMk id="3" creationId="{1B62DCD4-262E-51A5-DBC1-43BB1D8BB185}"/>
          </ac:spMkLst>
        </pc:spChg>
      </pc:sldChg>
      <pc:sldChg chg="addSp modSp mod">
        <pc:chgData name="Liz Heynes" userId="e5ff50d5-f39a-42f6-9e9f-e790bcc8c38d" providerId="ADAL" clId="{232E2F81-100C-4AAC-99AE-5140AC0871BC}" dt="2024-11-28T03:47:08.573" v="971" actId="13244"/>
        <pc:sldMkLst>
          <pc:docMk/>
          <pc:sldMk cId="2325795097" sldId="471"/>
        </pc:sldMkLst>
        <pc:spChg chg="add mod">
          <ac:chgData name="Liz Heynes" userId="e5ff50d5-f39a-42f6-9e9f-e790bcc8c38d" providerId="ADAL" clId="{232E2F81-100C-4AAC-99AE-5140AC0871BC}" dt="2024-11-28T03:47:08.573" v="971" actId="13244"/>
          <ac:spMkLst>
            <pc:docMk/>
            <pc:sldMk cId="2325795097" sldId="471"/>
            <ac:spMk id="2" creationId="{BD0D3645-C271-A06E-1951-F337E9A2FADE}"/>
          </ac:spMkLst>
        </pc:spChg>
      </pc:sldChg>
      <pc:sldChg chg="addSp modSp mod">
        <pc:chgData name="Liz Heynes" userId="e5ff50d5-f39a-42f6-9e9f-e790bcc8c38d" providerId="ADAL" clId="{232E2F81-100C-4AAC-99AE-5140AC0871BC}" dt="2024-11-28T03:47:12.909" v="972" actId="13244"/>
        <pc:sldMkLst>
          <pc:docMk/>
          <pc:sldMk cId="2806691242" sldId="472"/>
        </pc:sldMkLst>
        <pc:spChg chg="add mod">
          <ac:chgData name="Liz Heynes" userId="e5ff50d5-f39a-42f6-9e9f-e790bcc8c38d" providerId="ADAL" clId="{232E2F81-100C-4AAC-99AE-5140AC0871BC}" dt="2024-11-28T03:47:12.909" v="972" actId="13244"/>
          <ac:spMkLst>
            <pc:docMk/>
            <pc:sldMk cId="2806691242" sldId="472"/>
            <ac:spMk id="2" creationId="{0CEB4045-7CAA-BF3C-4CDD-F9A28455524A}"/>
          </ac:spMkLst>
        </pc:spChg>
        <pc:picChg chg="mod">
          <ac:chgData name="Liz Heynes" userId="e5ff50d5-f39a-42f6-9e9f-e790bcc8c38d" providerId="ADAL" clId="{232E2F81-100C-4AAC-99AE-5140AC0871BC}" dt="2024-11-28T03:07:37.210" v="63" actId="962"/>
          <ac:picMkLst>
            <pc:docMk/>
            <pc:sldMk cId="2806691242" sldId="472"/>
            <ac:picMk id="4" creationId="{E50B6C3F-F20A-D92D-8C54-D95C6EE1F762}"/>
          </ac:picMkLst>
        </pc:picChg>
      </pc:sldChg>
      <pc:sldChg chg="addSp delSp modSp mod">
        <pc:chgData name="Liz Heynes" userId="e5ff50d5-f39a-42f6-9e9f-e790bcc8c38d" providerId="ADAL" clId="{232E2F81-100C-4AAC-99AE-5140AC0871BC}" dt="2024-11-28T03:47:17.347" v="973" actId="13244"/>
        <pc:sldMkLst>
          <pc:docMk/>
          <pc:sldMk cId="2667868244" sldId="473"/>
        </pc:sldMkLst>
        <pc:spChg chg="add mod">
          <ac:chgData name="Liz Heynes" userId="e5ff50d5-f39a-42f6-9e9f-e790bcc8c38d" providerId="ADAL" clId="{232E2F81-100C-4AAC-99AE-5140AC0871BC}" dt="2024-11-28T03:47:17.347" v="973" actId="13244"/>
          <ac:spMkLst>
            <pc:docMk/>
            <pc:sldMk cId="2667868244" sldId="473"/>
            <ac:spMk id="3" creationId="{A5D92DCE-A5C4-98FA-DD37-0D928A782E4E}"/>
          </ac:spMkLst>
        </pc:spChg>
        <pc:picChg chg="mod topLvl">
          <ac:chgData name="Liz Heynes" userId="e5ff50d5-f39a-42f6-9e9f-e790bcc8c38d" providerId="ADAL" clId="{232E2F81-100C-4AAC-99AE-5140AC0871BC}" dt="2024-11-28T03:08:19.864" v="74" actId="962"/>
          <ac:picMkLst>
            <pc:docMk/>
            <pc:sldMk cId="2667868244" sldId="473"/>
            <ac:picMk id="5" creationId="{C6CB6418-56C6-39CB-A72D-E8661AEA3CE2}"/>
          </ac:picMkLst>
        </pc:picChg>
        <pc:picChg chg="mod topLvl">
          <ac:chgData name="Liz Heynes" userId="e5ff50d5-f39a-42f6-9e9f-e790bcc8c38d" providerId="ADAL" clId="{232E2F81-100C-4AAC-99AE-5140AC0871BC}" dt="2024-11-28T03:08:08.282" v="72" actId="962"/>
          <ac:picMkLst>
            <pc:docMk/>
            <pc:sldMk cId="2667868244" sldId="473"/>
            <ac:picMk id="6" creationId="{B8BAB23E-7652-A897-67A5-D6530BA6B074}"/>
          </ac:picMkLst>
        </pc:picChg>
      </pc:sldChg>
      <pc:sldChg chg="addSp modSp mod">
        <pc:chgData name="Liz Heynes" userId="e5ff50d5-f39a-42f6-9e9f-e790bcc8c38d" providerId="ADAL" clId="{232E2F81-100C-4AAC-99AE-5140AC0871BC}" dt="2024-11-28T03:47:26.584" v="975" actId="13244"/>
        <pc:sldMkLst>
          <pc:docMk/>
          <pc:sldMk cId="908412850" sldId="475"/>
        </pc:sldMkLst>
        <pc:spChg chg="add mod">
          <ac:chgData name="Liz Heynes" userId="e5ff50d5-f39a-42f6-9e9f-e790bcc8c38d" providerId="ADAL" clId="{232E2F81-100C-4AAC-99AE-5140AC0871BC}" dt="2024-11-28T03:47:26.584" v="975" actId="13244"/>
          <ac:spMkLst>
            <pc:docMk/>
            <pc:sldMk cId="908412850" sldId="475"/>
            <ac:spMk id="2" creationId="{E21D1F6E-5F8E-02E9-D903-613F2FC1D116}"/>
          </ac:spMkLst>
        </pc:spChg>
        <pc:picChg chg="mod">
          <ac:chgData name="Liz Heynes" userId="e5ff50d5-f39a-42f6-9e9f-e790bcc8c38d" providerId="ADAL" clId="{232E2F81-100C-4AAC-99AE-5140AC0871BC}" dt="2024-11-28T03:09:07.757" v="95" actId="962"/>
          <ac:picMkLst>
            <pc:docMk/>
            <pc:sldMk cId="908412850" sldId="475"/>
            <ac:picMk id="5" creationId="{F485AD9D-968A-21D6-51B2-642E7766ADE7}"/>
          </ac:picMkLst>
        </pc:picChg>
      </pc:sldChg>
      <pc:sldChg chg="addSp delSp modSp mod">
        <pc:chgData name="Liz Heynes" userId="e5ff50d5-f39a-42f6-9e9f-e790bcc8c38d" providerId="ADAL" clId="{232E2F81-100C-4AAC-99AE-5140AC0871BC}" dt="2024-11-28T03:47:33.561" v="977" actId="13244"/>
        <pc:sldMkLst>
          <pc:docMk/>
          <pc:sldMk cId="1716554648" sldId="476"/>
        </pc:sldMkLst>
        <pc:spChg chg="add mod">
          <ac:chgData name="Liz Heynes" userId="e5ff50d5-f39a-42f6-9e9f-e790bcc8c38d" providerId="ADAL" clId="{232E2F81-100C-4AAC-99AE-5140AC0871BC}" dt="2024-11-28T03:47:31.737" v="976" actId="13244"/>
          <ac:spMkLst>
            <pc:docMk/>
            <pc:sldMk cId="1716554648" sldId="476"/>
            <ac:spMk id="2" creationId="{BA2EFA1D-3F44-90E3-EA84-3CF5255A76D2}"/>
          </ac:spMkLst>
        </pc:spChg>
        <pc:picChg chg="mod topLvl">
          <ac:chgData name="Liz Heynes" userId="e5ff50d5-f39a-42f6-9e9f-e790bcc8c38d" providerId="ADAL" clId="{232E2F81-100C-4AAC-99AE-5140AC0871BC}" dt="2024-11-28T03:09:25.044" v="102" actId="962"/>
          <ac:picMkLst>
            <pc:docMk/>
            <pc:sldMk cId="1716554648" sldId="476"/>
            <ac:picMk id="5" creationId="{9043BAB7-ECF3-3BFD-611E-DD502BEAC955}"/>
          </ac:picMkLst>
        </pc:picChg>
        <pc:picChg chg="mod topLvl">
          <ac:chgData name="Liz Heynes" userId="e5ff50d5-f39a-42f6-9e9f-e790bcc8c38d" providerId="ADAL" clId="{232E2F81-100C-4AAC-99AE-5140AC0871BC}" dt="2024-11-28T03:47:33.561" v="977" actId="13244"/>
          <ac:picMkLst>
            <pc:docMk/>
            <pc:sldMk cId="1716554648" sldId="476"/>
            <ac:picMk id="6" creationId="{1EEDDCA6-92C3-194E-F2A3-F2BD8663C2D4}"/>
          </ac:picMkLst>
        </pc:picChg>
      </pc:sldChg>
      <pc:sldChg chg="addSp modSp mod">
        <pc:chgData name="Liz Heynes" userId="e5ff50d5-f39a-42f6-9e9f-e790bcc8c38d" providerId="ADAL" clId="{232E2F81-100C-4AAC-99AE-5140AC0871BC}" dt="2024-11-28T03:47:45.717" v="980" actId="13244"/>
        <pc:sldMkLst>
          <pc:docMk/>
          <pc:sldMk cId="2664320030" sldId="478"/>
        </pc:sldMkLst>
        <pc:spChg chg="add mod">
          <ac:chgData name="Liz Heynes" userId="e5ff50d5-f39a-42f6-9e9f-e790bcc8c38d" providerId="ADAL" clId="{232E2F81-100C-4AAC-99AE-5140AC0871BC}" dt="2024-11-28T03:47:45.717" v="980" actId="13244"/>
          <ac:spMkLst>
            <pc:docMk/>
            <pc:sldMk cId="2664320030" sldId="478"/>
            <ac:spMk id="2" creationId="{09AE0005-43F9-25EA-C9ED-366AC826D1DD}"/>
          </ac:spMkLst>
        </pc:spChg>
      </pc:sldChg>
      <pc:sldChg chg="addSp modSp mod">
        <pc:chgData name="Liz Heynes" userId="e5ff50d5-f39a-42f6-9e9f-e790bcc8c38d" providerId="ADAL" clId="{232E2F81-100C-4AAC-99AE-5140AC0871BC}" dt="2024-11-28T03:47:54.074" v="982" actId="13244"/>
        <pc:sldMkLst>
          <pc:docMk/>
          <pc:sldMk cId="3005270447" sldId="480"/>
        </pc:sldMkLst>
        <pc:spChg chg="add mod">
          <ac:chgData name="Liz Heynes" userId="e5ff50d5-f39a-42f6-9e9f-e790bcc8c38d" providerId="ADAL" clId="{232E2F81-100C-4AAC-99AE-5140AC0871BC}" dt="2024-11-28T03:47:54.074" v="982" actId="13244"/>
          <ac:spMkLst>
            <pc:docMk/>
            <pc:sldMk cId="3005270447" sldId="480"/>
            <ac:spMk id="3" creationId="{78AED0C0-B72F-11EF-AFE6-45C06C7DD1F6}"/>
          </ac:spMkLst>
        </pc:spChg>
      </pc:sldChg>
      <pc:sldChg chg="addSp modSp mod">
        <pc:chgData name="Liz Heynes" userId="e5ff50d5-f39a-42f6-9e9f-e790bcc8c38d" providerId="ADAL" clId="{232E2F81-100C-4AAC-99AE-5140AC0871BC}" dt="2024-11-28T03:47:49.962" v="981" actId="13244"/>
        <pc:sldMkLst>
          <pc:docMk/>
          <pc:sldMk cId="1559763415" sldId="481"/>
        </pc:sldMkLst>
        <pc:spChg chg="add mod">
          <ac:chgData name="Liz Heynes" userId="e5ff50d5-f39a-42f6-9e9f-e790bcc8c38d" providerId="ADAL" clId="{232E2F81-100C-4AAC-99AE-5140AC0871BC}" dt="2024-11-28T03:47:49.962" v="981" actId="13244"/>
          <ac:spMkLst>
            <pc:docMk/>
            <pc:sldMk cId="1559763415" sldId="481"/>
            <ac:spMk id="3" creationId="{8CFF798A-82C5-6BA5-5D9C-0123C82814A6}"/>
          </ac:spMkLst>
        </pc:spChg>
      </pc:sldChg>
      <pc:sldChg chg="addSp modSp mod">
        <pc:chgData name="Liz Heynes" userId="e5ff50d5-f39a-42f6-9e9f-e790bcc8c38d" providerId="ADAL" clId="{232E2F81-100C-4AAC-99AE-5140AC0871BC}" dt="2024-11-28T03:46:50.799" v="967" actId="13244"/>
        <pc:sldMkLst>
          <pc:docMk/>
          <pc:sldMk cId="4152176365" sldId="496"/>
        </pc:sldMkLst>
        <pc:spChg chg="add mod">
          <ac:chgData name="Liz Heynes" userId="e5ff50d5-f39a-42f6-9e9f-e790bcc8c38d" providerId="ADAL" clId="{232E2F81-100C-4AAC-99AE-5140AC0871BC}" dt="2024-11-28T03:46:50.799" v="967" actId="13244"/>
          <ac:spMkLst>
            <pc:docMk/>
            <pc:sldMk cId="4152176365" sldId="496"/>
            <ac:spMk id="3" creationId="{6CBD3655-BE55-09F0-F6FC-85402370DB7A}"/>
          </ac:spMkLst>
        </pc:spChg>
      </pc:sldChg>
      <pc:sldChg chg="addSp delSp modSp mod">
        <pc:chgData name="Liz Heynes" userId="e5ff50d5-f39a-42f6-9e9f-e790bcc8c38d" providerId="ADAL" clId="{232E2F81-100C-4AAC-99AE-5140AC0871BC}" dt="2024-11-28T03:47:22.631" v="974" actId="13244"/>
        <pc:sldMkLst>
          <pc:docMk/>
          <pc:sldMk cId="3577013097" sldId="498"/>
        </pc:sldMkLst>
        <pc:spChg chg="add mod">
          <ac:chgData name="Liz Heynes" userId="e5ff50d5-f39a-42f6-9e9f-e790bcc8c38d" providerId="ADAL" clId="{232E2F81-100C-4AAC-99AE-5140AC0871BC}" dt="2024-11-28T03:47:22.631" v="974" actId="13244"/>
          <ac:spMkLst>
            <pc:docMk/>
            <pc:sldMk cId="3577013097" sldId="498"/>
            <ac:spMk id="2" creationId="{F339DEE5-10FC-6EF5-1576-2588EC234F7B}"/>
          </ac:spMkLst>
        </pc:spChg>
        <pc:picChg chg="mod topLvl">
          <ac:chgData name="Liz Heynes" userId="e5ff50d5-f39a-42f6-9e9f-e790bcc8c38d" providerId="ADAL" clId="{232E2F81-100C-4AAC-99AE-5140AC0871BC}" dt="2024-11-28T03:09:00.064" v="93" actId="962"/>
          <ac:picMkLst>
            <pc:docMk/>
            <pc:sldMk cId="3577013097" sldId="498"/>
            <ac:picMk id="3" creationId="{E1ECEE16-BD95-84D7-1588-62CC9132E5E1}"/>
          </ac:picMkLst>
        </pc:picChg>
        <pc:picChg chg="mod topLvl">
          <ac:chgData name="Liz Heynes" userId="e5ff50d5-f39a-42f6-9e9f-e790bcc8c38d" providerId="ADAL" clId="{232E2F81-100C-4AAC-99AE-5140AC0871BC}" dt="2024-11-28T03:08:47.413" v="81" actId="962"/>
          <ac:picMkLst>
            <pc:docMk/>
            <pc:sldMk cId="3577013097" sldId="498"/>
            <ac:picMk id="5" creationId="{F1F437AE-A4BA-BDEE-8ECA-4CA19954203D}"/>
          </ac:picMkLst>
        </pc:picChg>
        <pc:picChg chg="mod topLvl">
          <ac:chgData name="Liz Heynes" userId="e5ff50d5-f39a-42f6-9e9f-e790bcc8c38d" providerId="ADAL" clId="{232E2F81-100C-4AAC-99AE-5140AC0871BC}" dt="2024-11-28T03:08:54.265" v="87" actId="962"/>
          <ac:picMkLst>
            <pc:docMk/>
            <pc:sldMk cId="3577013097" sldId="498"/>
            <ac:picMk id="10" creationId="{6E49AF20-6855-8FEE-3FBE-C89091A6B34F}"/>
          </ac:picMkLst>
        </pc:picChg>
      </pc:sldChg>
      <pc:sldChg chg="addSp delSp modSp mod">
        <pc:chgData name="Liz Heynes" userId="e5ff50d5-f39a-42f6-9e9f-e790bcc8c38d" providerId="ADAL" clId="{232E2F81-100C-4AAC-99AE-5140AC0871BC}" dt="2024-11-28T03:47:41.889" v="979" actId="13244"/>
        <pc:sldMkLst>
          <pc:docMk/>
          <pc:sldMk cId="2230884598" sldId="499"/>
        </pc:sldMkLst>
        <pc:spChg chg="add mod">
          <ac:chgData name="Liz Heynes" userId="e5ff50d5-f39a-42f6-9e9f-e790bcc8c38d" providerId="ADAL" clId="{232E2F81-100C-4AAC-99AE-5140AC0871BC}" dt="2024-11-28T03:47:38.807" v="978" actId="13244"/>
          <ac:spMkLst>
            <pc:docMk/>
            <pc:sldMk cId="2230884598" sldId="499"/>
            <ac:spMk id="3" creationId="{EFE499F2-0FCE-D260-4DC1-20215B3665F7}"/>
          </ac:spMkLst>
        </pc:spChg>
        <pc:picChg chg="mod topLvl">
          <ac:chgData name="Liz Heynes" userId="e5ff50d5-f39a-42f6-9e9f-e790bcc8c38d" providerId="ADAL" clId="{232E2F81-100C-4AAC-99AE-5140AC0871BC}" dt="2024-11-28T03:10:06.425" v="139" actId="962"/>
          <ac:picMkLst>
            <pc:docMk/>
            <pc:sldMk cId="2230884598" sldId="499"/>
            <ac:picMk id="5" creationId="{D520DCED-689D-5ABE-44D3-CE4D156030C3}"/>
          </ac:picMkLst>
        </pc:picChg>
        <pc:picChg chg="mod topLvl">
          <ac:chgData name="Liz Heynes" userId="e5ff50d5-f39a-42f6-9e9f-e790bcc8c38d" providerId="ADAL" clId="{232E2F81-100C-4AAC-99AE-5140AC0871BC}" dt="2024-11-28T03:47:41.889" v="979" actId="13244"/>
          <ac:picMkLst>
            <pc:docMk/>
            <pc:sldMk cId="2230884598" sldId="499"/>
            <ac:picMk id="7" creationId="{378BADC9-60D5-4EF1-3E57-9373C359AB4E}"/>
          </ac:picMkLst>
        </pc:picChg>
        <pc:picChg chg="mod topLvl">
          <ac:chgData name="Liz Heynes" userId="e5ff50d5-f39a-42f6-9e9f-e790bcc8c38d" providerId="ADAL" clId="{232E2F81-100C-4AAC-99AE-5140AC0871BC}" dt="2024-11-28T03:10:14.537" v="169" actId="962"/>
          <ac:picMkLst>
            <pc:docMk/>
            <pc:sldMk cId="2230884598" sldId="499"/>
            <ac:picMk id="10" creationId="{605408A0-B2BA-EC1F-8105-850E967C1953}"/>
          </ac:picMkLst>
        </pc:picChg>
      </pc:sldChg>
      <pc:sldChg chg="addSp modSp mod">
        <pc:chgData name="Liz Heynes" userId="e5ff50d5-f39a-42f6-9e9f-e790bcc8c38d" providerId="ADAL" clId="{232E2F81-100C-4AAC-99AE-5140AC0871BC}" dt="2024-11-28T03:48:02.703" v="984" actId="13244"/>
        <pc:sldMkLst>
          <pc:docMk/>
          <pc:sldMk cId="3426776120" sldId="502"/>
        </pc:sldMkLst>
        <pc:spChg chg="add mod">
          <ac:chgData name="Liz Heynes" userId="e5ff50d5-f39a-42f6-9e9f-e790bcc8c38d" providerId="ADAL" clId="{232E2F81-100C-4AAC-99AE-5140AC0871BC}" dt="2024-11-28T03:48:02.703" v="984" actId="13244"/>
          <ac:spMkLst>
            <pc:docMk/>
            <pc:sldMk cId="3426776120" sldId="502"/>
            <ac:spMk id="2" creationId="{26755D4B-14D3-B723-6A0E-4160AD0FF3E4}"/>
          </ac:spMkLst>
        </pc:spChg>
      </pc:sldChg>
      <pc:sldChg chg="addSp modSp mod">
        <pc:chgData name="Liz Heynes" userId="e5ff50d5-f39a-42f6-9e9f-e790bcc8c38d" providerId="ADAL" clId="{232E2F81-100C-4AAC-99AE-5140AC0871BC}" dt="2024-11-28T03:47:58.137" v="983" actId="13244"/>
        <pc:sldMkLst>
          <pc:docMk/>
          <pc:sldMk cId="945680467" sldId="504"/>
        </pc:sldMkLst>
        <pc:spChg chg="add mod">
          <ac:chgData name="Liz Heynes" userId="e5ff50d5-f39a-42f6-9e9f-e790bcc8c38d" providerId="ADAL" clId="{232E2F81-100C-4AAC-99AE-5140AC0871BC}" dt="2024-11-28T03:47:58.137" v="983" actId="13244"/>
          <ac:spMkLst>
            <pc:docMk/>
            <pc:sldMk cId="945680467" sldId="504"/>
            <ac:spMk id="3" creationId="{6506D4FB-9EE5-1245-3BD5-FCC7AFE9F580}"/>
          </ac:spMkLst>
        </pc:spChg>
      </pc:sldChg>
      <pc:sldChg chg="addSp modSp mod">
        <pc:chgData name="Liz Heynes" userId="e5ff50d5-f39a-42f6-9e9f-e790bcc8c38d" providerId="ADAL" clId="{232E2F81-100C-4AAC-99AE-5140AC0871BC}" dt="2024-11-28T03:48:06.882" v="985" actId="13244"/>
        <pc:sldMkLst>
          <pc:docMk/>
          <pc:sldMk cId="48479127" sldId="505"/>
        </pc:sldMkLst>
        <pc:spChg chg="add mod">
          <ac:chgData name="Liz Heynes" userId="e5ff50d5-f39a-42f6-9e9f-e790bcc8c38d" providerId="ADAL" clId="{232E2F81-100C-4AAC-99AE-5140AC0871BC}" dt="2024-11-28T03:48:06.882" v="985" actId="13244"/>
          <ac:spMkLst>
            <pc:docMk/>
            <pc:sldMk cId="48479127" sldId="505"/>
            <ac:spMk id="2" creationId="{8F56D718-22F5-E576-15D9-6DD7B33EDACC}"/>
          </ac:spMkLst>
        </pc:spChg>
      </pc:sldChg>
      <pc:sldChg chg="addSp modSp mod">
        <pc:chgData name="Liz Heynes" userId="e5ff50d5-f39a-42f6-9e9f-e790bcc8c38d" providerId="ADAL" clId="{232E2F81-100C-4AAC-99AE-5140AC0871BC}" dt="2024-11-28T03:44:57.969" v="951" actId="13244"/>
        <pc:sldMkLst>
          <pc:docMk/>
          <pc:sldMk cId="1652726119" sldId="509"/>
        </pc:sldMkLst>
        <pc:spChg chg="mod">
          <ac:chgData name="Liz Heynes" userId="e5ff50d5-f39a-42f6-9e9f-e790bcc8c38d" providerId="ADAL" clId="{232E2F81-100C-4AAC-99AE-5140AC0871BC}" dt="2024-11-28T03:44:54.895" v="950" actId="13244"/>
          <ac:spMkLst>
            <pc:docMk/>
            <pc:sldMk cId="1652726119" sldId="509"/>
            <ac:spMk id="4" creationId="{F8169863-D3C2-2D8B-C3BE-279ADF06C9E6}"/>
          </ac:spMkLst>
        </pc:spChg>
        <pc:spChg chg="mod">
          <ac:chgData name="Liz Heynes" userId="e5ff50d5-f39a-42f6-9e9f-e790bcc8c38d" providerId="ADAL" clId="{232E2F81-100C-4AAC-99AE-5140AC0871BC}" dt="2024-11-28T03:44:57.969" v="951" actId="13244"/>
          <ac:spMkLst>
            <pc:docMk/>
            <pc:sldMk cId="1652726119" sldId="509"/>
            <ac:spMk id="6" creationId="{11A7C06D-48D6-D753-DAD5-D5CBB1E2F96D}"/>
          </ac:spMkLst>
        </pc:spChg>
        <pc:spChg chg="mod">
          <ac:chgData name="Liz Heynes" userId="e5ff50d5-f39a-42f6-9e9f-e790bcc8c38d" providerId="ADAL" clId="{232E2F81-100C-4AAC-99AE-5140AC0871BC}" dt="2024-11-28T03:44:52.779" v="949" actId="13244"/>
          <ac:spMkLst>
            <pc:docMk/>
            <pc:sldMk cId="1652726119" sldId="509"/>
            <ac:spMk id="7" creationId="{97661B67-39B3-286B-A745-D223A451D2BE}"/>
          </ac:spMkLst>
        </pc:spChg>
        <pc:spChg chg="add mod">
          <ac:chgData name="Liz Heynes" userId="e5ff50d5-f39a-42f6-9e9f-e790bcc8c38d" providerId="ADAL" clId="{232E2F81-100C-4AAC-99AE-5140AC0871BC}" dt="2024-11-28T03:44:49.526" v="948" actId="13244"/>
          <ac:spMkLst>
            <pc:docMk/>
            <pc:sldMk cId="1652726119" sldId="509"/>
            <ac:spMk id="8" creationId="{A3956CCC-8E85-D4F5-15F9-E2B0B401D271}"/>
          </ac:spMkLst>
        </pc:spChg>
      </pc:sldChg>
      <pc:sldChg chg="addSp delSp modSp mod">
        <pc:chgData name="Liz Heynes" userId="e5ff50d5-f39a-42f6-9e9f-e790bcc8c38d" providerId="ADAL" clId="{232E2F81-100C-4AAC-99AE-5140AC0871BC}" dt="2024-11-28T03:44:43.171" v="947" actId="13244"/>
        <pc:sldMkLst>
          <pc:docMk/>
          <pc:sldMk cId="3580694833" sldId="510"/>
        </pc:sldMkLst>
        <pc:spChg chg="add mod">
          <ac:chgData name="Liz Heynes" userId="e5ff50d5-f39a-42f6-9e9f-e790bcc8c38d" providerId="ADAL" clId="{232E2F81-100C-4AAC-99AE-5140AC0871BC}" dt="2024-11-28T03:44:34.314" v="944" actId="13244"/>
          <ac:spMkLst>
            <pc:docMk/>
            <pc:sldMk cId="3580694833" sldId="510"/>
            <ac:spMk id="3" creationId="{F8116FFF-5007-F320-474B-2C133D28AFBB}"/>
          </ac:spMkLst>
        </pc:spChg>
        <pc:picChg chg="mod">
          <ac:chgData name="Liz Heynes" userId="e5ff50d5-f39a-42f6-9e9f-e790bcc8c38d" providerId="ADAL" clId="{232E2F81-100C-4AAC-99AE-5140AC0871BC}" dt="2024-11-28T03:04:54.637" v="28" actId="962"/>
          <ac:picMkLst>
            <pc:docMk/>
            <pc:sldMk cId="3580694833" sldId="510"/>
            <ac:picMk id="2" creationId="{D7407554-1DDA-D892-1CD4-95912221EBCB}"/>
          </ac:picMkLst>
        </pc:picChg>
        <pc:picChg chg="mod">
          <ac:chgData name="Liz Heynes" userId="e5ff50d5-f39a-42f6-9e9f-e790bcc8c38d" providerId="ADAL" clId="{232E2F81-100C-4AAC-99AE-5140AC0871BC}" dt="2024-11-28T03:44:37.290" v="945" actId="13244"/>
          <ac:picMkLst>
            <pc:docMk/>
            <pc:sldMk cId="3580694833" sldId="510"/>
            <ac:picMk id="5" creationId="{BF5575CE-127A-2254-8DB7-5430756E3B3A}"/>
          </ac:picMkLst>
        </pc:picChg>
        <pc:picChg chg="mod">
          <ac:chgData name="Liz Heynes" userId="e5ff50d5-f39a-42f6-9e9f-e790bcc8c38d" providerId="ADAL" clId="{232E2F81-100C-4AAC-99AE-5140AC0871BC}" dt="2024-11-28T03:04:14.834" v="13" actId="962"/>
          <ac:picMkLst>
            <pc:docMk/>
            <pc:sldMk cId="3580694833" sldId="510"/>
            <ac:picMk id="13" creationId="{478C22C1-5571-C4BA-E001-057866267EA5}"/>
          </ac:picMkLst>
        </pc:picChg>
        <pc:picChg chg="mod">
          <ac:chgData name="Liz Heynes" userId="e5ff50d5-f39a-42f6-9e9f-e790bcc8c38d" providerId="ADAL" clId="{232E2F81-100C-4AAC-99AE-5140AC0871BC}" dt="2024-11-28T03:04:20.551" v="15" actId="962"/>
          <ac:picMkLst>
            <pc:docMk/>
            <pc:sldMk cId="3580694833" sldId="510"/>
            <ac:picMk id="17" creationId="{F1C411B8-96F9-02DC-5129-131156B7E2BC}"/>
          </ac:picMkLst>
        </pc:picChg>
        <pc:picChg chg="mod">
          <ac:chgData name="Liz Heynes" userId="e5ff50d5-f39a-42f6-9e9f-e790bcc8c38d" providerId="ADAL" clId="{232E2F81-100C-4AAC-99AE-5140AC0871BC}" dt="2024-11-28T03:44:39.716" v="946" actId="13244"/>
          <ac:picMkLst>
            <pc:docMk/>
            <pc:sldMk cId="3580694833" sldId="510"/>
            <ac:picMk id="19" creationId="{3E2E6BB2-3A99-7A0F-CB7B-C3CEFBCA9EE3}"/>
          </ac:picMkLst>
        </pc:picChg>
        <pc:picChg chg="mod">
          <ac:chgData name="Liz Heynes" userId="e5ff50d5-f39a-42f6-9e9f-e790bcc8c38d" providerId="ADAL" clId="{232E2F81-100C-4AAC-99AE-5140AC0871BC}" dt="2024-11-28T03:44:43.171" v="947" actId="13244"/>
          <ac:picMkLst>
            <pc:docMk/>
            <pc:sldMk cId="3580694833" sldId="510"/>
            <ac:picMk id="24" creationId="{804136B4-47FF-EEE6-575A-91F3802C6CB7}"/>
          </ac:picMkLst>
        </pc:picChg>
      </pc:sldChg>
      <pc:sldChg chg="addSp delSp modSp mod">
        <pc:chgData name="Liz Heynes" userId="e5ff50d5-f39a-42f6-9e9f-e790bcc8c38d" providerId="ADAL" clId="{232E2F81-100C-4AAC-99AE-5140AC0871BC}" dt="2024-11-28T03:45:09.096" v="953" actId="13244"/>
        <pc:sldMkLst>
          <pc:docMk/>
          <pc:sldMk cId="702303488" sldId="511"/>
        </pc:sldMkLst>
        <pc:spChg chg="add mod">
          <ac:chgData name="Liz Heynes" userId="e5ff50d5-f39a-42f6-9e9f-e790bcc8c38d" providerId="ADAL" clId="{232E2F81-100C-4AAC-99AE-5140AC0871BC}" dt="2024-11-28T03:45:09.096" v="953" actId="13244"/>
          <ac:spMkLst>
            <pc:docMk/>
            <pc:sldMk cId="702303488" sldId="511"/>
            <ac:spMk id="3" creationId="{C6E132AD-2438-8BA1-82DE-40B21FFB697E}"/>
          </ac:spMkLst>
        </pc:spChg>
      </pc:sldChg>
      <pc:sldChg chg="addSp delSp modSp mod">
        <pc:chgData name="Liz Heynes" userId="e5ff50d5-f39a-42f6-9e9f-e790bcc8c38d" providerId="ADAL" clId="{232E2F81-100C-4AAC-99AE-5140AC0871BC}" dt="2024-11-28T03:45:14.008" v="954" actId="13244"/>
        <pc:sldMkLst>
          <pc:docMk/>
          <pc:sldMk cId="2491177883" sldId="512"/>
        </pc:sldMkLst>
        <pc:spChg chg="add mod">
          <ac:chgData name="Liz Heynes" userId="e5ff50d5-f39a-42f6-9e9f-e790bcc8c38d" providerId="ADAL" clId="{232E2F81-100C-4AAC-99AE-5140AC0871BC}" dt="2024-11-28T03:45:14.008" v="954" actId="13244"/>
          <ac:spMkLst>
            <pc:docMk/>
            <pc:sldMk cId="2491177883" sldId="512"/>
            <ac:spMk id="2" creationId="{2582CBF5-494E-3C83-0CF5-7191C5DEC3C9}"/>
          </ac:spMkLst>
        </pc:spChg>
        <pc:picChg chg="mod">
          <ac:chgData name="Liz Heynes" userId="e5ff50d5-f39a-42f6-9e9f-e790bcc8c38d" providerId="ADAL" clId="{232E2F81-100C-4AAC-99AE-5140AC0871BC}" dt="2024-11-28T03:05:25.157" v="31" actId="962"/>
          <ac:picMkLst>
            <pc:docMk/>
            <pc:sldMk cId="2491177883" sldId="512"/>
            <ac:picMk id="3" creationId="{E9A903B1-8F1A-DFEC-4497-AD9FC84C9FC9}"/>
          </ac:picMkLst>
        </pc:picChg>
        <pc:picChg chg="mod">
          <ac:chgData name="Liz Heynes" userId="e5ff50d5-f39a-42f6-9e9f-e790bcc8c38d" providerId="ADAL" clId="{232E2F81-100C-4AAC-99AE-5140AC0871BC}" dt="2024-11-28T03:05:27.920" v="33" actId="962"/>
          <ac:picMkLst>
            <pc:docMk/>
            <pc:sldMk cId="2491177883" sldId="512"/>
            <ac:picMk id="4" creationId="{78E42BA6-E451-6509-097B-E3E6B6458242}"/>
          </ac:picMkLst>
        </pc:picChg>
        <pc:picChg chg="mod">
          <ac:chgData name="Liz Heynes" userId="e5ff50d5-f39a-42f6-9e9f-e790bcc8c38d" providerId="ADAL" clId="{232E2F81-100C-4AAC-99AE-5140AC0871BC}" dt="2024-11-28T03:05:30.695" v="35" actId="962"/>
          <ac:picMkLst>
            <pc:docMk/>
            <pc:sldMk cId="2491177883" sldId="512"/>
            <ac:picMk id="7" creationId="{1574D421-D3D3-3BD3-5639-CD621B5E5658}"/>
          </ac:picMkLst>
        </pc:picChg>
      </pc:sldChg>
      <pc:sldChg chg="addSp delSp modSp mod">
        <pc:chgData name="Liz Heynes" userId="e5ff50d5-f39a-42f6-9e9f-e790bcc8c38d" providerId="ADAL" clId="{232E2F81-100C-4AAC-99AE-5140AC0871BC}" dt="2024-11-28T03:45:21.710" v="955" actId="13244"/>
        <pc:sldMkLst>
          <pc:docMk/>
          <pc:sldMk cId="868684786" sldId="513"/>
        </pc:sldMkLst>
        <pc:spChg chg="add mod">
          <ac:chgData name="Liz Heynes" userId="e5ff50d5-f39a-42f6-9e9f-e790bcc8c38d" providerId="ADAL" clId="{232E2F81-100C-4AAC-99AE-5140AC0871BC}" dt="2024-11-28T03:45:21.710" v="955" actId="13244"/>
          <ac:spMkLst>
            <pc:docMk/>
            <pc:sldMk cId="868684786" sldId="513"/>
            <ac:spMk id="2" creationId="{599B093D-6EB8-1F4E-3A2A-2418EBBF93F5}"/>
          </ac:spMkLst>
        </pc:spChg>
      </pc:sldChg>
      <pc:sldChg chg="addSp delSp modSp mod">
        <pc:chgData name="Liz Heynes" userId="e5ff50d5-f39a-42f6-9e9f-e790bcc8c38d" providerId="ADAL" clId="{232E2F81-100C-4AAC-99AE-5140AC0871BC}" dt="2024-11-28T03:45:26.087" v="956" actId="13244"/>
        <pc:sldMkLst>
          <pc:docMk/>
          <pc:sldMk cId="1259779433" sldId="514"/>
        </pc:sldMkLst>
        <pc:spChg chg="add mod">
          <ac:chgData name="Liz Heynes" userId="e5ff50d5-f39a-42f6-9e9f-e790bcc8c38d" providerId="ADAL" clId="{232E2F81-100C-4AAC-99AE-5140AC0871BC}" dt="2024-11-28T03:45:26.087" v="956" actId="13244"/>
          <ac:spMkLst>
            <pc:docMk/>
            <pc:sldMk cId="1259779433" sldId="514"/>
            <ac:spMk id="2" creationId="{E224D38D-47A5-0E2A-A17D-C39389C85A17}"/>
          </ac:spMkLst>
        </pc:spChg>
      </pc:sldChg>
      <pc:sldChg chg="addSp delSp modSp mod">
        <pc:chgData name="Liz Heynes" userId="e5ff50d5-f39a-42f6-9e9f-e790bcc8c38d" providerId="ADAL" clId="{232E2F81-100C-4AAC-99AE-5140AC0871BC}" dt="2024-11-28T03:45:29.965" v="957" actId="13244"/>
        <pc:sldMkLst>
          <pc:docMk/>
          <pc:sldMk cId="1971552586" sldId="515"/>
        </pc:sldMkLst>
        <pc:spChg chg="add mod">
          <ac:chgData name="Liz Heynes" userId="e5ff50d5-f39a-42f6-9e9f-e790bcc8c38d" providerId="ADAL" clId="{232E2F81-100C-4AAC-99AE-5140AC0871BC}" dt="2024-11-28T03:45:29.965" v="957" actId="13244"/>
          <ac:spMkLst>
            <pc:docMk/>
            <pc:sldMk cId="1971552586" sldId="515"/>
            <ac:spMk id="3" creationId="{6663D7E4-C066-E7DE-8803-47151FEBD77D}"/>
          </ac:spMkLst>
        </pc:spChg>
      </pc:sldChg>
      <pc:sldChg chg="addSp delSp modSp mod">
        <pc:chgData name="Liz Heynes" userId="e5ff50d5-f39a-42f6-9e9f-e790bcc8c38d" providerId="ADAL" clId="{232E2F81-100C-4AAC-99AE-5140AC0871BC}" dt="2024-11-28T03:45:34.157" v="958" actId="13244"/>
        <pc:sldMkLst>
          <pc:docMk/>
          <pc:sldMk cId="1921910358" sldId="517"/>
        </pc:sldMkLst>
        <pc:spChg chg="add mod">
          <ac:chgData name="Liz Heynes" userId="e5ff50d5-f39a-42f6-9e9f-e790bcc8c38d" providerId="ADAL" clId="{232E2F81-100C-4AAC-99AE-5140AC0871BC}" dt="2024-11-28T03:45:34.157" v="958" actId="13244"/>
          <ac:spMkLst>
            <pc:docMk/>
            <pc:sldMk cId="1921910358" sldId="517"/>
            <ac:spMk id="2" creationId="{CDF621B5-36D9-4224-52C8-54C5F8BD3C57}"/>
          </ac:spMkLst>
        </pc:spChg>
        <pc:picChg chg="mod">
          <ac:chgData name="Liz Heynes" userId="e5ff50d5-f39a-42f6-9e9f-e790bcc8c38d" providerId="ADAL" clId="{232E2F81-100C-4AAC-99AE-5140AC0871BC}" dt="2024-11-28T03:06:22.951" v="42" actId="962"/>
          <ac:picMkLst>
            <pc:docMk/>
            <pc:sldMk cId="1921910358" sldId="517"/>
            <ac:picMk id="2050" creationId="{836FDC37-5751-A6E8-4170-33DCB7FC4C1F}"/>
          </ac:picMkLst>
        </pc:picChg>
      </pc:sldChg>
      <pc:sldChg chg="addSp delSp modSp mod">
        <pc:chgData name="Liz Heynes" userId="e5ff50d5-f39a-42f6-9e9f-e790bcc8c38d" providerId="ADAL" clId="{232E2F81-100C-4AAC-99AE-5140AC0871BC}" dt="2024-11-28T03:44:26.558" v="943" actId="13244"/>
        <pc:sldMkLst>
          <pc:docMk/>
          <pc:sldMk cId="1797789494" sldId="518"/>
        </pc:sldMkLst>
        <pc:spChg chg="add mod">
          <ac:chgData name="Liz Heynes" userId="e5ff50d5-f39a-42f6-9e9f-e790bcc8c38d" providerId="ADAL" clId="{232E2F81-100C-4AAC-99AE-5140AC0871BC}" dt="2024-11-28T03:44:26.558" v="943" actId="13244"/>
          <ac:spMkLst>
            <pc:docMk/>
            <pc:sldMk cId="1797789494" sldId="518"/>
            <ac:spMk id="3" creationId="{3303430A-3AD8-132E-C072-AC550C21F6E6}"/>
          </ac:spMkLst>
        </pc:spChg>
        <pc:picChg chg="mod">
          <ac:chgData name="Liz Heynes" userId="e5ff50d5-f39a-42f6-9e9f-e790bcc8c38d" providerId="ADAL" clId="{232E2F81-100C-4AAC-99AE-5140AC0871BC}" dt="2024-11-28T03:03:49.695" v="2" actId="962"/>
          <ac:picMkLst>
            <pc:docMk/>
            <pc:sldMk cId="1797789494" sldId="518"/>
            <ac:picMk id="2" creationId="{42068E3A-698A-2BED-565F-01531721DBF2}"/>
          </ac:picMkLst>
        </pc:picChg>
        <pc:picChg chg="mod">
          <ac:chgData name="Liz Heynes" userId="e5ff50d5-f39a-42f6-9e9f-e790bcc8c38d" providerId="ADAL" clId="{232E2F81-100C-4AAC-99AE-5140AC0871BC}" dt="2024-11-28T03:03:59.640" v="6" actId="962"/>
          <ac:picMkLst>
            <pc:docMk/>
            <pc:sldMk cId="1797789494" sldId="518"/>
            <ac:picMk id="1026" creationId="{C615AC0E-0965-5055-6554-2644C9EC63DD}"/>
          </ac:picMkLst>
        </pc:picChg>
        <pc:picChg chg="mod">
          <ac:chgData name="Liz Heynes" userId="e5ff50d5-f39a-42f6-9e9f-e790bcc8c38d" providerId="ADAL" clId="{232E2F81-100C-4AAC-99AE-5140AC0871BC}" dt="2024-11-28T03:04:04.183" v="10" actId="962"/>
          <ac:picMkLst>
            <pc:docMk/>
            <pc:sldMk cId="1797789494" sldId="518"/>
            <ac:picMk id="1028" creationId="{659BD265-384F-4689-2132-7D9C9A938C57}"/>
          </ac:picMkLst>
        </pc:picChg>
      </pc:sldChg>
      <pc:sldChg chg="addSp delSp modSp mod">
        <pc:chgData name="Liz Heynes" userId="e5ff50d5-f39a-42f6-9e9f-e790bcc8c38d" providerId="ADAL" clId="{232E2F81-100C-4AAC-99AE-5140AC0871BC}" dt="2024-11-28T03:45:37.793" v="959" actId="13244"/>
        <pc:sldMkLst>
          <pc:docMk/>
          <pc:sldMk cId="3324446923" sldId="519"/>
        </pc:sldMkLst>
        <pc:spChg chg="add mod">
          <ac:chgData name="Liz Heynes" userId="e5ff50d5-f39a-42f6-9e9f-e790bcc8c38d" providerId="ADAL" clId="{232E2F81-100C-4AAC-99AE-5140AC0871BC}" dt="2024-11-28T03:45:37.793" v="959" actId="13244"/>
          <ac:spMkLst>
            <pc:docMk/>
            <pc:sldMk cId="3324446923" sldId="519"/>
            <ac:spMk id="2" creationId="{41775244-46E5-57C0-7DEA-4D098AFCFFE7}"/>
          </ac:spMkLst>
        </pc:spChg>
        <pc:picChg chg="mod">
          <ac:chgData name="Liz Heynes" userId="e5ff50d5-f39a-42f6-9e9f-e790bcc8c38d" providerId="ADAL" clId="{232E2F81-100C-4AAC-99AE-5140AC0871BC}" dt="2024-11-28T03:06:39.904" v="45" actId="962"/>
          <ac:picMkLst>
            <pc:docMk/>
            <pc:sldMk cId="3324446923" sldId="519"/>
            <ac:picMk id="3" creationId="{6B21CE4F-158D-2C58-2641-4A83EB710A34}"/>
          </ac:picMkLst>
        </pc:picChg>
      </pc:sldChg>
      <pc:sldChg chg="modSp">
        <pc:chgData name="Liz Heynes" userId="e5ff50d5-f39a-42f6-9e9f-e790bcc8c38d" providerId="ADAL" clId="{232E2F81-100C-4AAC-99AE-5140AC0871BC}" dt="2024-11-28T03:49:34.430" v="995" actId="13244"/>
        <pc:sldMkLst>
          <pc:docMk/>
          <pc:sldMk cId="409148390" sldId="520"/>
        </pc:sldMkLst>
        <pc:spChg chg="mod">
          <ac:chgData name="Liz Heynes" userId="e5ff50d5-f39a-42f6-9e9f-e790bcc8c38d" providerId="ADAL" clId="{232E2F81-100C-4AAC-99AE-5140AC0871BC}" dt="2024-11-28T03:49:34.430" v="995" actId="13244"/>
          <ac:spMkLst>
            <pc:docMk/>
            <pc:sldMk cId="409148390" sldId="520"/>
            <ac:spMk id="3" creationId="{79CFB367-4EE0-DB50-0437-A4E59AE596D4}"/>
          </ac:spMkLst>
        </pc:spChg>
        <pc:spChg chg="mod">
          <ac:chgData name="Liz Heynes" userId="e5ff50d5-f39a-42f6-9e9f-e790bcc8c38d" providerId="ADAL" clId="{232E2F81-100C-4AAC-99AE-5140AC0871BC}" dt="2024-11-28T03:43:59.494" v="940" actId="13244"/>
          <ac:spMkLst>
            <pc:docMk/>
            <pc:sldMk cId="409148390" sldId="520"/>
            <ac:spMk id="4" creationId="{B659DB08-7D8E-1082-B82B-1E2F333A9A4B}"/>
          </ac:spMkLst>
        </pc:spChg>
        <pc:spChg chg="mod">
          <ac:chgData name="Liz Heynes" userId="e5ff50d5-f39a-42f6-9e9f-e790bcc8c38d" providerId="ADAL" clId="{232E2F81-100C-4AAC-99AE-5140AC0871BC}" dt="2024-11-28T03:44:12.230" v="942" actId="13244"/>
          <ac:spMkLst>
            <pc:docMk/>
            <pc:sldMk cId="409148390" sldId="520"/>
            <ac:spMk id="5" creationId="{4D63DF55-0F69-AF36-CD74-DB192D4FA7FC}"/>
          </ac:spMkLst>
        </pc:spChg>
        <pc:spChg chg="mod">
          <ac:chgData name="Liz Heynes" userId="e5ff50d5-f39a-42f6-9e9f-e790bcc8c38d" providerId="ADAL" clId="{232E2F81-100C-4AAC-99AE-5140AC0871BC}" dt="2024-11-28T03:43:50.897" v="939" actId="13244"/>
          <ac:spMkLst>
            <pc:docMk/>
            <pc:sldMk cId="409148390" sldId="520"/>
            <ac:spMk id="6" creationId="{3E192CB3-B945-9406-F3AE-9F952F274A67}"/>
          </ac:spMkLst>
        </pc:spChg>
      </pc:sldChg>
      <pc:sldChg chg="addSp delSp modSp mod">
        <pc:chgData name="Liz Heynes" userId="e5ff50d5-f39a-42f6-9e9f-e790bcc8c38d" providerId="ADAL" clId="{232E2F81-100C-4AAC-99AE-5140AC0871BC}" dt="2024-11-28T03:41:21.240" v="918" actId="207"/>
        <pc:sldMkLst>
          <pc:docMk/>
          <pc:sldMk cId="3259654983" sldId="521"/>
        </pc:sldMkLst>
        <pc:spChg chg="add mod">
          <ac:chgData name="Liz Heynes" userId="e5ff50d5-f39a-42f6-9e9f-e790bcc8c38d" providerId="ADAL" clId="{232E2F81-100C-4AAC-99AE-5140AC0871BC}" dt="2024-11-28T03:41:21.240" v="918" actId="207"/>
          <ac:spMkLst>
            <pc:docMk/>
            <pc:sldMk cId="3259654983" sldId="521"/>
            <ac:spMk id="2" creationId="{59D6CFFD-ED0C-A7B3-7664-81EBCF36CC13}"/>
          </ac:spMkLst>
        </pc:spChg>
      </pc:sldChg>
      <pc:sldChg chg="addSp modSp mod">
        <pc:chgData name="Liz Heynes" userId="e5ff50d5-f39a-42f6-9e9f-e790bcc8c38d" providerId="ADAL" clId="{232E2F81-100C-4AAC-99AE-5140AC0871BC}" dt="2024-11-28T03:45:03.964" v="952" actId="13244"/>
        <pc:sldMkLst>
          <pc:docMk/>
          <pc:sldMk cId="3556024566" sldId="524"/>
        </pc:sldMkLst>
        <pc:spChg chg="add mod">
          <ac:chgData name="Liz Heynes" userId="e5ff50d5-f39a-42f6-9e9f-e790bcc8c38d" providerId="ADAL" clId="{232E2F81-100C-4AAC-99AE-5140AC0871BC}" dt="2024-11-28T03:45:03.964" v="952" actId="13244"/>
          <ac:spMkLst>
            <pc:docMk/>
            <pc:sldMk cId="3556024566" sldId="524"/>
            <ac:spMk id="2" creationId="{6F09CC08-315C-4CD2-31A9-E550B6291364}"/>
          </ac:spMkLst>
        </pc:spChg>
      </pc:sldChg>
      <pc:sldMasterChg chg="modSldLayout">
        <pc:chgData name="Liz Heynes" userId="e5ff50d5-f39a-42f6-9e9f-e790bcc8c38d" providerId="ADAL" clId="{232E2F81-100C-4AAC-99AE-5140AC0871BC}" dt="2024-11-28T05:15:37.892" v="1006"/>
        <pc:sldMasterMkLst>
          <pc:docMk/>
          <pc:sldMasterMk cId="2172787928" sldId="2147483708"/>
        </pc:sldMasterMkLst>
        <pc:sldLayoutChg chg="addSp delSp modSp mod">
          <pc:chgData name="Liz Heynes" userId="e5ff50d5-f39a-42f6-9e9f-e790bcc8c38d" providerId="ADAL" clId="{232E2F81-100C-4AAC-99AE-5140AC0871BC}" dt="2024-11-28T05:15:37.892" v="1006"/>
          <pc:sldLayoutMkLst>
            <pc:docMk/>
            <pc:sldMasterMk cId="2172787928" sldId="2147483708"/>
            <pc:sldLayoutMk cId="1573458902" sldId="2147483782"/>
          </pc:sldLayoutMkLst>
          <pc:spChg chg="add mod">
            <ac:chgData name="Liz Heynes" userId="e5ff50d5-f39a-42f6-9e9f-e790bcc8c38d" providerId="ADAL" clId="{232E2F81-100C-4AAC-99AE-5140AC0871BC}" dt="2024-11-28T05:15:37.892" v="1006"/>
            <ac:spMkLst>
              <pc:docMk/>
              <pc:sldMasterMk cId="2172787928" sldId="2147483708"/>
              <pc:sldLayoutMk cId="1573458902" sldId="2147483782"/>
              <ac:spMk id="9" creationId="{EC90649E-EB93-B0FB-6C95-870B7B42A8FB}"/>
            </ac:spMkLst>
          </pc:spChg>
          <pc:picChg chg="add mod">
            <ac:chgData name="Liz Heynes" userId="e5ff50d5-f39a-42f6-9e9f-e790bcc8c38d" providerId="ADAL" clId="{232E2F81-100C-4AAC-99AE-5140AC0871BC}" dt="2024-11-28T05:15:37.892" v="1006"/>
            <ac:picMkLst>
              <pc:docMk/>
              <pc:sldMasterMk cId="2172787928" sldId="2147483708"/>
              <pc:sldLayoutMk cId="1573458902" sldId="2147483782"/>
              <ac:picMk id="2" creationId="{6B36296C-9A4A-2931-633E-54113BBE8983}"/>
            </ac:picMkLst>
          </pc:picChg>
        </pc:sldLayoutChg>
      </pc:sldMasterChg>
    </pc:docChg>
  </pc:docChgLst>
  <pc:docChgLst>
    <pc:chgData name="Kerrie Shanahan" userId="ae473d9f-76e9-476f-892f-2674ea963afc" providerId="ADAL" clId="{4CC8D1BC-888F-464E-B11F-86B6501950D7}"/>
    <pc:docChg chg="custSel modSld">
      <pc:chgData name="Kerrie Shanahan" userId="ae473d9f-76e9-476f-892f-2674ea963afc" providerId="ADAL" clId="{4CC8D1BC-888F-464E-B11F-86B6501950D7}" dt="2024-11-04T00:38:55.348" v="107" actId="20577"/>
      <pc:docMkLst>
        <pc:docMk/>
      </pc:docMkLst>
      <pc:sldChg chg="modSp modNotesTx">
        <pc:chgData name="Kerrie Shanahan" userId="ae473d9f-76e9-476f-892f-2674ea963afc" providerId="ADAL" clId="{4CC8D1BC-888F-464E-B11F-86B6501950D7}" dt="2024-10-15T23:55:57.335" v="81" actId="14826"/>
        <pc:sldMkLst>
          <pc:docMk/>
          <pc:sldMk cId="4150549256" sldId="437"/>
        </pc:sldMkLst>
        <pc:picChg chg="mod">
          <ac:chgData name="Kerrie Shanahan" userId="ae473d9f-76e9-476f-892f-2674ea963afc" providerId="ADAL" clId="{4CC8D1BC-888F-464E-B11F-86B6501950D7}" dt="2024-10-15T23:55:57.335" v="81" actId="14826"/>
          <ac:picMkLst>
            <pc:docMk/>
            <pc:sldMk cId="4150549256" sldId="437"/>
            <ac:picMk id="3" creationId="{1825C2BD-668D-1B47-A307-4478F57E8F9E}"/>
          </ac:picMkLst>
        </pc:picChg>
      </pc:sldChg>
      <pc:sldChg chg="modSp mod modNotesTx">
        <pc:chgData name="Kerrie Shanahan" userId="ae473d9f-76e9-476f-892f-2674ea963afc" providerId="ADAL" clId="{4CC8D1BC-888F-464E-B11F-86B6501950D7}" dt="2024-10-15T23:05:27.333" v="64" actId="20577"/>
        <pc:sldMkLst>
          <pc:docMk/>
          <pc:sldMk cId="3662316055" sldId="441"/>
        </pc:sldMkLst>
        <pc:spChg chg="mod">
          <ac:chgData name="Kerrie Shanahan" userId="ae473d9f-76e9-476f-892f-2674ea963afc" providerId="ADAL" clId="{4CC8D1BC-888F-464E-B11F-86B6501950D7}" dt="2024-10-15T05:29:01.182" v="35" actId="20577"/>
          <ac:spMkLst>
            <pc:docMk/>
            <pc:sldMk cId="3662316055" sldId="441"/>
            <ac:spMk id="4" creationId="{DFA8163B-DA64-924A-B4D9-41EA437843E9}"/>
          </ac:spMkLst>
        </pc:spChg>
        <pc:spChg chg="mod">
          <ac:chgData name="Kerrie Shanahan" userId="ae473d9f-76e9-476f-892f-2674ea963afc" providerId="ADAL" clId="{4CC8D1BC-888F-464E-B11F-86B6501950D7}" dt="2024-10-15T05:29:06.643" v="40" actId="20577"/>
          <ac:spMkLst>
            <pc:docMk/>
            <pc:sldMk cId="3662316055" sldId="441"/>
            <ac:spMk id="5" creationId="{D8947796-C86B-7B4C-95FE-FF93BD835AA4}"/>
          </ac:spMkLst>
        </pc:spChg>
      </pc:sldChg>
      <pc:sldChg chg="modNotesTx">
        <pc:chgData name="Kerrie Shanahan" userId="ae473d9f-76e9-476f-892f-2674ea963afc" providerId="ADAL" clId="{4CC8D1BC-888F-464E-B11F-86B6501950D7}" dt="2024-10-15T22:55:17.375" v="59" actId="20577"/>
        <pc:sldMkLst>
          <pc:docMk/>
          <pc:sldMk cId="1548968196" sldId="443"/>
        </pc:sldMkLst>
      </pc:sldChg>
      <pc:sldChg chg="modSp mod modNotesTx">
        <pc:chgData name="Kerrie Shanahan" userId="ae473d9f-76e9-476f-892f-2674ea963afc" providerId="ADAL" clId="{4CC8D1BC-888F-464E-B11F-86B6501950D7}" dt="2024-11-04T00:38:55.348" v="107" actId="20577"/>
        <pc:sldMkLst>
          <pc:docMk/>
          <pc:sldMk cId="240114052" sldId="449"/>
        </pc:sldMkLst>
        <pc:spChg chg="mod">
          <ac:chgData name="Kerrie Shanahan" userId="ae473d9f-76e9-476f-892f-2674ea963afc" providerId="ADAL" clId="{4CC8D1BC-888F-464E-B11F-86B6501950D7}" dt="2024-10-15T05:29:16.257" v="45" actId="20577"/>
          <ac:spMkLst>
            <pc:docMk/>
            <pc:sldMk cId="240114052" sldId="449"/>
            <ac:spMk id="24" creationId="{243F9353-4476-7768-8A18-5FE00BE9DAA8}"/>
          </ac:spMkLst>
        </pc:spChg>
      </pc:sldChg>
      <pc:sldChg chg="modNotesTx">
        <pc:chgData name="Kerrie Shanahan" userId="ae473d9f-76e9-476f-892f-2674ea963afc" providerId="ADAL" clId="{4CC8D1BC-888F-464E-B11F-86B6501950D7}" dt="2024-10-15T23:10:19.538" v="65"/>
        <pc:sldMkLst>
          <pc:docMk/>
          <pc:sldMk cId="2664320030" sldId="478"/>
        </pc:sldMkLst>
      </pc:sldChg>
      <pc:sldChg chg="modNotesTx">
        <pc:chgData name="Kerrie Shanahan" userId="ae473d9f-76e9-476f-892f-2674ea963afc" providerId="ADAL" clId="{4CC8D1BC-888F-464E-B11F-86B6501950D7}" dt="2024-10-15T23:13:07.762" v="66"/>
        <pc:sldMkLst>
          <pc:docMk/>
          <pc:sldMk cId="1559763415" sldId="481"/>
        </pc:sldMkLst>
      </pc:sldChg>
      <pc:sldChg chg="modNotesTx">
        <pc:chgData name="Kerrie Shanahan" userId="ae473d9f-76e9-476f-892f-2674ea963afc" providerId="ADAL" clId="{4CC8D1BC-888F-464E-B11F-86B6501950D7}" dt="2024-10-15T23:17:49.543" v="68" actId="20577"/>
        <pc:sldMkLst>
          <pc:docMk/>
          <pc:sldMk cId="1652726119" sldId="509"/>
        </pc:sldMkLst>
      </pc:sldChg>
      <pc:sldChg chg="modSp mod">
        <pc:chgData name="Kerrie Shanahan" userId="ae473d9f-76e9-476f-892f-2674ea963afc" providerId="ADAL" clId="{4CC8D1BC-888F-464E-B11F-86B6501950D7}" dt="2024-10-08T05:35:20.837" v="9" actId="1076"/>
        <pc:sldMkLst>
          <pc:docMk/>
          <pc:sldMk cId="1797789494" sldId="518"/>
        </pc:sldMkLst>
        <pc:picChg chg="mod">
          <ac:chgData name="Kerrie Shanahan" userId="ae473d9f-76e9-476f-892f-2674ea963afc" providerId="ADAL" clId="{4CC8D1BC-888F-464E-B11F-86B6501950D7}" dt="2024-10-08T05:35:07.233" v="5" actId="1076"/>
          <ac:picMkLst>
            <pc:docMk/>
            <pc:sldMk cId="1797789494" sldId="518"/>
            <ac:picMk id="2" creationId="{42068E3A-698A-2BED-565F-01531721DBF2}"/>
          </ac:picMkLst>
        </pc:picChg>
        <pc:picChg chg="mod">
          <ac:chgData name="Kerrie Shanahan" userId="ae473d9f-76e9-476f-892f-2674ea963afc" providerId="ADAL" clId="{4CC8D1BC-888F-464E-B11F-86B6501950D7}" dt="2024-10-08T05:35:18.103" v="8" actId="1076"/>
          <ac:picMkLst>
            <pc:docMk/>
            <pc:sldMk cId="1797789494" sldId="518"/>
            <ac:picMk id="1026" creationId="{C615AC0E-0965-5055-6554-2644C9EC63DD}"/>
          </ac:picMkLst>
        </pc:picChg>
        <pc:picChg chg="mod">
          <ac:chgData name="Kerrie Shanahan" userId="ae473d9f-76e9-476f-892f-2674ea963afc" providerId="ADAL" clId="{4CC8D1BC-888F-464E-B11F-86B6501950D7}" dt="2024-10-08T05:35:20.837" v="9" actId="1076"/>
          <ac:picMkLst>
            <pc:docMk/>
            <pc:sldMk cId="1797789494" sldId="518"/>
            <ac:picMk id="1028" creationId="{659BD265-384F-4689-2132-7D9C9A938C57}"/>
          </ac:picMkLst>
        </pc:picChg>
      </pc:sldChg>
      <pc:sldChg chg="modNotesTx">
        <pc:chgData name="Kerrie Shanahan" userId="ae473d9f-76e9-476f-892f-2674ea963afc" providerId="ADAL" clId="{4CC8D1BC-888F-464E-B11F-86B6501950D7}" dt="2024-10-15T23:32:29.989" v="80" actId="20577"/>
        <pc:sldMkLst>
          <pc:docMk/>
          <pc:sldMk cId="409148390" sldId="520"/>
        </pc:sldMkLst>
      </pc:sldChg>
      <pc:sldChg chg="modNotesTx">
        <pc:chgData name="Kerrie Shanahan" userId="ae473d9f-76e9-476f-892f-2674ea963afc" providerId="ADAL" clId="{4CC8D1BC-888F-464E-B11F-86B6501950D7}" dt="2024-10-15T05:18:09.898" v="25" actId="20577"/>
        <pc:sldMkLst>
          <pc:docMk/>
          <pc:sldMk cId="3556024566" sldId="524"/>
        </pc:sldMkLst>
      </pc:sldChg>
    </pc:docChg>
  </pc:docChgLst>
  <pc:docChgLst>
    <pc:chgData name="Kerrie Shanahan" userId="ae473d9f-76e9-476f-892f-2674ea963afc" providerId="ADAL" clId="{4534841D-5416-45F3-A62B-9591F51A08EF}"/>
    <pc:docChg chg="undo custSel delSld modSld modMainMaster">
      <pc:chgData name="Kerrie Shanahan" userId="ae473d9f-76e9-476f-892f-2674ea963afc" providerId="ADAL" clId="{4534841D-5416-45F3-A62B-9591F51A08EF}" dt="2024-08-20T23:37:28.758" v="954" actId="20577"/>
      <pc:docMkLst>
        <pc:docMk/>
      </pc:docMkLst>
      <pc:sldChg chg="modSp mod">
        <pc:chgData name="Kerrie Shanahan" userId="ae473d9f-76e9-476f-892f-2674ea963afc" providerId="ADAL" clId="{4534841D-5416-45F3-A62B-9591F51A08EF}" dt="2024-08-13T00:28:45.217" v="17" actId="20577"/>
        <pc:sldMkLst>
          <pc:docMk/>
          <pc:sldMk cId="4263359036" sldId="418"/>
        </pc:sldMkLst>
      </pc:sldChg>
      <pc:sldChg chg="del">
        <pc:chgData name="Kerrie Shanahan" userId="ae473d9f-76e9-476f-892f-2674ea963afc" providerId="ADAL" clId="{4534841D-5416-45F3-A62B-9591F51A08EF}" dt="2024-08-20T03:37:34.731" v="207" actId="2696"/>
        <pc:sldMkLst>
          <pc:docMk/>
          <pc:sldMk cId="3170670630" sldId="422"/>
        </pc:sldMkLst>
      </pc:sldChg>
      <pc:sldChg chg="del">
        <pc:chgData name="Kerrie Shanahan" userId="ae473d9f-76e9-476f-892f-2674ea963afc" providerId="ADAL" clId="{4534841D-5416-45F3-A62B-9591F51A08EF}" dt="2024-08-20T03:37:37.853" v="208" actId="2696"/>
        <pc:sldMkLst>
          <pc:docMk/>
          <pc:sldMk cId="3738253787" sldId="424"/>
        </pc:sldMkLst>
      </pc:sldChg>
      <pc:sldChg chg="modSp modNotesTx">
        <pc:chgData name="Kerrie Shanahan" userId="ae473d9f-76e9-476f-892f-2674ea963afc" providerId="ADAL" clId="{4534841D-5416-45F3-A62B-9591F51A08EF}" dt="2024-08-20T23:30:37.731" v="929" actId="14826"/>
        <pc:sldMkLst>
          <pc:docMk/>
          <pc:sldMk cId="4150549256" sldId="437"/>
        </pc:sldMkLst>
      </pc:sldChg>
      <pc:sldChg chg="modSp mod modNotesTx">
        <pc:chgData name="Kerrie Shanahan" userId="ae473d9f-76e9-476f-892f-2674ea963afc" providerId="ADAL" clId="{4534841D-5416-45F3-A62B-9591F51A08EF}" dt="2024-08-20T23:35:57.877" v="931" actId="20577"/>
        <pc:sldMkLst>
          <pc:docMk/>
          <pc:sldMk cId="3662316055" sldId="441"/>
        </pc:sldMkLst>
      </pc:sldChg>
      <pc:sldChg chg="modSp mod modNotesTx">
        <pc:chgData name="Kerrie Shanahan" userId="ae473d9f-76e9-476f-892f-2674ea963afc" providerId="ADAL" clId="{4534841D-5416-45F3-A62B-9591F51A08EF}" dt="2024-08-20T05:35:16.500" v="754" actId="113"/>
        <pc:sldMkLst>
          <pc:docMk/>
          <pc:sldMk cId="3790191868" sldId="442"/>
        </pc:sldMkLst>
      </pc:sldChg>
      <pc:sldChg chg="addSp delSp modSp mod modNotesTx">
        <pc:chgData name="Kerrie Shanahan" userId="ae473d9f-76e9-476f-892f-2674ea963afc" providerId="ADAL" clId="{4534841D-5416-45F3-A62B-9591F51A08EF}" dt="2024-08-20T05:37:21.896" v="820" actId="113"/>
        <pc:sldMkLst>
          <pc:docMk/>
          <pc:sldMk cId="1548968196" sldId="443"/>
        </pc:sldMkLst>
      </pc:sldChg>
      <pc:sldChg chg="addSp delSp modSp mod modNotesTx">
        <pc:chgData name="Kerrie Shanahan" userId="ae473d9f-76e9-476f-892f-2674ea963afc" providerId="ADAL" clId="{4534841D-5416-45F3-A62B-9591F51A08EF}" dt="2024-08-20T05:35:33.508" v="756"/>
        <pc:sldMkLst>
          <pc:docMk/>
          <pc:sldMk cId="1550106778" sldId="444"/>
        </pc:sldMkLst>
      </pc:sldChg>
      <pc:sldChg chg="addSp delSp modSp mod modNotesTx">
        <pc:chgData name="Kerrie Shanahan" userId="ae473d9f-76e9-476f-892f-2674ea963afc" providerId="ADAL" clId="{4534841D-5416-45F3-A62B-9591F51A08EF}" dt="2024-08-20T05:37:18.207" v="819" actId="113"/>
        <pc:sldMkLst>
          <pc:docMk/>
          <pc:sldMk cId="2708634835" sldId="445"/>
        </pc:sldMkLst>
      </pc:sldChg>
      <pc:sldChg chg="modNotesTx">
        <pc:chgData name="Kerrie Shanahan" userId="ae473d9f-76e9-476f-892f-2674ea963afc" providerId="ADAL" clId="{4534841D-5416-45F3-A62B-9591F51A08EF}" dt="2024-08-20T05:37:00.236" v="809" actId="113"/>
        <pc:sldMkLst>
          <pc:docMk/>
          <pc:sldMk cId="349643366" sldId="446"/>
        </pc:sldMkLst>
      </pc:sldChg>
      <pc:sldChg chg="addSp delSp modSp mod modNotesTx">
        <pc:chgData name="Kerrie Shanahan" userId="ae473d9f-76e9-476f-892f-2674ea963afc" providerId="ADAL" clId="{4534841D-5416-45F3-A62B-9591F51A08EF}" dt="2024-08-20T23:28:25.786" v="928" actId="20577"/>
        <pc:sldMkLst>
          <pc:docMk/>
          <pc:sldMk cId="240114052" sldId="449"/>
        </pc:sldMkLst>
      </pc:sldChg>
      <pc:sldChg chg="addSp delSp modSp mod modNotesTx">
        <pc:chgData name="Kerrie Shanahan" userId="ae473d9f-76e9-476f-892f-2674ea963afc" providerId="ADAL" clId="{4534841D-5416-45F3-A62B-9591F51A08EF}" dt="2024-08-20T05:35:39.729" v="758" actId="20577"/>
        <pc:sldMkLst>
          <pc:docMk/>
          <pc:sldMk cId="536094152" sldId="466"/>
        </pc:sldMkLst>
      </pc:sldChg>
      <pc:sldChg chg="modSp mod modNotesTx">
        <pc:chgData name="Kerrie Shanahan" userId="ae473d9f-76e9-476f-892f-2674ea963afc" providerId="ADAL" clId="{4534841D-5416-45F3-A62B-9591F51A08EF}" dt="2024-08-20T05:35:54.979" v="762" actId="20577"/>
        <pc:sldMkLst>
          <pc:docMk/>
          <pc:sldMk cId="3096463887" sldId="468"/>
        </pc:sldMkLst>
      </pc:sldChg>
      <pc:sldChg chg="addSp delSp modSp mod modNotesTx">
        <pc:chgData name="Kerrie Shanahan" userId="ae473d9f-76e9-476f-892f-2674ea963afc" providerId="ADAL" clId="{4534841D-5416-45F3-A62B-9591F51A08EF}" dt="2024-08-20T05:37:30.900" v="822" actId="20577"/>
        <pc:sldMkLst>
          <pc:docMk/>
          <pc:sldMk cId="3461911102" sldId="469"/>
        </pc:sldMkLst>
      </pc:sldChg>
      <pc:sldChg chg="addSp delSp modSp mod modNotesTx">
        <pc:chgData name="Kerrie Shanahan" userId="ae473d9f-76e9-476f-892f-2674ea963afc" providerId="ADAL" clId="{4534841D-5416-45F3-A62B-9591F51A08EF}" dt="2024-08-20T05:37:34.215" v="824" actId="20577"/>
        <pc:sldMkLst>
          <pc:docMk/>
          <pc:sldMk cId="3868218024" sldId="470"/>
        </pc:sldMkLst>
      </pc:sldChg>
      <pc:sldChg chg="modSp mod modNotesTx">
        <pc:chgData name="Kerrie Shanahan" userId="ae473d9f-76e9-476f-892f-2674ea963afc" providerId="ADAL" clId="{4534841D-5416-45F3-A62B-9591F51A08EF}" dt="2024-08-20T05:37:37.529" v="826" actId="20577"/>
        <pc:sldMkLst>
          <pc:docMk/>
          <pc:sldMk cId="2325795097" sldId="471"/>
        </pc:sldMkLst>
      </pc:sldChg>
      <pc:sldChg chg="addSp delSp modSp mod modNotesTx">
        <pc:chgData name="Kerrie Shanahan" userId="ae473d9f-76e9-476f-892f-2674ea963afc" providerId="ADAL" clId="{4534841D-5416-45F3-A62B-9591F51A08EF}" dt="2024-08-20T05:35:59.871" v="764" actId="20577"/>
        <pc:sldMkLst>
          <pc:docMk/>
          <pc:sldMk cId="2806691242" sldId="472"/>
        </pc:sldMkLst>
      </pc:sldChg>
      <pc:sldChg chg="addSp delSp modSp mod modNotesTx">
        <pc:chgData name="Kerrie Shanahan" userId="ae473d9f-76e9-476f-892f-2674ea963afc" providerId="ADAL" clId="{4534841D-5416-45F3-A62B-9591F51A08EF}" dt="2024-08-20T05:36:03.107" v="766" actId="20577"/>
        <pc:sldMkLst>
          <pc:docMk/>
          <pc:sldMk cId="2667868244" sldId="473"/>
        </pc:sldMkLst>
      </pc:sldChg>
      <pc:sldChg chg="addSp delSp modSp mod modNotesTx">
        <pc:chgData name="Kerrie Shanahan" userId="ae473d9f-76e9-476f-892f-2674ea963afc" providerId="ADAL" clId="{4534841D-5416-45F3-A62B-9591F51A08EF}" dt="2024-08-20T05:37:45.645" v="828" actId="20577"/>
        <pc:sldMkLst>
          <pc:docMk/>
          <pc:sldMk cId="908412850" sldId="475"/>
        </pc:sldMkLst>
      </pc:sldChg>
      <pc:sldChg chg="addSp delSp modSp mod modNotesTx">
        <pc:chgData name="Kerrie Shanahan" userId="ae473d9f-76e9-476f-892f-2674ea963afc" providerId="ADAL" clId="{4534841D-5416-45F3-A62B-9591F51A08EF}" dt="2024-08-20T05:37:49.024" v="830" actId="20577"/>
        <pc:sldMkLst>
          <pc:docMk/>
          <pc:sldMk cId="1716554648" sldId="476"/>
        </pc:sldMkLst>
      </pc:sldChg>
      <pc:sldChg chg="modSp mod modNotesTx">
        <pc:chgData name="Kerrie Shanahan" userId="ae473d9f-76e9-476f-892f-2674ea963afc" providerId="ADAL" clId="{4534841D-5416-45F3-A62B-9591F51A08EF}" dt="2024-08-20T23:37:28.758" v="954" actId="20577"/>
        <pc:sldMkLst>
          <pc:docMk/>
          <pc:sldMk cId="2664320030" sldId="478"/>
        </pc:sldMkLst>
      </pc:sldChg>
      <pc:sldChg chg="modSp mod modNotesTx">
        <pc:chgData name="Kerrie Shanahan" userId="ae473d9f-76e9-476f-892f-2674ea963afc" providerId="ADAL" clId="{4534841D-5416-45F3-A62B-9591F51A08EF}" dt="2024-08-20T05:36:20.774" v="772" actId="20577"/>
        <pc:sldMkLst>
          <pc:docMk/>
          <pc:sldMk cId="3005270447" sldId="480"/>
        </pc:sldMkLst>
      </pc:sldChg>
      <pc:sldChg chg="modSp mod modNotesTx">
        <pc:chgData name="Kerrie Shanahan" userId="ae473d9f-76e9-476f-892f-2674ea963afc" providerId="ADAL" clId="{4534841D-5416-45F3-A62B-9591F51A08EF}" dt="2024-08-20T23:37:08.748" v="953" actId="20577"/>
        <pc:sldMkLst>
          <pc:docMk/>
          <pc:sldMk cId="1559763415" sldId="481"/>
        </pc:sldMkLst>
      </pc:sldChg>
      <pc:sldChg chg="addSp delSp modSp mod modNotesTx">
        <pc:chgData name="Kerrie Shanahan" userId="ae473d9f-76e9-476f-892f-2674ea963afc" providerId="ADAL" clId="{4534841D-5416-45F3-A62B-9591F51A08EF}" dt="2024-08-20T05:35:43.659" v="760" actId="20577"/>
        <pc:sldMkLst>
          <pc:docMk/>
          <pc:sldMk cId="4152176365" sldId="496"/>
        </pc:sldMkLst>
      </pc:sldChg>
      <pc:sldChg chg="addSp delSp modSp mod modNotesTx">
        <pc:chgData name="Kerrie Shanahan" userId="ae473d9f-76e9-476f-892f-2674ea963afc" providerId="ADAL" clId="{4534841D-5416-45F3-A62B-9591F51A08EF}" dt="2024-08-20T05:36:06.797" v="768" actId="20577"/>
        <pc:sldMkLst>
          <pc:docMk/>
          <pc:sldMk cId="3577013097" sldId="498"/>
        </pc:sldMkLst>
      </pc:sldChg>
      <pc:sldChg chg="addSp delSp modSp mod modNotesTx">
        <pc:chgData name="Kerrie Shanahan" userId="ae473d9f-76e9-476f-892f-2674ea963afc" providerId="ADAL" clId="{4534841D-5416-45F3-A62B-9591F51A08EF}" dt="2024-08-20T05:37:52.373" v="832" actId="20577"/>
        <pc:sldMkLst>
          <pc:docMk/>
          <pc:sldMk cId="2230884598" sldId="499"/>
        </pc:sldMkLst>
      </pc:sldChg>
      <pc:sldChg chg="modNotesTx">
        <pc:chgData name="Kerrie Shanahan" userId="ae473d9f-76e9-476f-892f-2674ea963afc" providerId="ADAL" clId="{4534841D-5416-45F3-A62B-9591F51A08EF}" dt="2024-08-20T23:26:33.945" v="904" actId="20577"/>
        <pc:sldMkLst>
          <pc:docMk/>
          <pc:sldMk cId="3426776120" sldId="502"/>
        </pc:sldMkLst>
      </pc:sldChg>
      <pc:sldChg chg="modSp mod modNotesTx">
        <pc:chgData name="Kerrie Shanahan" userId="ae473d9f-76e9-476f-892f-2674ea963afc" providerId="ADAL" clId="{4534841D-5416-45F3-A62B-9591F51A08EF}" dt="2024-08-20T23:26:45.570" v="911" actId="20577"/>
        <pc:sldMkLst>
          <pc:docMk/>
          <pc:sldMk cId="945680467" sldId="504"/>
        </pc:sldMkLst>
      </pc:sldChg>
      <pc:sldChg chg="modNotesTx">
        <pc:chgData name="Kerrie Shanahan" userId="ae473d9f-76e9-476f-892f-2674ea963afc" providerId="ADAL" clId="{4534841D-5416-45F3-A62B-9591F51A08EF}" dt="2024-08-20T05:22:18.908" v="716" actId="113"/>
        <pc:sldMkLst>
          <pc:docMk/>
          <pc:sldMk cId="48479127" sldId="505"/>
        </pc:sldMkLst>
      </pc:sldChg>
      <pc:sldMasterChg chg="delSldLayout modSldLayout">
        <pc:chgData name="Kerrie Shanahan" userId="ae473d9f-76e9-476f-892f-2674ea963afc" providerId="ADAL" clId="{4534841D-5416-45F3-A62B-9591F51A08EF}" dt="2024-08-20T03:37:37.853" v="208" actId="2696"/>
        <pc:sldMasterMkLst>
          <pc:docMk/>
          <pc:sldMasterMk cId="2172787928" sldId="2147483708"/>
        </pc:sldMasterMkLst>
        <pc:sldLayoutChg chg="modSp mod">
          <pc:chgData name="Kerrie Shanahan" userId="ae473d9f-76e9-476f-892f-2674ea963afc" providerId="ADAL" clId="{4534841D-5416-45F3-A62B-9591F51A08EF}" dt="2024-08-13T00:28:52.950" v="19" actId="20577"/>
          <pc:sldLayoutMkLst>
            <pc:docMk/>
            <pc:sldMasterMk cId="2172787928" sldId="2147483708"/>
            <pc:sldLayoutMk cId="1787566143" sldId="2147483765"/>
          </pc:sldLayoutMkLst>
        </pc:sldLayoutChg>
        <pc:sldLayoutChg chg="modSp del mod">
          <pc:chgData name="Kerrie Shanahan" userId="ae473d9f-76e9-476f-892f-2674ea963afc" providerId="ADAL" clId="{4534841D-5416-45F3-A62B-9591F51A08EF}" dt="2024-08-20T03:37:34.731" v="207" actId="2696"/>
          <pc:sldLayoutMkLst>
            <pc:docMk/>
            <pc:sldMasterMk cId="2172787928" sldId="2147483708"/>
            <pc:sldLayoutMk cId="1185396580" sldId="2147483766"/>
          </pc:sldLayoutMkLst>
        </pc:sldLayoutChg>
        <pc:sldLayoutChg chg="modSp del mod">
          <pc:chgData name="Kerrie Shanahan" userId="ae473d9f-76e9-476f-892f-2674ea963afc" providerId="ADAL" clId="{4534841D-5416-45F3-A62B-9591F51A08EF}" dt="2024-08-20T03:37:37.853" v="208" actId="2696"/>
          <pc:sldLayoutMkLst>
            <pc:docMk/>
            <pc:sldMasterMk cId="2172787928" sldId="2147483708"/>
            <pc:sldLayoutMk cId="3886550239" sldId="2147483767"/>
          </pc:sldLayoutMkLst>
        </pc:sldLayoutChg>
      </pc:sldMasterChg>
    </pc:docChg>
  </pc:docChgLst>
  <pc:docChgLst>
    <pc:chgData name="Elaine Stanley" userId="S::elaine.stanley@esa.edu.au::9dfc5ab9-b876-4d2e-b928-2720deac3464" providerId="AD" clId="Web-{F10EDADA-B7C1-CD8B-0B82-0A75159F5089}"/>
    <pc:docChg chg="modSld">
      <pc:chgData name="Elaine Stanley" userId="S::elaine.stanley@esa.edu.au::9dfc5ab9-b876-4d2e-b928-2720deac3464" providerId="AD" clId="Web-{F10EDADA-B7C1-CD8B-0B82-0A75159F5089}" dt="2024-08-29T02:27:02.737" v="5"/>
      <pc:docMkLst>
        <pc:docMk/>
      </pc:docMkLst>
      <pc:sldChg chg="modSp">
        <pc:chgData name="Elaine Stanley" userId="S::elaine.stanley@esa.edu.au::9dfc5ab9-b876-4d2e-b928-2720deac3464" providerId="AD" clId="Web-{F10EDADA-B7C1-CD8B-0B82-0A75159F5089}" dt="2024-08-29T02:25:29.250" v="0" actId="20577"/>
        <pc:sldMkLst>
          <pc:docMk/>
          <pc:sldMk cId="3790191868" sldId="442"/>
        </pc:sldMkLst>
      </pc:sldChg>
      <pc:sldChg chg="modSp">
        <pc:chgData name="Elaine Stanley" userId="S::elaine.stanley@esa.edu.au::9dfc5ab9-b876-4d2e-b928-2720deac3464" providerId="AD" clId="Web-{F10EDADA-B7C1-CD8B-0B82-0A75159F5089}" dt="2024-08-29T02:25:33.188" v="1" actId="20577"/>
        <pc:sldMkLst>
          <pc:docMk/>
          <pc:sldMk cId="1548968196" sldId="443"/>
        </pc:sldMkLst>
      </pc:sldChg>
      <pc:sldChg chg="modNotes">
        <pc:chgData name="Elaine Stanley" userId="S::elaine.stanley@esa.edu.au::9dfc5ab9-b876-4d2e-b928-2720deac3464" providerId="AD" clId="Web-{F10EDADA-B7C1-CD8B-0B82-0A75159F5089}" dt="2024-08-29T02:27:02.737" v="5"/>
        <pc:sldMkLst>
          <pc:docMk/>
          <pc:sldMk cId="240114052" sldId="449"/>
        </pc:sldMkLst>
      </pc:sldChg>
    </pc:docChg>
  </pc:docChgLst>
  <pc:docChgLst>
    <pc:chgData name="Rebecca McEwan" userId="ff810c5d-fc8a-4cb6-9b96-8b31b958f764" providerId="ADAL" clId="{8EADFB56-2D8A-413E-8B4B-5A2BF21093AB}"/>
    <pc:docChg chg="undo custSel modSld">
      <pc:chgData name="Rebecca McEwan" userId="ff810c5d-fc8a-4cb6-9b96-8b31b958f764" providerId="ADAL" clId="{8EADFB56-2D8A-413E-8B4B-5A2BF21093AB}" dt="2024-10-07T22:48:18.728" v="917" actId="20577"/>
      <pc:docMkLst>
        <pc:docMk/>
      </pc:docMkLst>
      <pc:sldChg chg="addSp delSp modSp mod modNotesTx">
        <pc:chgData name="Rebecca McEwan" userId="ff810c5d-fc8a-4cb6-9b96-8b31b958f764" providerId="ADAL" clId="{8EADFB56-2D8A-413E-8B4B-5A2BF21093AB}" dt="2024-10-07T22:48:18.728" v="917" actId="20577"/>
        <pc:sldMkLst>
          <pc:docMk/>
          <pc:sldMk cId="1921910358" sldId="517"/>
        </pc:sldMkLst>
        <pc:picChg chg="add mod">
          <ac:chgData name="Rebecca McEwan" userId="ff810c5d-fc8a-4cb6-9b96-8b31b958f764" providerId="ADAL" clId="{8EADFB56-2D8A-413E-8B4B-5A2BF21093AB}" dt="2024-10-01T04:12:55.306" v="174" actId="1076"/>
          <ac:picMkLst>
            <pc:docMk/>
            <pc:sldMk cId="1921910358" sldId="517"/>
            <ac:picMk id="2050" creationId="{836FDC37-5751-A6E8-4170-33DCB7FC4C1F}"/>
          </ac:picMkLst>
        </pc:picChg>
      </pc:sldChg>
      <pc:sldChg chg="addSp delSp modSp mod modNotesTx">
        <pc:chgData name="Rebecca McEwan" userId="ff810c5d-fc8a-4cb6-9b96-8b31b958f764" providerId="ADAL" clId="{8EADFB56-2D8A-413E-8B4B-5A2BF21093AB}" dt="2024-10-07T22:45:24.788" v="915" actId="20577"/>
        <pc:sldMkLst>
          <pc:docMk/>
          <pc:sldMk cId="1797789494" sldId="518"/>
        </pc:sldMkLst>
        <pc:picChg chg="add mod">
          <ac:chgData name="Rebecca McEwan" userId="ff810c5d-fc8a-4cb6-9b96-8b31b958f764" providerId="ADAL" clId="{8EADFB56-2D8A-413E-8B4B-5A2BF21093AB}" dt="2024-10-01T04:08:46.641" v="156" actId="1076"/>
          <ac:picMkLst>
            <pc:docMk/>
            <pc:sldMk cId="1797789494" sldId="518"/>
            <ac:picMk id="2" creationId="{42068E3A-698A-2BED-565F-01531721DBF2}"/>
          </ac:picMkLst>
        </pc:picChg>
        <pc:picChg chg="add mod">
          <ac:chgData name="Rebecca McEwan" userId="ff810c5d-fc8a-4cb6-9b96-8b31b958f764" providerId="ADAL" clId="{8EADFB56-2D8A-413E-8B4B-5A2BF21093AB}" dt="2024-10-01T04:09:30.982" v="162" actId="1076"/>
          <ac:picMkLst>
            <pc:docMk/>
            <pc:sldMk cId="1797789494" sldId="518"/>
            <ac:picMk id="1026" creationId="{C615AC0E-0965-5055-6554-2644C9EC63DD}"/>
          </ac:picMkLst>
        </pc:picChg>
        <pc:picChg chg="add mod">
          <ac:chgData name="Rebecca McEwan" userId="ff810c5d-fc8a-4cb6-9b96-8b31b958f764" providerId="ADAL" clId="{8EADFB56-2D8A-413E-8B4B-5A2BF21093AB}" dt="2024-10-01T04:10:34.744" v="165" actId="1076"/>
          <ac:picMkLst>
            <pc:docMk/>
            <pc:sldMk cId="1797789494" sldId="518"/>
            <ac:picMk id="1028" creationId="{659BD265-384F-4689-2132-7D9C9A938C57}"/>
          </ac:picMkLst>
        </pc:picChg>
      </pc:sldChg>
      <pc:sldChg chg="addSp delSp modSp mod modNotesTx">
        <pc:chgData name="Rebecca McEwan" userId="ff810c5d-fc8a-4cb6-9b96-8b31b958f764" providerId="ADAL" clId="{8EADFB56-2D8A-413E-8B4B-5A2BF21093AB}" dt="2024-10-01T04:25:47.529" v="837" actId="20577"/>
        <pc:sldMkLst>
          <pc:docMk/>
          <pc:sldMk cId="3324446923" sldId="519"/>
        </pc:sldMkLst>
      </pc:sldChg>
    </pc:docChg>
  </pc:docChgLst>
  <pc:docChgLst>
    <pc:chgData name="Kerrie Shanahan" userId="ae473d9f-76e9-476f-892f-2674ea963afc" providerId="ADAL" clId="{6D7B4B9E-0549-4762-ACE7-A556086DBDAC}"/>
    <pc:docChg chg="undo custSel modSld modMainMaster">
      <pc:chgData name="Kerrie Shanahan" userId="ae473d9f-76e9-476f-892f-2674ea963afc" providerId="ADAL" clId="{6D7B4B9E-0549-4762-ACE7-A556086DBDAC}" dt="2024-08-28T02:19:52.581" v="85"/>
      <pc:docMkLst>
        <pc:docMk/>
      </pc:docMkLst>
      <pc:sldChg chg="modSp">
        <pc:chgData name="Kerrie Shanahan" userId="ae473d9f-76e9-476f-892f-2674ea963afc" providerId="ADAL" clId="{6D7B4B9E-0549-4762-ACE7-A556086DBDAC}" dt="2024-08-28T02:01:05.647" v="0" actId="14826"/>
        <pc:sldMkLst>
          <pc:docMk/>
          <pc:sldMk cId="4150549256" sldId="437"/>
        </pc:sldMkLst>
      </pc:sldChg>
      <pc:sldChg chg="modNotesTx">
        <pc:chgData name="Kerrie Shanahan" userId="ae473d9f-76e9-476f-892f-2674ea963afc" providerId="ADAL" clId="{6D7B4B9E-0549-4762-ACE7-A556086DBDAC}" dt="2024-08-28T02:19:52.581" v="85"/>
        <pc:sldMkLst>
          <pc:docMk/>
          <pc:sldMk cId="349643366" sldId="446"/>
        </pc:sldMkLst>
      </pc:sldChg>
      <pc:sldMasterChg chg="modSldLayout sldLayoutOrd">
        <pc:chgData name="Kerrie Shanahan" userId="ae473d9f-76e9-476f-892f-2674ea963afc" providerId="ADAL" clId="{6D7B4B9E-0549-4762-ACE7-A556086DBDAC}" dt="2024-08-28T02:19:28.315" v="84"/>
        <pc:sldMasterMkLst>
          <pc:docMk/>
          <pc:sldMasterMk cId="2172787928" sldId="2147483708"/>
        </pc:sldMasterMkLst>
        <pc:sldLayoutChg chg="addSp modSp">
          <pc:chgData name="Kerrie Shanahan" userId="ae473d9f-76e9-476f-892f-2674ea963afc" providerId="ADAL" clId="{6D7B4B9E-0549-4762-ACE7-A556086DBDAC}" dt="2024-08-28T02:04:03.234" v="23"/>
          <pc:sldLayoutMkLst>
            <pc:docMk/>
            <pc:sldMasterMk cId="2172787928" sldId="2147483708"/>
            <pc:sldLayoutMk cId="2272416617" sldId="2147483690"/>
          </pc:sldLayoutMkLst>
        </pc:sldLayoutChg>
        <pc:sldLayoutChg chg="addSp modSp">
          <pc:chgData name="Kerrie Shanahan" userId="ae473d9f-76e9-476f-892f-2674ea963afc" providerId="ADAL" clId="{6D7B4B9E-0549-4762-ACE7-A556086DBDAC}" dt="2024-08-28T02:04:10.100" v="25"/>
          <pc:sldLayoutMkLst>
            <pc:docMk/>
            <pc:sldMasterMk cId="2172787928" sldId="2147483708"/>
            <pc:sldLayoutMk cId="830297260" sldId="2147483692"/>
          </pc:sldLayoutMkLst>
        </pc:sldLayoutChg>
        <pc:sldLayoutChg chg="addSp delSp modSp mod">
          <pc:chgData name="Kerrie Shanahan" userId="ae473d9f-76e9-476f-892f-2674ea963afc" providerId="ADAL" clId="{6D7B4B9E-0549-4762-ACE7-A556086DBDAC}" dt="2024-08-28T02:19:00.383" v="80"/>
          <pc:sldLayoutMkLst>
            <pc:docMk/>
            <pc:sldMasterMk cId="2172787928" sldId="2147483708"/>
            <pc:sldLayoutMk cId="3864395886" sldId="2147483696"/>
          </pc:sldLayoutMkLst>
        </pc:sldLayoutChg>
        <pc:sldLayoutChg chg="addSp modSp">
          <pc:chgData name="Kerrie Shanahan" userId="ae473d9f-76e9-476f-892f-2674ea963afc" providerId="ADAL" clId="{6D7B4B9E-0549-4762-ACE7-A556086DBDAC}" dt="2024-08-28T02:04:05.278" v="24"/>
          <pc:sldLayoutMkLst>
            <pc:docMk/>
            <pc:sldMasterMk cId="2172787928" sldId="2147483708"/>
            <pc:sldLayoutMk cId="2156658703" sldId="2147483699"/>
          </pc:sldLayoutMkLst>
        </pc:sldLayoutChg>
        <pc:sldLayoutChg chg="addSp delSp modSp mod">
          <pc:chgData name="Kerrie Shanahan" userId="ae473d9f-76e9-476f-892f-2674ea963afc" providerId="ADAL" clId="{6D7B4B9E-0549-4762-ACE7-A556086DBDAC}" dt="2024-08-28T02:09:58.747" v="59"/>
          <pc:sldLayoutMkLst>
            <pc:docMk/>
            <pc:sldMasterMk cId="2172787928" sldId="2147483708"/>
            <pc:sldLayoutMk cId="3276783575" sldId="2147483715"/>
          </pc:sldLayoutMkLst>
        </pc:sldLayoutChg>
        <pc:sldLayoutChg chg="addSp delSp modSp mod">
          <pc:chgData name="Kerrie Shanahan" userId="ae473d9f-76e9-476f-892f-2674ea963afc" providerId="ADAL" clId="{6D7B4B9E-0549-4762-ACE7-A556086DBDAC}" dt="2024-08-28T02:19:28.315" v="84"/>
          <pc:sldLayoutMkLst>
            <pc:docMk/>
            <pc:sldMasterMk cId="2172787928" sldId="2147483708"/>
            <pc:sldLayoutMk cId="936281495" sldId="2147483743"/>
          </pc:sldLayoutMkLst>
        </pc:sldLayoutChg>
        <pc:sldLayoutChg chg="addSp delSp modSp mod">
          <pc:chgData name="Kerrie Shanahan" userId="ae473d9f-76e9-476f-892f-2674ea963afc" providerId="ADAL" clId="{6D7B4B9E-0549-4762-ACE7-A556086DBDAC}" dt="2024-08-28T02:02:44.469" v="8"/>
          <pc:sldLayoutMkLst>
            <pc:docMk/>
            <pc:sldMasterMk cId="2172787928" sldId="2147483708"/>
            <pc:sldLayoutMk cId="1787566143" sldId="2147483765"/>
          </pc:sldLayoutMkLst>
        </pc:sldLayoutChg>
        <pc:sldLayoutChg chg="addSp modSp">
          <pc:chgData name="Kerrie Shanahan" userId="ae473d9f-76e9-476f-892f-2674ea963afc" providerId="ADAL" clId="{6D7B4B9E-0549-4762-ACE7-A556086DBDAC}" dt="2024-08-28T02:03:21.828" v="9"/>
          <pc:sldLayoutMkLst>
            <pc:docMk/>
            <pc:sldMasterMk cId="2172787928" sldId="2147483708"/>
            <pc:sldLayoutMk cId="1142151318" sldId="2147483768"/>
          </pc:sldLayoutMkLst>
        </pc:sldLayoutChg>
        <pc:sldLayoutChg chg="addSp delSp modSp mod">
          <pc:chgData name="Kerrie Shanahan" userId="ae473d9f-76e9-476f-892f-2674ea963afc" providerId="ADAL" clId="{6D7B4B9E-0549-4762-ACE7-A556086DBDAC}" dt="2024-08-28T02:04:46.192" v="30"/>
          <pc:sldLayoutMkLst>
            <pc:docMk/>
            <pc:sldMasterMk cId="2172787928" sldId="2147483708"/>
            <pc:sldLayoutMk cId="99948327" sldId="2147483769"/>
          </pc:sldLayoutMkLst>
        </pc:sldLayoutChg>
        <pc:sldLayoutChg chg="addSp delSp modSp mod">
          <pc:chgData name="Kerrie Shanahan" userId="ae473d9f-76e9-476f-892f-2674ea963afc" providerId="ADAL" clId="{6D7B4B9E-0549-4762-ACE7-A556086DBDAC}" dt="2024-08-28T02:07:58.706" v="34"/>
          <pc:sldLayoutMkLst>
            <pc:docMk/>
            <pc:sldMasterMk cId="2172787928" sldId="2147483708"/>
            <pc:sldLayoutMk cId="500624972" sldId="2147483770"/>
          </pc:sldLayoutMkLst>
        </pc:sldLayoutChg>
        <pc:sldLayoutChg chg="addSp delSp modSp mod">
          <pc:chgData name="Kerrie Shanahan" userId="ae473d9f-76e9-476f-892f-2674ea963afc" providerId="ADAL" clId="{6D7B4B9E-0549-4762-ACE7-A556086DBDAC}" dt="2024-08-28T02:08:23.334" v="38"/>
          <pc:sldLayoutMkLst>
            <pc:docMk/>
            <pc:sldMasterMk cId="2172787928" sldId="2147483708"/>
            <pc:sldLayoutMk cId="3197712711" sldId="2147483771"/>
          </pc:sldLayoutMkLst>
        </pc:sldLayoutChg>
        <pc:sldLayoutChg chg="addSp delSp modSp mod">
          <pc:chgData name="Kerrie Shanahan" userId="ae473d9f-76e9-476f-892f-2674ea963afc" providerId="ADAL" clId="{6D7B4B9E-0549-4762-ACE7-A556086DBDAC}" dt="2024-08-28T02:08:39.918" v="42"/>
          <pc:sldLayoutMkLst>
            <pc:docMk/>
            <pc:sldMasterMk cId="2172787928" sldId="2147483708"/>
            <pc:sldLayoutMk cId="3076293172" sldId="2147483772"/>
          </pc:sldLayoutMkLst>
        </pc:sldLayoutChg>
        <pc:sldLayoutChg chg="addSp delSp modSp mod ord">
          <pc:chgData name="Kerrie Shanahan" userId="ae473d9f-76e9-476f-892f-2674ea963afc" providerId="ADAL" clId="{6D7B4B9E-0549-4762-ACE7-A556086DBDAC}" dt="2024-08-28T02:08:57.040" v="47"/>
          <pc:sldLayoutMkLst>
            <pc:docMk/>
            <pc:sldMasterMk cId="2172787928" sldId="2147483708"/>
            <pc:sldLayoutMk cId="1256401333" sldId="2147483773"/>
          </pc:sldLayoutMkLst>
        </pc:sldLayoutChg>
        <pc:sldLayoutChg chg="addSp delSp modSp mod">
          <pc:chgData name="Kerrie Shanahan" userId="ae473d9f-76e9-476f-892f-2674ea963afc" providerId="ADAL" clId="{6D7B4B9E-0549-4762-ACE7-A556086DBDAC}" dt="2024-08-28T02:09:17.788" v="51"/>
          <pc:sldLayoutMkLst>
            <pc:docMk/>
            <pc:sldMasterMk cId="2172787928" sldId="2147483708"/>
            <pc:sldLayoutMk cId="3410214754" sldId="2147483774"/>
          </pc:sldLayoutMkLst>
        </pc:sldLayoutChg>
        <pc:sldLayoutChg chg="addSp delSp modSp mod">
          <pc:chgData name="Kerrie Shanahan" userId="ae473d9f-76e9-476f-892f-2674ea963afc" providerId="ADAL" clId="{6D7B4B9E-0549-4762-ACE7-A556086DBDAC}" dt="2024-08-28T02:09:38.703" v="55"/>
          <pc:sldLayoutMkLst>
            <pc:docMk/>
            <pc:sldMasterMk cId="2172787928" sldId="2147483708"/>
            <pc:sldLayoutMk cId="1930116222" sldId="2147483775"/>
          </pc:sldLayoutMkLst>
        </pc:sldLayoutChg>
        <pc:sldLayoutChg chg="addSp delSp modSp mod">
          <pc:chgData name="Kerrie Shanahan" userId="ae473d9f-76e9-476f-892f-2674ea963afc" providerId="ADAL" clId="{6D7B4B9E-0549-4762-ACE7-A556086DBDAC}" dt="2024-08-28T02:17:47.287" v="63"/>
          <pc:sldLayoutMkLst>
            <pc:docMk/>
            <pc:sldMasterMk cId="2172787928" sldId="2147483708"/>
            <pc:sldLayoutMk cId="3263449712" sldId="2147483776"/>
          </pc:sldLayoutMkLst>
        </pc:sldLayoutChg>
        <pc:sldLayoutChg chg="addSp modSp">
          <pc:chgData name="Kerrie Shanahan" userId="ae473d9f-76e9-476f-892f-2674ea963afc" providerId="ADAL" clId="{6D7B4B9E-0549-4762-ACE7-A556086DBDAC}" dt="2024-08-28T02:03:52.186" v="19"/>
          <pc:sldLayoutMkLst>
            <pc:docMk/>
            <pc:sldMasterMk cId="2172787928" sldId="2147483708"/>
            <pc:sldLayoutMk cId="2432345610" sldId="2147483777"/>
          </pc:sldLayoutMkLst>
        </pc:sldLayoutChg>
        <pc:sldLayoutChg chg="addSp delSp modSp mod">
          <pc:chgData name="Kerrie Shanahan" userId="ae473d9f-76e9-476f-892f-2674ea963afc" providerId="ADAL" clId="{6D7B4B9E-0549-4762-ACE7-A556086DBDAC}" dt="2024-08-28T02:18:04.834" v="67"/>
          <pc:sldLayoutMkLst>
            <pc:docMk/>
            <pc:sldMasterMk cId="2172787928" sldId="2147483708"/>
            <pc:sldLayoutMk cId="3072612684" sldId="2147483778"/>
          </pc:sldLayoutMkLst>
        </pc:sldLayoutChg>
        <pc:sldLayoutChg chg="addSp delSp modSp mod">
          <pc:chgData name="Kerrie Shanahan" userId="ae473d9f-76e9-476f-892f-2674ea963afc" providerId="ADAL" clId="{6D7B4B9E-0549-4762-ACE7-A556086DBDAC}" dt="2024-08-28T02:18:28.782" v="76" actId="20577"/>
          <pc:sldLayoutMkLst>
            <pc:docMk/>
            <pc:sldMasterMk cId="2172787928" sldId="2147483708"/>
            <pc:sldLayoutMk cId="4197174195" sldId="2147483779"/>
          </pc:sldLayoutMkLst>
        </pc:sldLayoutChg>
      </pc:sldMasterChg>
    </pc:docChg>
  </pc:docChgLst>
  <pc:docChgLst>
    <pc:chgData name="Kerrie Shanahan" userId="ae473d9f-76e9-476f-892f-2674ea963afc" providerId="ADAL" clId="{BF9DAF7C-45A3-44A2-A4E9-CD103BD7976C}"/>
    <pc:docChg chg="custSel modSld modMainMaster">
      <pc:chgData name="Kerrie Shanahan" userId="ae473d9f-76e9-476f-892f-2674ea963afc" providerId="ADAL" clId="{BF9DAF7C-45A3-44A2-A4E9-CD103BD7976C}" dt="2024-09-10T02:10:25.217" v="144" actId="20577"/>
      <pc:docMkLst>
        <pc:docMk/>
      </pc:docMkLst>
      <pc:sldChg chg="modNotesTx">
        <pc:chgData name="Kerrie Shanahan" userId="ae473d9f-76e9-476f-892f-2674ea963afc" providerId="ADAL" clId="{BF9DAF7C-45A3-44A2-A4E9-CD103BD7976C}" dt="2024-09-03T04:45:38.397" v="114" actId="20577"/>
        <pc:sldMkLst>
          <pc:docMk/>
          <pc:sldMk cId="4150549256" sldId="437"/>
        </pc:sldMkLst>
      </pc:sldChg>
      <pc:sldChg chg="modNotesTx">
        <pc:chgData name="Kerrie Shanahan" userId="ae473d9f-76e9-476f-892f-2674ea963afc" providerId="ADAL" clId="{BF9DAF7C-45A3-44A2-A4E9-CD103BD7976C}" dt="2024-09-03T04:35:55.912" v="2" actId="20577"/>
        <pc:sldMkLst>
          <pc:docMk/>
          <pc:sldMk cId="3790191868" sldId="442"/>
        </pc:sldMkLst>
      </pc:sldChg>
      <pc:sldChg chg="modNotesTx">
        <pc:chgData name="Kerrie Shanahan" userId="ae473d9f-76e9-476f-892f-2674ea963afc" providerId="ADAL" clId="{BF9DAF7C-45A3-44A2-A4E9-CD103BD7976C}" dt="2024-09-03T04:36:28.041" v="6" actId="20577"/>
        <pc:sldMkLst>
          <pc:docMk/>
          <pc:sldMk cId="1548968196" sldId="443"/>
        </pc:sldMkLst>
      </pc:sldChg>
      <pc:sldChg chg="modSp mod modNotesTx">
        <pc:chgData name="Kerrie Shanahan" userId="ae473d9f-76e9-476f-892f-2674ea963afc" providerId="ADAL" clId="{BF9DAF7C-45A3-44A2-A4E9-CD103BD7976C}" dt="2024-09-03T04:46:14.101" v="132"/>
        <pc:sldMkLst>
          <pc:docMk/>
          <pc:sldMk cId="349643366" sldId="446"/>
        </pc:sldMkLst>
      </pc:sldChg>
      <pc:sldChg chg="modNotesTx">
        <pc:chgData name="Kerrie Shanahan" userId="ae473d9f-76e9-476f-892f-2674ea963afc" providerId="ADAL" clId="{BF9DAF7C-45A3-44A2-A4E9-CD103BD7976C}" dt="2024-09-03T04:45:00.377" v="100" actId="20577"/>
        <pc:sldMkLst>
          <pc:docMk/>
          <pc:sldMk cId="240114052" sldId="449"/>
        </pc:sldMkLst>
      </pc:sldChg>
      <pc:sldChg chg="modNotesTx">
        <pc:chgData name="Kerrie Shanahan" userId="ae473d9f-76e9-476f-892f-2674ea963afc" providerId="ADAL" clId="{BF9DAF7C-45A3-44A2-A4E9-CD103BD7976C}" dt="2024-09-03T04:37:06.156" v="7"/>
        <pc:sldMkLst>
          <pc:docMk/>
          <pc:sldMk cId="536094152" sldId="466"/>
        </pc:sldMkLst>
      </pc:sldChg>
      <pc:sldChg chg="modNotesTx">
        <pc:chgData name="Kerrie Shanahan" userId="ae473d9f-76e9-476f-892f-2674ea963afc" providerId="ADAL" clId="{BF9DAF7C-45A3-44A2-A4E9-CD103BD7976C}" dt="2024-09-03T04:37:48.239" v="9"/>
        <pc:sldMkLst>
          <pc:docMk/>
          <pc:sldMk cId="3096463887" sldId="468"/>
        </pc:sldMkLst>
      </pc:sldChg>
      <pc:sldChg chg="modNotesTx">
        <pc:chgData name="Kerrie Shanahan" userId="ae473d9f-76e9-476f-892f-2674ea963afc" providerId="ADAL" clId="{BF9DAF7C-45A3-44A2-A4E9-CD103BD7976C}" dt="2024-09-03T04:37:59.604" v="10"/>
        <pc:sldMkLst>
          <pc:docMk/>
          <pc:sldMk cId="3461911102" sldId="469"/>
        </pc:sldMkLst>
      </pc:sldChg>
      <pc:sldChg chg="modNotesTx">
        <pc:chgData name="Kerrie Shanahan" userId="ae473d9f-76e9-476f-892f-2674ea963afc" providerId="ADAL" clId="{BF9DAF7C-45A3-44A2-A4E9-CD103BD7976C}" dt="2024-09-03T04:38:12.091" v="11"/>
        <pc:sldMkLst>
          <pc:docMk/>
          <pc:sldMk cId="3868218024" sldId="470"/>
        </pc:sldMkLst>
      </pc:sldChg>
      <pc:sldChg chg="modNotesTx">
        <pc:chgData name="Kerrie Shanahan" userId="ae473d9f-76e9-476f-892f-2674ea963afc" providerId="ADAL" clId="{BF9DAF7C-45A3-44A2-A4E9-CD103BD7976C}" dt="2024-09-03T04:38:23.706" v="12"/>
        <pc:sldMkLst>
          <pc:docMk/>
          <pc:sldMk cId="2325795097" sldId="471"/>
        </pc:sldMkLst>
      </pc:sldChg>
      <pc:sldChg chg="modNotesTx">
        <pc:chgData name="Kerrie Shanahan" userId="ae473d9f-76e9-476f-892f-2674ea963afc" providerId="ADAL" clId="{BF9DAF7C-45A3-44A2-A4E9-CD103BD7976C}" dt="2024-09-03T04:38:34.976" v="13"/>
        <pc:sldMkLst>
          <pc:docMk/>
          <pc:sldMk cId="2806691242" sldId="472"/>
        </pc:sldMkLst>
      </pc:sldChg>
      <pc:sldChg chg="modNotesTx">
        <pc:chgData name="Kerrie Shanahan" userId="ae473d9f-76e9-476f-892f-2674ea963afc" providerId="ADAL" clId="{BF9DAF7C-45A3-44A2-A4E9-CD103BD7976C}" dt="2024-09-03T04:38:46.437" v="14"/>
        <pc:sldMkLst>
          <pc:docMk/>
          <pc:sldMk cId="2667868244" sldId="473"/>
        </pc:sldMkLst>
      </pc:sldChg>
      <pc:sldChg chg="modNotesTx">
        <pc:chgData name="Kerrie Shanahan" userId="ae473d9f-76e9-476f-892f-2674ea963afc" providerId="ADAL" clId="{BF9DAF7C-45A3-44A2-A4E9-CD103BD7976C}" dt="2024-09-03T04:39:12.725" v="16"/>
        <pc:sldMkLst>
          <pc:docMk/>
          <pc:sldMk cId="908412850" sldId="475"/>
        </pc:sldMkLst>
      </pc:sldChg>
      <pc:sldChg chg="modNotesTx">
        <pc:chgData name="Kerrie Shanahan" userId="ae473d9f-76e9-476f-892f-2674ea963afc" providerId="ADAL" clId="{BF9DAF7C-45A3-44A2-A4E9-CD103BD7976C}" dt="2024-09-03T04:39:24" v="17"/>
        <pc:sldMkLst>
          <pc:docMk/>
          <pc:sldMk cId="1716554648" sldId="476"/>
        </pc:sldMkLst>
      </pc:sldChg>
      <pc:sldChg chg="modNotesTx">
        <pc:chgData name="Kerrie Shanahan" userId="ae473d9f-76e9-476f-892f-2674ea963afc" providerId="ADAL" clId="{BF9DAF7C-45A3-44A2-A4E9-CD103BD7976C}" dt="2024-09-03T04:40:15.328" v="22"/>
        <pc:sldMkLst>
          <pc:docMk/>
          <pc:sldMk cId="2664320030" sldId="478"/>
        </pc:sldMkLst>
      </pc:sldChg>
      <pc:sldChg chg="modNotesTx">
        <pc:chgData name="Kerrie Shanahan" userId="ae473d9f-76e9-476f-892f-2674ea963afc" providerId="ADAL" clId="{BF9DAF7C-45A3-44A2-A4E9-CD103BD7976C}" dt="2024-09-03T04:42:44.462" v="62" actId="20577"/>
        <pc:sldMkLst>
          <pc:docMk/>
          <pc:sldMk cId="3005270447" sldId="480"/>
        </pc:sldMkLst>
      </pc:sldChg>
      <pc:sldChg chg="modNotesTx">
        <pc:chgData name="Kerrie Shanahan" userId="ae473d9f-76e9-476f-892f-2674ea963afc" providerId="ADAL" clId="{BF9DAF7C-45A3-44A2-A4E9-CD103BD7976C}" dt="2024-09-03T04:42:13.568" v="60" actId="20577"/>
        <pc:sldMkLst>
          <pc:docMk/>
          <pc:sldMk cId="1559763415" sldId="481"/>
        </pc:sldMkLst>
      </pc:sldChg>
      <pc:sldChg chg="modNotesTx">
        <pc:chgData name="Kerrie Shanahan" userId="ae473d9f-76e9-476f-892f-2674ea963afc" providerId="ADAL" clId="{BF9DAF7C-45A3-44A2-A4E9-CD103BD7976C}" dt="2024-09-03T04:37:20.265" v="8"/>
        <pc:sldMkLst>
          <pc:docMk/>
          <pc:sldMk cId="4152176365" sldId="496"/>
        </pc:sldMkLst>
      </pc:sldChg>
      <pc:sldChg chg="modNotesTx">
        <pc:chgData name="Kerrie Shanahan" userId="ae473d9f-76e9-476f-892f-2674ea963afc" providerId="ADAL" clId="{BF9DAF7C-45A3-44A2-A4E9-CD103BD7976C}" dt="2024-09-03T04:38:59.248" v="15"/>
        <pc:sldMkLst>
          <pc:docMk/>
          <pc:sldMk cId="3577013097" sldId="498"/>
        </pc:sldMkLst>
      </pc:sldChg>
      <pc:sldChg chg="modNotesTx">
        <pc:chgData name="Kerrie Shanahan" userId="ae473d9f-76e9-476f-892f-2674ea963afc" providerId="ADAL" clId="{BF9DAF7C-45A3-44A2-A4E9-CD103BD7976C}" dt="2024-09-03T04:39:33.275" v="18"/>
        <pc:sldMkLst>
          <pc:docMk/>
          <pc:sldMk cId="2230884598" sldId="499"/>
        </pc:sldMkLst>
      </pc:sldChg>
      <pc:sldChg chg="modNotesTx">
        <pc:chgData name="Kerrie Shanahan" userId="ae473d9f-76e9-476f-892f-2674ea963afc" providerId="ADAL" clId="{BF9DAF7C-45A3-44A2-A4E9-CD103BD7976C}" dt="2024-09-03T04:43:19.483" v="77"/>
        <pc:sldMkLst>
          <pc:docMk/>
          <pc:sldMk cId="3426776120" sldId="502"/>
        </pc:sldMkLst>
      </pc:sldChg>
      <pc:sldChg chg="modNotesTx">
        <pc:chgData name="Kerrie Shanahan" userId="ae473d9f-76e9-476f-892f-2674ea963afc" providerId="ADAL" clId="{BF9DAF7C-45A3-44A2-A4E9-CD103BD7976C}" dt="2024-09-03T04:43:06.421" v="76" actId="20577"/>
        <pc:sldMkLst>
          <pc:docMk/>
          <pc:sldMk cId="945680467" sldId="504"/>
        </pc:sldMkLst>
      </pc:sldChg>
      <pc:sldChg chg="modNotesTx">
        <pc:chgData name="Kerrie Shanahan" userId="ae473d9f-76e9-476f-892f-2674ea963afc" providerId="ADAL" clId="{BF9DAF7C-45A3-44A2-A4E9-CD103BD7976C}" dt="2024-09-03T04:43:41.800" v="78"/>
        <pc:sldMkLst>
          <pc:docMk/>
          <pc:sldMk cId="48479127" sldId="505"/>
        </pc:sldMkLst>
      </pc:sldChg>
      <pc:sldMasterChg chg="modSldLayout">
        <pc:chgData name="Kerrie Shanahan" userId="ae473d9f-76e9-476f-892f-2674ea963afc" providerId="ADAL" clId="{BF9DAF7C-45A3-44A2-A4E9-CD103BD7976C}" dt="2024-09-10T02:10:25.217" v="144" actId="20577"/>
        <pc:sldMasterMkLst>
          <pc:docMk/>
          <pc:sldMasterMk cId="2172787928" sldId="2147483708"/>
        </pc:sldMasterMkLst>
        <pc:sldLayoutChg chg="delSp modSp mod">
          <pc:chgData name="Kerrie Shanahan" userId="ae473d9f-76e9-476f-892f-2674ea963afc" providerId="ADAL" clId="{BF9DAF7C-45A3-44A2-A4E9-CD103BD7976C}" dt="2024-09-03T04:44:02.044" v="82" actId="1076"/>
          <pc:sldLayoutMkLst>
            <pc:docMk/>
            <pc:sldMasterMk cId="2172787928" sldId="2147483708"/>
            <pc:sldLayoutMk cId="3276783575" sldId="2147483715"/>
          </pc:sldLayoutMkLst>
        </pc:sldLayoutChg>
        <pc:sldLayoutChg chg="modSp mod">
          <pc:chgData name="Kerrie Shanahan" userId="ae473d9f-76e9-476f-892f-2674ea963afc" providerId="ADAL" clId="{BF9DAF7C-45A3-44A2-A4E9-CD103BD7976C}" dt="2024-09-10T02:10:25.217" v="144" actId="20577"/>
          <pc:sldLayoutMkLst>
            <pc:docMk/>
            <pc:sldMasterMk cId="2172787928" sldId="2147483708"/>
            <pc:sldLayoutMk cId="1787566143" sldId="2147483765"/>
          </pc:sldLayoutMkLst>
        </pc:sldLayoutChg>
        <pc:sldLayoutChg chg="delSp modSp mod">
          <pc:chgData name="Kerrie Shanahan" userId="ae473d9f-76e9-476f-892f-2674ea963afc" providerId="ADAL" clId="{BF9DAF7C-45A3-44A2-A4E9-CD103BD7976C}" dt="2024-09-03T04:44:23.442" v="86" actId="1076"/>
          <pc:sldLayoutMkLst>
            <pc:docMk/>
            <pc:sldMasterMk cId="2172787928" sldId="2147483708"/>
            <pc:sldLayoutMk cId="3410214754" sldId="2147483774"/>
          </pc:sldLayoutMkLst>
        </pc:sldLayoutChg>
      </pc:sldMasterChg>
    </pc:docChg>
  </pc:docChgLst>
  <pc:docChgLst>
    <pc:chgData name="Kerrie Shanahan" userId="ae473d9f-76e9-476f-892f-2674ea963afc" providerId="ADAL" clId="{22D39C3E-6AD6-49EB-943D-7CE7D491456F}"/>
    <pc:docChg chg="undo custSel delSld modSld">
      <pc:chgData name="Kerrie Shanahan" userId="ae473d9f-76e9-476f-892f-2674ea963afc" providerId="ADAL" clId="{22D39C3E-6AD6-49EB-943D-7CE7D491456F}" dt="2024-10-08T04:52:07.519" v="146" actId="20577"/>
      <pc:docMkLst>
        <pc:docMk/>
      </pc:docMkLst>
      <pc:sldChg chg="modSp mod">
        <pc:chgData name="Kerrie Shanahan" userId="ae473d9f-76e9-476f-892f-2674ea963afc" providerId="ADAL" clId="{22D39C3E-6AD6-49EB-943D-7CE7D491456F}" dt="2024-10-07T00:46:36.253" v="27" actId="1076"/>
        <pc:sldMkLst>
          <pc:docMk/>
          <pc:sldMk cId="1550106778" sldId="444"/>
        </pc:sldMkLst>
        <pc:picChg chg="mod">
          <ac:chgData name="Kerrie Shanahan" userId="ae473d9f-76e9-476f-892f-2674ea963afc" providerId="ADAL" clId="{22D39C3E-6AD6-49EB-943D-7CE7D491456F}" dt="2024-10-07T00:46:30.928" v="24" actId="1076"/>
          <ac:picMkLst>
            <pc:docMk/>
            <pc:sldMk cId="1550106778" sldId="444"/>
            <ac:picMk id="4" creationId="{C8297D05-BC71-53A4-7682-75982C7DDCBD}"/>
          </ac:picMkLst>
        </pc:picChg>
        <pc:picChg chg="mod">
          <ac:chgData name="Kerrie Shanahan" userId="ae473d9f-76e9-476f-892f-2674ea963afc" providerId="ADAL" clId="{22D39C3E-6AD6-49EB-943D-7CE7D491456F}" dt="2024-10-07T00:46:29.341" v="23" actId="1076"/>
          <ac:picMkLst>
            <pc:docMk/>
            <pc:sldMk cId="1550106778" sldId="444"/>
            <ac:picMk id="7" creationId="{82CDFA1C-BB0A-64E4-918C-1B8817419F1E}"/>
          </ac:picMkLst>
        </pc:picChg>
        <pc:picChg chg="mod">
          <ac:chgData name="Kerrie Shanahan" userId="ae473d9f-76e9-476f-892f-2674ea963afc" providerId="ADAL" clId="{22D39C3E-6AD6-49EB-943D-7CE7D491456F}" dt="2024-10-07T00:46:36.253" v="27" actId="1076"/>
          <ac:picMkLst>
            <pc:docMk/>
            <pc:sldMk cId="1550106778" sldId="444"/>
            <ac:picMk id="9" creationId="{2923E692-E000-4FD0-D8B8-17111AC9F540}"/>
          </ac:picMkLst>
        </pc:picChg>
      </pc:sldChg>
      <pc:sldChg chg="modSp mod modNotesTx">
        <pc:chgData name="Kerrie Shanahan" userId="ae473d9f-76e9-476f-892f-2674ea963afc" providerId="ADAL" clId="{22D39C3E-6AD6-49EB-943D-7CE7D491456F}" dt="2024-10-07T00:46:19.591" v="22" actId="1076"/>
        <pc:sldMkLst>
          <pc:docMk/>
          <pc:sldMk cId="2708634835" sldId="445"/>
        </pc:sldMkLst>
        <pc:picChg chg="mod">
          <ac:chgData name="Kerrie Shanahan" userId="ae473d9f-76e9-476f-892f-2674ea963afc" providerId="ADAL" clId="{22D39C3E-6AD6-49EB-943D-7CE7D491456F}" dt="2024-10-07T00:46:13.356" v="20" actId="14100"/>
          <ac:picMkLst>
            <pc:docMk/>
            <pc:sldMk cId="2708634835" sldId="445"/>
            <ac:picMk id="4" creationId="{8ADB3424-4E35-D8E4-CCE3-FCDB1003CCB8}"/>
          </ac:picMkLst>
        </pc:picChg>
        <pc:picChg chg="mod">
          <ac:chgData name="Kerrie Shanahan" userId="ae473d9f-76e9-476f-892f-2674ea963afc" providerId="ADAL" clId="{22D39C3E-6AD6-49EB-943D-7CE7D491456F}" dt="2024-10-07T00:46:19.591" v="22" actId="1076"/>
          <ac:picMkLst>
            <pc:docMk/>
            <pc:sldMk cId="2708634835" sldId="445"/>
            <ac:picMk id="6" creationId="{6A28F4F4-0CAE-E8CA-2FE1-FA28581B5584}"/>
          </ac:picMkLst>
        </pc:picChg>
        <pc:picChg chg="mod">
          <ac:chgData name="Kerrie Shanahan" userId="ae473d9f-76e9-476f-892f-2674ea963afc" providerId="ADAL" clId="{22D39C3E-6AD6-49EB-943D-7CE7D491456F}" dt="2024-10-07T00:46:11.159" v="18" actId="14100"/>
          <ac:picMkLst>
            <pc:docMk/>
            <pc:sldMk cId="2708634835" sldId="445"/>
            <ac:picMk id="8" creationId="{DB7E1632-5F92-C5FC-B581-1A16DFFEA794}"/>
          </ac:picMkLst>
        </pc:picChg>
      </pc:sldChg>
      <pc:sldChg chg="addSp delSp modSp mod">
        <pc:chgData name="Kerrie Shanahan" userId="ae473d9f-76e9-476f-892f-2674ea963afc" providerId="ADAL" clId="{22D39C3E-6AD6-49EB-943D-7CE7D491456F}" dt="2024-10-07T00:47:21.723" v="38"/>
        <pc:sldMkLst>
          <pc:docMk/>
          <pc:sldMk cId="908412850" sldId="475"/>
        </pc:sldMkLst>
      </pc:sldChg>
      <pc:sldChg chg="addSp delSp modSp mod">
        <pc:chgData name="Kerrie Shanahan" userId="ae473d9f-76e9-476f-892f-2674ea963afc" providerId="ADAL" clId="{22D39C3E-6AD6-49EB-943D-7CE7D491456F}" dt="2024-10-07T00:47:29.215" v="40"/>
        <pc:sldMkLst>
          <pc:docMk/>
          <pc:sldMk cId="1716554648" sldId="476"/>
        </pc:sldMkLst>
      </pc:sldChg>
      <pc:sldChg chg="modSp mod">
        <pc:chgData name="Kerrie Shanahan" userId="ae473d9f-76e9-476f-892f-2674ea963afc" providerId="ADAL" clId="{22D39C3E-6AD6-49EB-943D-7CE7D491456F}" dt="2024-10-07T00:47:13.654" v="34" actId="1076"/>
        <pc:sldMkLst>
          <pc:docMk/>
          <pc:sldMk cId="2230884598" sldId="499"/>
        </pc:sldMkLst>
        <pc:picChg chg="mod">
          <ac:chgData name="Kerrie Shanahan" userId="ae473d9f-76e9-476f-892f-2674ea963afc" providerId="ADAL" clId="{22D39C3E-6AD6-49EB-943D-7CE7D491456F}" dt="2024-10-07T00:47:06.635" v="32" actId="1076"/>
          <ac:picMkLst>
            <pc:docMk/>
            <pc:sldMk cId="2230884598" sldId="499"/>
            <ac:picMk id="5" creationId="{D520DCED-689D-5ABE-44D3-CE4D156030C3}"/>
          </ac:picMkLst>
        </pc:picChg>
        <pc:picChg chg="mod">
          <ac:chgData name="Kerrie Shanahan" userId="ae473d9f-76e9-476f-892f-2674ea963afc" providerId="ADAL" clId="{22D39C3E-6AD6-49EB-943D-7CE7D491456F}" dt="2024-10-07T00:47:08.662" v="33" actId="1076"/>
          <ac:picMkLst>
            <pc:docMk/>
            <pc:sldMk cId="2230884598" sldId="499"/>
            <ac:picMk id="7" creationId="{378BADC9-60D5-4EF1-3E57-9373C359AB4E}"/>
          </ac:picMkLst>
        </pc:picChg>
        <pc:picChg chg="mod">
          <ac:chgData name="Kerrie Shanahan" userId="ae473d9f-76e9-476f-892f-2674ea963afc" providerId="ADAL" clId="{22D39C3E-6AD6-49EB-943D-7CE7D491456F}" dt="2024-10-07T00:47:13.654" v="34" actId="1076"/>
          <ac:picMkLst>
            <pc:docMk/>
            <pc:sldMk cId="2230884598" sldId="499"/>
            <ac:picMk id="10" creationId="{605408A0-B2BA-EC1F-8105-850E967C1953}"/>
          </ac:picMkLst>
        </pc:picChg>
      </pc:sldChg>
      <pc:sldChg chg="modSp modNotesTx">
        <pc:chgData name="Kerrie Shanahan" userId="ae473d9f-76e9-476f-892f-2674ea963afc" providerId="ADAL" clId="{22D39C3E-6AD6-49EB-943D-7CE7D491456F}" dt="2024-10-07T00:45:10.263" v="1" actId="14826"/>
        <pc:sldMkLst>
          <pc:docMk/>
          <pc:sldMk cId="3580694833" sldId="510"/>
        </pc:sldMkLst>
        <pc:picChg chg="mod">
          <ac:chgData name="Kerrie Shanahan" userId="ae473d9f-76e9-476f-892f-2674ea963afc" providerId="ADAL" clId="{22D39C3E-6AD6-49EB-943D-7CE7D491456F}" dt="2024-10-07T00:45:10.263" v="1" actId="14826"/>
          <ac:picMkLst>
            <pc:docMk/>
            <pc:sldMk cId="3580694833" sldId="510"/>
            <ac:picMk id="19" creationId="{3E2E6BB2-3A99-7A0F-CB7B-C3CEFBCA9EE3}"/>
          </ac:picMkLst>
        </pc:picChg>
      </pc:sldChg>
      <pc:sldChg chg="modNotesTx">
        <pc:chgData name="Kerrie Shanahan" userId="ae473d9f-76e9-476f-892f-2674ea963afc" providerId="ADAL" clId="{22D39C3E-6AD6-49EB-943D-7CE7D491456F}" dt="2024-10-08T03:15:14.826" v="42"/>
        <pc:sldMkLst>
          <pc:docMk/>
          <pc:sldMk cId="2491177883" sldId="512"/>
        </pc:sldMkLst>
      </pc:sldChg>
      <pc:sldChg chg="del">
        <pc:chgData name="Kerrie Shanahan" userId="ae473d9f-76e9-476f-892f-2674ea963afc" providerId="ADAL" clId="{22D39C3E-6AD6-49EB-943D-7CE7D491456F}" dt="2024-10-07T22:30:25.178" v="41" actId="2696"/>
        <pc:sldMkLst>
          <pc:docMk/>
          <pc:sldMk cId="3791891907" sldId="516"/>
        </pc:sldMkLst>
      </pc:sldChg>
      <pc:sldChg chg="modNotesTx">
        <pc:chgData name="Kerrie Shanahan" userId="ae473d9f-76e9-476f-892f-2674ea963afc" providerId="ADAL" clId="{22D39C3E-6AD6-49EB-943D-7CE7D491456F}" dt="2024-10-08T04:51:01.374" v="109" actId="20577"/>
        <pc:sldMkLst>
          <pc:docMk/>
          <pc:sldMk cId="1921910358" sldId="517"/>
        </pc:sldMkLst>
      </pc:sldChg>
      <pc:sldChg chg="modSp mod modNotesTx">
        <pc:chgData name="Kerrie Shanahan" userId="ae473d9f-76e9-476f-892f-2674ea963afc" providerId="ADAL" clId="{22D39C3E-6AD6-49EB-943D-7CE7D491456F}" dt="2024-10-08T04:48:46.689" v="57" actId="20577"/>
        <pc:sldMkLst>
          <pc:docMk/>
          <pc:sldMk cId="1797789494" sldId="518"/>
        </pc:sldMkLst>
        <pc:picChg chg="mod">
          <ac:chgData name="Kerrie Shanahan" userId="ae473d9f-76e9-476f-892f-2674ea963afc" providerId="ADAL" clId="{22D39C3E-6AD6-49EB-943D-7CE7D491456F}" dt="2024-10-08T04:48:27.415" v="46" actId="1076"/>
          <ac:picMkLst>
            <pc:docMk/>
            <pc:sldMk cId="1797789494" sldId="518"/>
            <ac:picMk id="2" creationId="{42068E3A-698A-2BED-565F-01531721DBF2}"/>
          </ac:picMkLst>
        </pc:picChg>
        <pc:picChg chg="mod">
          <ac:chgData name="Kerrie Shanahan" userId="ae473d9f-76e9-476f-892f-2674ea963afc" providerId="ADAL" clId="{22D39C3E-6AD6-49EB-943D-7CE7D491456F}" dt="2024-10-08T04:48:18.098" v="44" actId="1076"/>
          <ac:picMkLst>
            <pc:docMk/>
            <pc:sldMk cId="1797789494" sldId="518"/>
            <ac:picMk id="1026" creationId="{C615AC0E-0965-5055-6554-2644C9EC63DD}"/>
          </ac:picMkLst>
        </pc:picChg>
        <pc:picChg chg="mod">
          <ac:chgData name="Kerrie Shanahan" userId="ae473d9f-76e9-476f-892f-2674ea963afc" providerId="ADAL" clId="{22D39C3E-6AD6-49EB-943D-7CE7D491456F}" dt="2024-10-08T04:48:22.291" v="45" actId="1076"/>
          <ac:picMkLst>
            <pc:docMk/>
            <pc:sldMk cId="1797789494" sldId="518"/>
            <ac:picMk id="1028" creationId="{659BD265-384F-4689-2132-7D9C9A938C57}"/>
          </ac:picMkLst>
        </pc:picChg>
      </pc:sldChg>
      <pc:sldChg chg="modNotesTx">
        <pc:chgData name="Kerrie Shanahan" userId="ae473d9f-76e9-476f-892f-2674ea963afc" providerId="ADAL" clId="{22D39C3E-6AD6-49EB-943D-7CE7D491456F}" dt="2024-10-08T04:52:07.519" v="146" actId="20577"/>
        <pc:sldMkLst>
          <pc:docMk/>
          <pc:sldMk cId="3324446923" sldId="519"/>
        </pc:sldMkLst>
      </pc:sldChg>
      <pc:sldMasterChg chg="delSldLayout">
        <pc:chgData name="Kerrie Shanahan" userId="ae473d9f-76e9-476f-892f-2674ea963afc" providerId="ADAL" clId="{22D39C3E-6AD6-49EB-943D-7CE7D491456F}" dt="2024-10-07T22:30:25.178" v="41" actId="2696"/>
        <pc:sldMasterMkLst>
          <pc:docMk/>
          <pc:sldMasterMk cId="2172787928" sldId="2147483708"/>
        </pc:sldMasterMkLst>
        <pc:sldLayoutChg chg="del">
          <pc:chgData name="Kerrie Shanahan" userId="ae473d9f-76e9-476f-892f-2674ea963afc" providerId="ADAL" clId="{22D39C3E-6AD6-49EB-943D-7CE7D491456F}" dt="2024-10-07T22:30:25.178" v="41" actId="2696"/>
          <pc:sldLayoutMkLst>
            <pc:docMk/>
            <pc:sldMasterMk cId="2172787928" sldId="2147483708"/>
            <pc:sldLayoutMk cId="1387722420" sldId="214748378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 new phonemic awareness skills (slides 12 and 13) and the letter–sound correspondence </a:t>
            </a:r>
            <a:r>
              <a:rPr lang="en-AU" b="1" dirty="0"/>
              <a:t>d</a:t>
            </a:r>
            <a:r>
              <a:rPr lang="en-AU" dirty="0"/>
              <a:t> says /d/ (slides 14 to 39),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 hen ran to him.</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Count the sounds: </a:t>
            </a:r>
            <a:r>
              <a:rPr lang="en-US" b="0" dirty="0"/>
              <a:t>targeting phoneme segmenting (4 sounds)</a:t>
            </a:r>
          </a:p>
          <a:p>
            <a:endParaRPr lang="en-US" b="0" dirty="0"/>
          </a:p>
          <a:p>
            <a:r>
              <a:rPr lang="en-US" b="0" dirty="0"/>
              <a:t>For this oral phonemic awareness activity, remember to focus on sounds, not spelling. </a:t>
            </a:r>
          </a:p>
          <a:p>
            <a:endParaRPr lang="en-US" b="0" dirty="0"/>
          </a:p>
          <a:p>
            <a:r>
              <a:rPr lang="en-US" b="0" dirty="0"/>
              <a:t>Tell students that you have made a list of words. Each word has four sounds, and you need to check it is correct.</a:t>
            </a:r>
          </a:p>
          <a:p>
            <a:endParaRPr lang="en-US" b="0" dirty="0"/>
          </a:p>
          <a:p>
            <a:r>
              <a:rPr lang="en-US" b="0" dirty="0"/>
              <a:t>Start with the word </a:t>
            </a:r>
            <a:r>
              <a:rPr lang="en-US" b="1" dirty="0"/>
              <a:t>stool</a:t>
            </a:r>
            <a:r>
              <a:rPr lang="en-US" b="0" dirty="0"/>
              <a:t>.</a:t>
            </a:r>
            <a:r>
              <a:rPr lang="en-US" b="1" dirty="0"/>
              <a:t> </a:t>
            </a:r>
            <a:r>
              <a:rPr lang="en-US" b="0" dirty="0"/>
              <a:t>Say:</a:t>
            </a:r>
          </a:p>
          <a:p>
            <a:pPr marL="228600" indent="-228600">
              <a:buFont typeface="Arial" panose="020B0604020202020204" pitchFamily="34" charset="0"/>
              <a:buChar char="•"/>
            </a:pPr>
            <a:r>
              <a:rPr lang="en-US" b="0" i="1" dirty="0"/>
              <a:t>stool</a:t>
            </a:r>
          </a:p>
          <a:p>
            <a:pPr marL="228600" indent="-228600">
              <a:buFont typeface="Arial" panose="020B0604020202020204" pitchFamily="34" charset="0"/>
              <a:buChar char="•"/>
            </a:pPr>
            <a:r>
              <a:rPr lang="en-US" b="0" i="1" dirty="0" err="1"/>
              <a:t>sssstoooollll</a:t>
            </a:r>
            <a:r>
              <a:rPr lang="en-US" b="0" dirty="0"/>
              <a:t> (stretching the sounds) </a:t>
            </a:r>
          </a:p>
          <a:p>
            <a:pPr marL="228600" indent="-228600">
              <a:buFont typeface="Arial" panose="020B0604020202020204" pitchFamily="34" charset="0"/>
              <a:buChar char="•"/>
            </a:pPr>
            <a:r>
              <a:rPr lang="en-US" b="0" i="1" dirty="0"/>
              <a:t>/s/, /t/, /</a:t>
            </a:r>
            <a:r>
              <a:rPr lang="en-US" b="0" i="1" dirty="0" err="1"/>
              <a:t>oo</a:t>
            </a:r>
            <a:r>
              <a:rPr lang="en-US" b="0" i="1" dirty="0"/>
              <a:t>/, /l/ </a:t>
            </a:r>
            <a:r>
              <a:rPr lang="en-US" b="0" dirty="0"/>
              <a:t>(raise a finger as you say each separate sound).</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Then display the four fingers to show that the word has four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Using a stretching action can help reinforce the process for students.</a:t>
            </a:r>
          </a:p>
          <a:p>
            <a:endParaRPr lang="en-US" b="0" i="0" dirty="0"/>
          </a:p>
          <a:p>
            <a:r>
              <a:rPr lang="en-US" b="0" i="0" dirty="0"/>
              <a:t>Repeat with the following words:</a:t>
            </a:r>
          </a:p>
          <a:p>
            <a:pPr marL="171450" indent="-171450">
              <a:buFont typeface="Arial" panose="020B0604020202020204" pitchFamily="34" charset="0"/>
              <a:buChar char="•"/>
            </a:pPr>
            <a:r>
              <a:rPr lang="en-US" b="1" i="0" dirty="0"/>
              <a:t>plane</a:t>
            </a:r>
            <a:r>
              <a:rPr lang="en-US" b="0" i="0" dirty="0"/>
              <a:t> (/p/, /l/, /ā/, /n/)</a:t>
            </a:r>
          </a:p>
          <a:p>
            <a:pPr marL="171450" indent="-171450">
              <a:buFont typeface="Arial" panose="020B0604020202020204" pitchFamily="34" charset="0"/>
              <a:buChar char="•"/>
            </a:pPr>
            <a:r>
              <a:rPr lang="en-US" b="1" i="0" dirty="0"/>
              <a:t>twirl</a:t>
            </a:r>
            <a:r>
              <a:rPr lang="en-US" b="0" i="0" dirty="0"/>
              <a:t> (/t/, /w/, /</a:t>
            </a:r>
            <a:r>
              <a:rPr lang="en-US" b="0" i="0" dirty="0" err="1"/>
              <a:t>ir</a:t>
            </a:r>
            <a:r>
              <a:rPr lang="en-US" b="0" i="0" dirty="0"/>
              <a:t>/, /l/)</a:t>
            </a:r>
          </a:p>
          <a:p>
            <a:pPr marL="171450" indent="-171450">
              <a:buFont typeface="Arial" panose="020B0604020202020204" pitchFamily="34" charset="0"/>
              <a:buChar char="•"/>
            </a:pPr>
            <a:r>
              <a:rPr lang="en-US" b="1" i="0" dirty="0"/>
              <a:t>rings</a:t>
            </a:r>
            <a:r>
              <a:rPr lang="en-US" b="0" i="0" dirty="0"/>
              <a:t> (/r/, /</a:t>
            </a:r>
            <a:r>
              <a:rPr lang="en-US" b="0" i="0" dirty="0" err="1"/>
              <a:t>i</a:t>
            </a:r>
            <a:r>
              <a:rPr lang="en-US" b="0" i="0" dirty="0"/>
              <a:t>/, /ng/, /z/)</a:t>
            </a:r>
          </a:p>
          <a:p>
            <a:endParaRPr lang="en-US" dirty="0"/>
          </a:p>
          <a:p>
            <a:pPr marL="0" indent="0">
              <a:buFont typeface="Arial" panose="020B0604020202020204" pitchFamily="34" charset="0"/>
              <a:buNone/>
            </a:pPr>
            <a:r>
              <a:rPr lang="en-US" b="0" dirty="0"/>
              <a:t>Provide further examples as needed according to student needs.</a:t>
            </a:r>
          </a:p>
          <a:p>
            <a:endParaRPr lang="en-AU" dirty="0"/>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Count the sounds: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would like their help to check that the rest of the words on your list all have four sounds.</a:t>
            </a:r>
          </a:p>
          <a:p>
            <a:endParaRPr lang="en-US" b="0" dirty="0"/>
          </a:p>
          <a:p>
            <a:r>
              <a:rPr lang="en-US" b="0" dirty="0"/>
              <a:t>For each word, support students to:</a:t>
            </a:r>
          </a:p>
          <a:p>
            <a:pPr marL="228600" indent="-228600">
              <a:buFont typeface="Arial" panose="020B0604020202020204" pitchFamily="34" charset="0"/>
              <a:buChar char="•"/>
            </a:pPr>
            <a:r>
              <a:rPr lang="en-US" b="0" dirty="0"/>
              <a:t>say the word</a:t>
            </a:r>
          </a:p>
          <a:p>
            <a:pPr marL="228600" indent="-228600">
              <a:buFont typeface="Arial" panose="020B0604020202020204" pitchFamily="34" charset="0"/>
              <a:buChar char="•"/>
            </a:pPr>
            <a:r>
              <a:rPr lang="en-US" b="0" dirty="0"/>
              <a:t>stretch the sounds </a:t>
            </a:r>
          </a:p>
          <a:p>
            <a:pPr marL="228600" indent="-228600">
              <a:buFont typeface="Arial" panose="020B0604020202020204" pitchFamily="34" charset="0"/>
              <a:buChar char="•"/>
            </a:pPr>
            <a:r>
              <a:rPr lang="en-US" b="0" dirty="0"/>
              <a:t>say the separate sounds, raising a finger for each </a:t>
            </a:r>
          </a:p>
          <a:p>
            <a:pPr marL="228600" indent="-228600">
              <a:buFont typeface="Arial" panose="020B0604020202020204" pitchFamily="34" charset="0"/>
              <a:buChar char="•"/>
            </a:pPr>
            <a:r>
              <a:rPr lang="en-US" b="0" dirty="0"/>
              <a:t>display their four fingers to show that the word has four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Using a stretching action can help reinforce the process for students.</a:t>
            </a:r>
          </a:p>
          <a:p>
            <a:endParaRPr lang="en-US" b="0" dirty="0"/>
          </a:p>
          <a:p>
            <a:r>
              <a:rPr lang="en-US" b="0" dirty="0"/>
              <a:t>Use the following words:</a:t>
            </a:r>
          </a:p>
          <a:p>
            <a:pPr marL="171450" indent="-171450">
              <a:buFont typeface="Arial" panose="020B0604020202020204" pitchFamily="34" charset="0"/>
              <a:buChar char="•"/>
            </a:pPr>
            <a:r>
              <a:rPr lang="en-US" b="1" dirty="0"/>
              <a:t>lift</a:t>
            </a:r>
            <a:r>
              <a:rPr lang="en-US" b="0" dirty="0"/>
              <a:t> (/l/, /</a:t>
            </a:r>
            <a:r>
              <a:rPr lang="en-US" b="0" dirty="0" err="1"/>
              <a:t>i</a:t>
            </a:r>
            <a:r>
              <a:rPr lang="en-US" b="0" dirty="0"/>
              <a:t>/, /f/, /t/)</a:t>
            </a:r>
          </a:p>
          <a:p>
            <a:pPr marL="171450" indent="-171450">
              <a:buFont typeface="Arial" panose="020B0604020202020204" pitchFamily="34" charset="0"/>
              <a:buChar char="•"/>
            </a:pPr>
            <a:r>
              <a:rPr lang="en-US" b="1" dirty="0"/>
              <a:t>spice</a:t>
            </a:r>
            <a:r>
              <a:rPr lang="en-US" b="0" dirty="0"/>
              <a:t> (/s/, /p/, /ī/, /s/)</a:t>
            </a:r>
          </a:p>
          <a:p>
            <a:pPr marL="171450" indent="-171450">
              <a:buFont typeface="Arial" panose="020B0604020202020204" pitchFamily="34" charset="0"/>
              <a:buChar char="•"/>
            </a:pPr>
            <a:r>
              <a:rPr lang="en-US" b="1" dirty="0"/>
              <a:t>count </a:t>
            </a:r>
            <a:r>
              <a:rPr lang="en-US" b="0" dirty="0"/>
              <a:t>(/k/, /</a:t>
            </a:r>
            <a:r>
              <a:rPr lang="en-US" b="0" dirty="0" err="1"/>
              <a:t>ou</a:t>
            </a:r>
            <a:r>
              <a:rPr lang="en-US" b="0" dirty="0"/>
              <a:t>/, /n/, /t/)</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segment the sounds and provide corrective feedback and further examples as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d</a:t>
            </a:r>
            <a:r>
              <a:rPr lang="en-AU" sz="1200" kern="1200" dirty="0">
                <a:effectLst/>
                <a:latin typeface="Calibri" panose="020F0502020204030204" pitchFamily="34" charset="0"/>
                <a:ea typeface="Times New Roman" panose="02020603050405020304" pitchFamily="18" charset="0"/>
              </a:rPr>
              <a:t> making a /d/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‘do’</a:t>
            </a:r>
            <a:r>
              <a:rPr lang="en-AU" sz="1200" b="0" kern="1200" dirty="0">
                <a:effectLst/>
                <a:latin typeface="Calibri"/>
                <a:ea typeface="Times New Roman" panose="02020603050405020304" pitchFamily="18" charset="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d</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d </a:t>
            </a:r>
            <a:r>
              <a:rPr lang="en-US" dirty="0">
                <a:solidFill>
                  <a:srgbClr val="0E1E42"/>
                </a:solidFill>
                <a:ea typeface="+mj-lt"/>
                <a:cs typeface="Calibri"/>
              </a:rPr>
              <a:t>makes is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d </a:t>
            </a:r>
            <a:r>
              <a:rPr lang="en-US" dirty="0"/>
              <a:t>says /d/</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d </a:t>
            </a:r>
            <a:r>
              <a:rPr lang="en-US" dirty="0"/>
              <a:t>says /d/</a:t>
            </a:r>
          </a:p>
          <a:p>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Demonstrate saying each word aloud and listening for or isolating the beginning sound to find which words begin with /d/: </a:t>
            </a:r>
            <a:r>
              <a:rPr lang="en-US" b="1"/>
              <a:t>donkey</a:t>
            </a:r>
            <a:r>
              <a:rPr lang="en-US" b="0"/>
              <a:t>,</a:t>
            </a:r>
            <a:r>
              <a:rPr lang="en-US" b="1"/>
              <a:t> heart</a:t>
            </a:r>
            <a:r>
              <a:rPr lang="en-US" b="0"/>
              <a:t>,</a:t>
            </a:r>
            <a:r>
              <a:rPr lang="en-US" b="1"/>
              <a:t> doll</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/d/: </a:t>
            </a:r>
            <a:r>
              <a:rPr lang="en-US" b="1" dirty="0"/>
              <a:t>dog</a:t>
            </a:r>
            <a:r>
              <a:rPr lang="en-US" b="0"/>
              <a:t>,</a:t>
            </a:r>
            <a:r>
              <a:rPr lang="en-US" b="1" dirty="0"/>
              <a:t> star</a:t>
            </a:r>
            <a:r>
              <a:rPr lang="en-US" b="0"/>
              <a:t>,</a:t>
            </a:r>
            <a:r>
              <a:rPr lang="en-US" b="1" dirty="0"/>
              <a:t> duck</a:t>
            </a:r>
            <a:r>
              <a:rPr lang="en-US" b="0"/>
              <a: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Break it up: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desk</a:t>
            </a:r>
            <a:r>
              <a:rPr lang="en-US" b="0" dirty="0"/>
              <a:t>,</a:t>
            </a:r>
            <a:r>
              <a:rPr lang="en-US" b="1" dirty="0"/>
              <a:t> sweep</a:t>
            </a:r>
            <a:r>
              <a:rPr lang="en-US" b="0" dirty="0"/>
              <a:t>,</a:t>
            </a:r>
            <a:r>
              <a:rPr lang="en-US" b="1" dirty="0"/>
              <a:t> throne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For each word, students: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single sounds.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fingers can reinforce the process for students.</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remodel the process. For example, bend</a:t>
            </a:r>
            <a:r>
              <a:rPr lang="en-US" i="1" dirty="0"/>
              <a:t>, </a:t>
            </a:r>
            <a:r>
              <a:rPr lang="en-US" i="1" dirty="0" err="1"/>
              <a:t>bennnnd</a:t>
            </a:r>
            <a:r>
              <a:rPr lang="en-US" i="1" dirty="0"/>
              <a:t>, /b/, /e/, /n/, /d/</a:t>
            </a:r>
            <a:r>
              <a:rPr lang="en-US" dirty="0"/>
              <a:t>. Then ask students to try again.</a:t>
            </a:r>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dad</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dad</a:t>
            </a:r>
            <a:r>
              <a:rPr lang="en-US" b="0" dirty="0"/>
              <a:t>,</a:t>
            </a:r>
            <a:r>
              <a:rPr lang="en-US" b="1" dirty="0"/>
              <a:t> dam</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dad</a:t>
            </a:r>
            <a:r>
              <a:rPr lang="en-US" b="0" dirty="0"/>
              <a:t>,</a:t>
            </a:r>
            <a:r>
              <a:rPr lang="en-US" b="1" dirty="0"/>
              <a:t> dam</a:t>
            </a:r>
            <a:r>
              <a:rPr lang="en-US" b="1"/>
              <a:t>, hid</a:t>
            </a:r>
            <a:r>
              <a:rPr lang="en-US" b="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sad</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sad, dip</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endParaRPr lang="en-US" b="1" dirty="0"/>
          </a:p>
          <a:p>
            <a:endParaRPr lang="en-US" dirty="0"/>
          </a:p>
          <a:p>
            <a:r>
              <a:rPr lang="en-US" dirty="0"/>
              <a:t>Tell the students what the pictures represent (</a:t>
            </a:r>
            <a:r>
              <a:rPr lang="en-US" b="1" dirty="0"/>
              <a:t>nest</a:t>
            </a:r>
            <a:r>
              <a:rPr lang="en-US" b="0"/>
              <a:t>,</a:t>
            </a:r>
            <a:r>
              <a:rPr lang="en-US" b="1" dirty="0"/>
              <a:t> exit</a:t>
            </a:r>
            <a:r>
              <a:rPr lang="en-US" b="0"/>
              <a:t>,</a:t>
            </a:r>
            <a:r>
              <a:rPr lang="en-US" b="1" dirty="0"/>
              <a:t> hat</a:t>
            </a:r>
            <a:r>
              <a:rPr lang="en-US" b="0"/>
              <a:t>,</a:t>
            </a:r>
            <a:r>
              <a:rPr lang="en-US" b="1" dirty="0"/>
              <a:t> rainbow</a:t>
            </a:r>
            <a:r>
              <a:rPr lang="en-US" b="0"/>
              <a:t>,</a:t>
            </a:r>
            <a:r>
              <a:rPr lang="en-US" b="1" dirty="0"/>
              <a:t> mouse</a:t>
            </a:r>
            <a:r>
              <a:rPr lang="en-US" b="0"/>
              <a:t>,</a:t>
            </a:r>
            <a:r>
              <a:rPr lang="en-US" b="1" dirty="0"/>
              <a:t> ink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/i/ sound. Repeat with /n/, /m/, /e/, /h/, /r/.</a:t>
            </a:r>
          </a:p>
          <a:p>
            <a:endParaRPr lang="en-US" b="1" dirty="0"/>
          </a:p>
          <a:p>
            <a:r>
              <a:rPr lang="en-US" b="1" dirty="0"/>
              <a:t>Option 2: </a:t>
            </a:r>
            <a:r>
              <a:rPr lang="en-US" b="0" dirty="0"/>
              <a:t>Ask </a:t>
            </a:r>
            <a:r>
              <a:rPr lang="en-US" dirty="0"/>
              <a:t>students: </a:t>
            </a:r>
            <a:r>
              <a:rPr lang="en-US" i="1" dirty="0"/>
              <a:t>Which one starts with /</a:t>
            </a:r>
            <a:r>
              <a:rPr lang="en-US" i="1" dirty="0" err="1"/>
              <a:t>i</a:t>
            </a:r>
            <a:r>
              <a:rPr lang="en-US" i="1" dirty="0"/>
              <a:t>/? </a:t>
            </a:r>
            <a:r>
              <a:rPr lang="en-US" i="0" dirty="0"/>
              <a:t>Students should say the matching word aloud. </a:t>
            </a:r>
            <a:r>
              <a:rPr lang="en-US" dirty="0"/>
              <a:t>Repeat with /n/, /m/, /e/, /h/, /r/.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a:t>
            </a:r>
            <a:r>
              <a:rPr lang="en-US"/>
              <a:t>You</a:t>
            </a:r>
            <a:r>
              <a:rPr lang="en-US" dirty="0"/>
              <a:t>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sad</a:t>
            </a:r>
            <a:r>
              <a:rPr lang="en-US" b="0" dirty="0"/>
              <a:t>,</a:t>
            </a:r>
            <a:r>
              <a:rPr lang="en-US" b="1" dirty="0"/>
              <a:t> dip, hid</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a:t>
            </a:r>
            <a:r>
              <a:rPr lang="en-US" sz="1200" b="1" kern="1200" dirty="0">
                <a:effectLst/>
                <a:latin typeface="Calibri" panose="020F0502020204030204" pitchFamily="34" charset="0"/>
                <a:ea typeface="Times New Roman" panose="02020603050405020304" pitchFamily="18" charset="0"/>
              </a:rPr>
              <a:t>do</a:t>
            </a:r>
            <a:r>
              <a:rPr lang="en-US" sz="1200" kern="1200" dirty="0">
                <a:effectLst/>
                <a:latin typeface="Calibri" panose="020F0502020204030204" pitchFamily="34" charset="0"/>
                <a:ea typeface="Times New Roman" panose="02020603050405020304" pitchFamily="18" charset="0"/>
              </a:rPr>
              <a:t>’, including the letter–sound correspondence for the letter </a:t>
            </a:r>
            <a:r>
              <a:rPr lang="en-US" sz="1200" b="1" kern="1200" dirty="0">
                <a:effectLst/>
                <a:latin typeface="Calibri" panose="020F0502020204030204" pitchFamily="34" charset="0"/>
                <a:ea typeface="Times New Roman" panose="02020603050405020304" pitchFamily="18" charset="0"/>
              </a:rPr>
              <a:t>o</a:t>
            </a:r>
            <a:r>
              <a:rPr lang="en-US" sz="1200" kern="1200" dirty="0">
                <a:effectLst/>
                <a:latin typeface="Calibri" panose="020F0502020204030204" pitchFamily="34" charset="0"/>
                <a:ea typeface="Times New Roman" panose="02020603050405020304" pitchFamily="18" charset="0"/>
              </a:rPr>
              <a:t>, which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dirty="0">
                <a:effectLst/>
                <a:latin typeface="Calibri" panose="020F0502020204030204" pitchFamily="34" charset="0"/>
                <a:ea typeface="Calibri" panose="020F0502020204030204" pitchFamily="34" charset="0"/>
                <a:cs typeface="Calibri" panose="020F0502020204030204" pitchFamily="34" charset="0"/>
              </a:rPr>
              <a:t>o</a:t>
            </a:r>
            <a:r>
              <a:rPr lang="en-AU" sz="1200" dirty="0">
                <a:effectLst/>
                <a:latin typeface="Calibri" panose="020F0502020204030204" pitchFamily="34" charset="0"/>
                <a:ea typeface="Calibri" panose="020F0502020204030204" pitchFamily="34" charset="0"/>
                <a:cs typeface="Calibri" panose="020F0502020204030204" pitchFamily="34" charset="0"/>
              </a:rPr>
              <a:t>’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Can I do it?</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d/o.</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‘d’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‘o’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b="1" kern="0" dirty="0">
                <a:effectLst/>
                <a:latin typeface="Calibri" panose="020F0502020204030204" pitchFamily="34" charset="0"/>
                <a:ea typeface="Times New Roman" panose="02020603050405020304" pitchFamily="18" charset="0"/>
              </a:rPr>
              <a:t>d-o</a:t>
            </a:r>
            <a:r>
              <a:rPr lang="en-AU" sz="1200" kern="0" dirty="0">
                <a:effectLst/>
                <a:latin typeface="Calibri" panose="020F0502020204030204" pitchFamily="34" charset="0"/>
                <a:ea typeface="Times New Roman" panose="02020603050405020304" pitchFamily="18" charset="0"/>
              </a:rPr>
              <a:t> says ‘</a:t>
            </a:r>
            <a:r>
              <a:rPr lang="en-AU" sz="1200" b="1" kern="0" dirty="0">
                <a:effectLst/>
                <a:latin typeface="Calibri" panose="020F0502020204030204" pitchFamily="34" charset="0"/>
                <a:ea typeface="Times New Roman" panose="02020603050405020304" pitchFamily="18" charset="0"/>
              </a:rPr>
              <a:t>do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do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do</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dirty="0">
                <a:effectLst/>
                <a:latin typeface="Calibri" panose="020F0502020204030204" pitchFamily="34" charset="0"/>
                <a:ea typeface="Calibri" panose="020F0502020204030204" pitchFamily="34" charset="0"/>
                <a:cs typeface="Calibri" panose="020F0502020204030204" pitchFamily="34" charset="0"/>
              </a:rPr>
              <a:t>o</a:t>
            </a:r>
            <a:r>
              <a:rPr lang="en-AU" sz="1200" i="1"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 want to do it too.’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Share sentences with the class using the word </a:t>
            </a:r>
            <a:r>
              <a:rPr lang="en-US" sz="1200" b="0" kern="1200" dirty="0">
                <a:effectLst/>
                <a:latin typeface="Calibri" panose="020F0502020204030204" pitchFamily="34" charset="0"/>
                <a:ea typeface="Times New Roman" panose="02020603050405020304" pitchFamily="18" charset="0"/>
              </a:rPr>
              <a:t>‘</a:t>
            </a:r>
            <a:r>
              <a:rPr lang="en-US" sz="1200" b="1" kern="1200" dirty="0">
                <a:effectLst/>
                <a:latin typeface="Calibri" panose="020F0502020204030204" pitchFamily="34" charset="0"/>
                <a:ea typeface="Times New Roman" panose="02020603050405020304" pitchFamily="18" charset="0"/>
              </a:rPr>
              <a:t>do</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d/o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d/o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two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dirty="0">
                <a:effectLst/>
                <a:latin typeface="Calibri" panose="020F0502020204030204" pitchFamily="34" charset="0"/>
                <a:ea typeface="Times New Roman" panose="02020603050405020304" pitchFamily="18" charset="0"/>
                <a:cs typeface="Calibri" panose="020F0502020204030204" pitchFamily="34" charset="0"/>
              </a:rPr>
              <a:t>do</a:t>
            </a:r>
            <a:r>
              <a:rPr lang="en-AU" sz="1200" dirty="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‘o’ making a sound we don’t know. </a:t>
            </a:r>
          </a:p>
          <a:p>
            <a:pPr marL="342900" lvl="0" indent="-342900">
              <a:lnSpc>
                <a:spcPct val="106000"/>
              </a:lnSpc>
              <a:spcAft>
                <a:spcPts val="800"/>
              </a:spcAft>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panose="020F0502020204030204" pitchFamily="34" charset="0"/>
                <a:ea typeface="Times New Roman" panose="02020603050405020304" pitchFamily="18" charset="0"/>
              </a:rPr>
              <a:t>Teacher: Spell the word orally:</a:t>
            </a:r>
            <a:r>
              <a:rPr lang="en-AU" sz="1200" i="1" kern="0" dirty="0">
                <a:effectLst/>
                <a:latin typeface="Calibri" panose="020F0502020204030204" pitchFamily="34" charset="0"/>
                <a:ea typeface="Times New Roman" panose="02020603050405020304" pitchFamily="18" charset="0"/>
              </a:rPr>
              <a:t> ‘</a:t>
            </a:r>
            <a:r>
              <a:rPr lang="en-AU" sz="1200" b="1" i="1" kern="0" dirty="0">
                <a:effectLst/>
                <a:latin typeface="Calibri" panose="020F0502020204030204" pitchFamily="34" charset="0"/>
                <a:ea typeface="Times New Roman" panose="02020603050405020304" pitchFamily="18" charset="0"/>
              </a:rPr>
              <a:t>d-o</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do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d-o</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do</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dirty="0"/>
              <a:t>Students: </a:t>
            </a:r>
            <a:r>
              <a:rPr lang="en-AU" sz="1200" kern="0" dirty="0">
                <a:effectLst/>
                <a:latin typeface="+mn-lt"/>
              </a:rPr>
              <a:t>Write the word two more times while spelling it aloud.</a:t>
            </a:r>
            <a:endParaRPr lang="en-AU" dirty="0">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dirty="0">
              <a:effectLst/>
              <a:latin typeface="Calibri" panose="020F0502020204030204" pitchFamily="34" charset="0"/>
              <a:ea typeface="Times New Roman" panose="02020603050405020304" pitchFamily="18" charset="0"/>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d</a:t>
            </a:r>
            <a:r>
              <a:rPr lang="en-US" sz="1200" b="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d</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pPr marL="342900" lvl="0" indent="-342900">
              <a:lnSpc>
                <a:spcPct val="106000"/>
              </a:lnSpc>
              <a:spcAft>
                <a:spcPts val="800"/>
              </a:spcAft>
              <a:buFont typeface="+mj-lt"/>
              <a:buAutoNum type="arabicPeriod"/>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Sentence dictation: </a:t>
            </a:r>
            <a:r>
              <a:rPr lang="en-US" b="1" dirty="0"/>
              <a:t>Dad is sad</a:t>
            </a:r>
            <a:r>
              <a:rPr lang="en-US" b="0" dirty="0"/>
              <a:t>.</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Do it dad</a:t>
            </a:r>
            <a:r>
              <a:rPr lang="en-US" b="0" dirty="0"/>
              <a:t>.</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t>
            </a:r>
            <a:r>
              <a:rPr lang="en-US"/>
              <a:t>and spaces.</a:t>
            </a:r>
            <a:endParaRPr lang="en-US" dirty="0"/>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dad</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sad</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hid</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r>
              <a:rPr lang="en-US" sz="1200" dirty="0">
                <a:effectLst/>
                <a:latin typeface="+mn-lt"/>
                <a:ea typeface="Calibri" panose="020F0502020204030204" pitchFamily="34" charset="0"/>
                <a:cs typeface="Times New Roman" panose="02020603050405020304" pitchFamily="18" charset="0"/>
              </a:rPr>
              <a:t>.</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0"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dip</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sad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dad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each letter in random order. As you point, students say the sound that has been taught.</a:t>
            </a:r>
          </a:p>
          <a:p>
            <a:endParaRPr lang="en-AU" sz="1200" dirty="0">
              <a:effectLst/>
              <a:latin typeface="Aptos" panose="020B0004020202020204" pitchFamily="34" charset="0"/>
              <a:ea typeface="Times New Roman" panose="02020603050405020304" pitchFamily="18" charset="0"/>
              <a:cs typeface="Aptos" panose="020B0004020202020204" pitchFamily="34" charset="0"/>
            </a:endParaRPr>
          </a:p>
          <a:p>
            <a:r>
              <a:rPr lang="en-AU" sz="1200" dirty="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dirty="0">
                <a:effectLst/>
                <a:latin typeface="Aptos" panose="020B0004020202020204" pitchFamily="34" charset="0"/>
                <a:ea typeface="Times New Roman" panose="02020603050405020304" pitchFamily="18" charset="0"/>
                <a:cs typeface="Aptos" panose="020B0004020202020204" pitchFamily="34" charset="0"/>
              </a:rPr>
              <a:t>.</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Aptos" panose="020B0004020202020204" pitchFamily="34" charset="0"/>
                <a:ea typeface="Aptos" panose="020B0004020202020204" pitchFamily="34" charset="0"/>
                <a:cs typeface="Aptos" panose="020B0004020202020204" pitchFamily="34" charset="0"/>
              </a:rPr>
              <a:t>Review</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a:t>
            </a:r>
            <a:r>
              <a:rPr lang="en-US" sz="1800" dirty="0" err="1">
                <a:effectLst/>
                <a:latin typeface="Aptos" panose="020B0004020202020204" pitchFamily="34" charset="0"/>
                <a:ea typeface="Aptos" panose="020B0004020202020204" pitchFamily="34" charset="0"/>
                <a:cs typeface="Aptos" panose="020B0004020202020204" pitchFamily="34" charset="0"/>
              </a:rPr>
              <a:t>i</a:t>
            </a:r>
            <a:r>
              <a:rPr lang="en-US" sz="1800" dirty="0">
                <a:effectLst/>
                <a:latin typeface="Aptos" panose="020B0004020202020204" pitchFamily="34" charset="0"/>
                <a:ea typeface="Aptos" panose="020B0004020202020204" pitchFamily="34" charset="0"/>
                <a:cs typeface="Aptos" panose="020B0004020202020204" pitchFamily="34" charset="0"/>
              </a:rPr>
              <a:t>/, /n/, /m/, /e/, /h/, /r/</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/r/, /</a:t>
            </a:r>
            <a:r>
              <a:rPr lang="en-US" err="1"/>
              <a:t>i</a:t>
            </a:r>
            <a:r>
              <a:rPr lang="en-US"/>
              <a:t>/, </a:t>
            </a:r>
            <a:r>
              <a:rPr lang="en-US" dirty="0"/>
              <a:t>/m/, </a:t>
            </a:r>
            <a:r>
              <a:rPr lang="en-US" b="1" dirty="0"/>
              <a:t>rim</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hen</a:t>
            </a:r>
            <a:r>
              <a:rPr lang="en-US" b="0" dirty="0"/>
              <a:t>,</a:t>
            </a:r>
            <a:r>
              <a:rPr lang="en-US" b="1" dirty="0"/>
              <a:t> hem</a:t>
            </a:r>
            <a:r>
              <a:rPr lang="en-US" b="0" dirty="0"/>
              <a:t>,</a:t>
            </a:r>
            <a:r>
              <a:rPr lang="en-US" b="1" dirty="0"/>
              <a:t> rim</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a:t>
            </a:r>
            <a:r>
              <a:rPr lang="en-US" b="0"/>
              <a:t>: </a:t>
            </a:r>
            <a:r>
              <a:rPr lang="en-US" b="1" dirty="0" err="1"/>
              <a:t>th</a:t>
            </a:r>
            <a:r>
              <a:rPr lang="en-US" b="1" dirty="0"/>
              <a:t>/e</a:t>
            </a:r>
            <a:r>
              <a:rPr lang="en-US" b="0"/>
              <a:t>,</a:t>
            </a:r>
            <a:r>
              <a:rPr lang="en-US" b="1" dirty="0"/>
              <a:t> the</a:t>
            </a:r>
            <a:r>
              <a:rPr lang="en-US" b="0"/>
              <a:t>,</a:t>
            </a:r>
            <a:r>
              <a:rPr lang="en-US" b="1" dirty="0"/>
              <a:t> </a:t>
            </a:r>
            <a:r>
              <a:rPr lang="en-US" b="1" dirty="0" err="1"/>
              <a:t>th</a:t>
            </a:r>
            <a:r>
              <a:rPr lang="en-US" b="1" dirty="0"/>
              <a:t>-e</a:t>
            </a:r>
            <a:r>
              <a:rPr lang="en-US" b="0" dirty="0"/>
              <a:t> spells </a:t>
            </a:r>
            <a:r>
              <a:rPr lang="en-US" b="1" dirty="0"/>
              <a:t>‘the’</a:t>
            </a:r>
            <a:r>
              <a:rPr lang="en-US" b="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1B65F40D-0F5F-BB3C-4EED-D4CB4D30424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C83C34E1-63A6-DE3A-164A-CAACFD692CD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C50741A3-C89B-4B47-5B4A-B9872F91D1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6">
            <a:extLst>
              <a:ext uri="{FF2B5EF4-FFF2-40B4-BE49-F238E27FC236}">
                <a16:creationId xmlns:a16="http://schemas.microsoft.com/office/drawing/2014/main" id="{89DAFF80-B99C-4093-0563-86CC63598CF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ectangle: Rounded Corners 1">
            <a:extLst>
              <a:ext uri="{FF2B5EF4-FFF2-40B4-BE49-F238E27FC236}">
                <a16:creationId xmlns:a16="http://schemas.microsoft.com/office/drawing/2014/main" id="{85A18DAB-0D4F-12DB-E7F4-2352A852D1B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91E608D5-00AA-3B08-7A9D-5FACCE55932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B8B3F013-0C31-8D50-AC94-2E6C69AA795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E8848C76-EF77-3E47-B7BB-E87E02A9097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12A25E5-63AA-C04C-2739-EF2909626B8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86A7930-C8E6-1C68-F5A6-B7AA84215BC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82DA67BA-3FE3-4C57-79F5-8C5914DAE5B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0BFFA1BD-7616-4E16-6427-8BB15D0E1B1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662639CF-C92F-12A3-0CCB-AFD5458E35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ectangle: Rounded Corners 1">
            <a:extLst>
              <a:ext uri="{FF2B5EF4-FFF2-40B4-BE49-F238E27FC236}">
                <a16:creationId xmlns:a16="http://schemas.microsoft.com/office/drawing/2014/main" id="{89B97560-0835-A63E-B62A-6A30007C00D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3509580-7119-B8B1-4BC0-E7B643EBADB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We do + write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21259" y="291261"/>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14609" y="377327"/>
            <a:ext cx="490017" cy="490017"/>
          </a:xfrm>
          <a:prstGeom prst="rect">
            <a:avLst/>
          </a:prstGeom>
        </p:spPr>
      </p:pic>
      <p:sp>
        <p:nvSpPr>
          <p:cNvPr id="4" name="Rectangle: Rounded Corners 3">
            <a:extLst>
              <a:ext uri="{FF2B5EF4-FFF2-40B4-BE49-F238E27FC236}">
                <a16:creationId xmlns:a16="http://schemas.microsoft.com/office/drawing/2014/main" id="{0BFFA1BD-7616-4E16-6427-8BB15D0E1B1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662639CF-C92F-12A3-0CCB-AFD5458E35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grpSp>
        <p:nvGrpSpPr>
          <p:cNvPr id="8" name="Group 7">
            <a:extLst>
              <a:ext uri="{FF2B5EF4-FFF2-40B4-BE49-F238E27FC236}">
                <a16:creationId xmlns:a16="http://schemas.microsoft.com/office/drawing/2014/main" id="{1871ABAB-160C-4528-952D-B361A8215D30}"/>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B849FF46-87AF-DAB5-93F4-41550FE4EE96}"/>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7990E488-2D61-2AD3-4145-13D41F6C4C7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4049861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6B36296C-9A4A-2931-633E-54113BBE8983}"/>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9" name="Footer Placeholder 4">
            <a:extLst>
              <a:ext uri="{FF2B5EF4-FFF2-40B4-BE49-F238E27FC236}">
                <a16:creationId xmlns:a16="http://schemas.microsoft.com/office/drawing/2014/main" id="{EC90649E-EB93-B0FB-6C95-870B7B42A8FB}"/>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2C4AAD96-0B53-F72C-B977-1B968F00487F}"/>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5734589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529493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81798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01F36B74-4460-E746-15CF-B67471DBD060}"/>
              </a:ext>
            </a:extLst>
          </p:cNvPr>
          <p:cNvPicPr>
            <a:picLocks noChangeAspect="1"/>
          </p:cNvPicPr>
          <p:nvPr userDrawn="1"/>
        </p:nvPicPr>
        <p:blipFill>
          <a:blip r:embed="rId6"/>
          <a:stretch>
            <a:fillRect/>
          </a:stretch>
        </p:blipFill>
        <p:spPr>
          <a:xfrm>
            <a:off x="10138579" y="316843"/>
            <a:ext cx="688908" cy="688908"/>
          </a:xfrm>
          <a:prstGeom prst="rect">
            <a:avLst/>
          </a:prstGeom>
        </p:spPr>
      </p:pic>
    </p:spTree>
    <p:custDataLst>
      <p:tags r:id="rId1"/>
    </p:custDataLst>
    <p:extLst>
      <p:ext uri="{BB962C8B-B14F-4D97-AF65-F5344CB8AC3E}">
        <p14:creationId xmlns:p14="http://schemas.microsoft.com/office/powerpoint/2010/main" val="1992912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871B3941-80F4-5079-7EA2-93207D0FFDB1}"/>
              </a:ext>
            </a:extLst>
          </p:cNvPr>
          <p:cNvPicPr>
            <a:picLocks noChangeAspect="1"/>
          </p:cNvPicPr>
          <p:nvPr userDrawn="1"/>
        </p:nvPicPr>
        <p:blipFill>
          <a:blip r:embed="rId10"/>
          <a:stretch>
            <a:fillRect/>
          </a:stretch>
        </p:blipFill>
        <p:spPr>
          <a:xfrm>
            <a:off x="9169732" y="276358"/>
            <a:ext cx="688908" cy="688908"/>
          </a:xfrm>
          <a:prstGeom prst="rect">
            <a:avLst/>
          </a:prstGeom>
        </p:spPr>
      </p:pic>
    </p:spTree>
    <p:custDataLst>
      <p:tags r:id="rId1"/>
    </p:custDataLst>
    <p:extLst>
      <p:ext uri="{BB962C8B-B14F-4D97-AF65-F5344CB8AC3E}">
        <p14:creationId xmlns:p14="http://schemas.microsoft.com/office/powerpoint/2010/main" val="3265570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1959912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528859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375028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583294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24235E93-A60D-85D3-2063-DD0A3B164A0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8C718B09-D131-D645-A56B-ABEAAA5B37D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616604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0020820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282976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1710877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78214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942824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6832069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034018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3725575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370755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CF555572-BE33-DD26-2F4B-4E121314E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EE2724A-8997-BF60-2AC5-6D3418EC15F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71F975FF-AA6A-4261-8EF5-F89884F33D9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77F8547-5467-4F05-B2EB-7A9EE8B0118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AE116B3C-506B-B90E-E77D-CD62B6A69F6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56792D62-335B-FA26-B19F-33C8BC27D6E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24370"/>
            <a:ext cx="612851" cy="612851"/>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D456264F-F657-CFC9-E9E4-3B8DD39E417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38FAE039-2FC2-59F8-5AF6-6AD8F66B6EE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0">
            <a:extLst>
              <a:ext uri="{FF2B5EF4-FFF2-40B4-BE49-F238E27FC236}">
                <a16:creationId xmlns:a16="http://schemas.microsoft.com/office/drawing/2014/main" id="{3E76BA85-2E00-6A46-DE59-4C06A4E54D4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0C5556B-B48A-DB4B-A2DF-923099D745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29911" y="245034"/>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13977" y="277860"/>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49FC5D67-836F-FAD9-C717-C1C184B3A5B7}"/>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81" r:id="rId20"/>
    <p:sldLayoutId id="2147483782" r:id="rId21"/>
    <p:sldLayoutId id="2147483783" r:id="rId22"/>
    <p:sldLayoutId id="2147483784" r:id="rId23"/>
    <p:sldLayoutId id="2147483785" r:id="rId24"/>
    <p:sldLayoutId id="2147483786" r:id="rId25"/>
    <p:sldLayoutId id="2147483788" r:id="rId26"/>
    <p:sldLayoutId id="214748378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035454236"/>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30.pn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33.xml"/><Relationship Id="rId5" Type="http://schemas.openxmlformats.org/officeDocument/2006/relationships/image" Target="../media/image5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tags" Target="../tags/tag34.xml"/><Relationship Id="rId6" Type="http://schemas.openxmlformats.org/officeDocument/2006/relationships/image" Target="../media/image52.png"/><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9.xml"/><Relationship Id="rId5" Type="http://schemas.openxmlformats.org/officeDocument/2006/relationships/image" Target="../media/image39.sv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40.xml"/><Relationship Id="rId5" Type="http://schemas.openxmlformats.org/officeDocument/2006/relationships/image" Target="../media/image39.sv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2.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6.svg"/><Relationship Id="rId10" Type="http://schemas.openxmlformats.org/officeDocument/2006/relationships/image" Target="../media/image50.png"/><Relationship Id="rId4" Type="http://schemas.openxmlformats.org/officeDocument/2006/relationships/image" Target="../media/image55.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1.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60.png"/><Relationship Id="rId5" Type="http://schemas.openxmlformats.org/officeDocument/2006/relationships/image" Target="../media/image59.sv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9.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42.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err="1"/>
              <a:t>i</a:t>
            </a:r>
            <a:r>
              <a:rPr lang="en-US" sz="4000">
                <a:solidFill>
                  <a:srgbClr val="0E1E42"/>
                </a:solidFill>
              </a:rPr>
              <a:t>   n   m   e   h   r   </a:t>
            </a:r>
          </a:p>
          <a:p>
            <a:pPr algn="ctr"/>
            <a:r>
              <a:rPr lang="en-US" sz="4000">
                <a:solidFill>
                  <a:srgbClr val="0E1E42"/>
                </a:solidFill>
              </a:rPr>
              <a:t>is   the   my   to</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a:t>d</a:t>
            </a:r>
            <a:r>
              <a:rPr lang="en-US" sz="4800" b="1">
                <a:solidFill>
                  <a:srgbClr val="0E1E42"/>
                </a:solidFill>
              </a:rPr>
              <a:t> says /</a:t>
            </a:r>
            <a:r>
              <a:rPr lang="en-US" sz="4800"/>
              <a:t>d</a:t>
            </a:r>
            <a:r>
              <a:rPr lang="en-US" sz="4800" b="1">
                <a:solidFill>
                  <a:srgbClr val="0E1E42"/>
                </a:solidFill>
              </a:rPr>
              <a:t>/</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63D7E4-C066-E7DE-8803-47151FEBD77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6CFFD-ED0C-A7B3-7664-81EBCF36CC1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 start of SSP lesson</a:t>
            </a:r>
          </a:p>
        </p:txBody>
      </p:sp>
    </p:spTree>
    <p:extLst>
      <p:ext uri="{BB962C8B-B14F-4D97-AF65-F5344CB8AC3E}">
        <p14:creationId xmlns:p14="http://schemas.microsoft.com/office/powerpoint/2010/main" val="3259654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621B5-36D9-4224-52C8-54C5F8BD3C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pic>
        <p:nvPicPr>
          <p:cNvPr id="2050" name="Picture 2" descr="Hand icon with thumb and first 2 fingers raised and last 2 fingers folded down">
            <a:extLst>
              <a:ext uri="{FF2B5EF4-FFF2-40B4-BE49-F238E27FC236}">
                <a16:creationId xmlns:a16="http://schemas.microsoft.com/office/drawing/2014/main" id="{836FDC37-5751-A6E8-4170-33DCB7FC4C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48694" y="295085"/>
            <a:ext cx="6894612" cy="6267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75244-46E5-57C0-7DEA-4D098AFCFFE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3" name="Picture 2" descr="Hand icon with thumb and first 2 fingers raised and last 2 fingers folded down">
            <a:extLst>
              <a:ext uri="{FF2B5EF4-FFF2-40B4-BE49-F238E27FC236}">
                <a16:creationId xmlns:a16="http://schemas.microsoft.com/office/drawing/2014/main" id="{6B21CE4F-158D-2C58-2641-4A83EB710A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48694" y="295085"/>
            <a:ext cx="6894612" cy="6267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a:t>
            </a:r>
            <a:r>
              <a:rPr lang="en-US" dirty="0">
                <a:latin typeface="Calibri"/>
                <a:ea typeface="Verdana"/>
                <a:cs typeface="Calibri"/>
              </a:rPr>
              <a:t>d</a:t>
            </a:r>
            <a:endParaRPr lang="en-US" dirty="0">
              <a:solidFill>
                <a:srgbClr val="0E1E42"/>
              </a:solidFill>
              <a:latin typeface="Calibri"/>
              <a:ea typeface="Verdana"/>
              <a:cs typeface="Calibri"/>
            </a:endParaRP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a:t>
            </a:r>
            <a:r>
              <a:rPr lang="en-US" dirty="0">
                <a:latin typeface="Calibri"/>
                <a:ea typeface="Verdana"/>
                <a:cs typeface="Calibri"/>
              </a:rPr>
              <a:t>d</a:t>
            </a:r>
            <a:endParaRPr lang="en-US" dirty="0">
              <a:solidFill>
                <a:srgbClr val="0E1E42"/>
              </a:solidFill>
              <a:latin typeface="Calibri"/>
              <a:ea typeface="Verdana"/>
              <a:cs typeface="Calibri"/>
            </a:endParaRPr>
          </a:p>
          <a:p>
            <a:pPr marL="285750" indent="-285750">
              <a:buFont typeface="Arial" panose="020B0604020202020204" pitchFamily="34" charset="0"/>
              <a:buChar char="•"/>
            </a:pPr>
            <a:r>
              <a:rPr lang="en-US" dirty="0">
                <a:latin typeface="Calibri"/>
                <a:ea typeface="Verdana"/>
                <a:cs typeface="Calibri"/>
              </a:rPr>
              <a:t>read a word with d</a:t>
            </a:r>
          </a:p>
          <a:p>
            <a:pPr marL="285750" indent="-285750">
              <a:buFont typeface="Arial" panose="020B0604020202020204" pitchFamily="34" charset="0"/>
              <a:buChar char="•"/>
            </a:pPr>
            <a:r>
              <a:rPr lang="en-US" dirty="0">
                <a:latin typeface="Calibri"/>
                <a:ea typeface="Verdana"/>
                <a:cs typeface="Calibri"/>
              </a:rPr>
              <a:t>spell a word with d.</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26D8B-C063-6AB8-373E-2645BA4CC2A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
        <p:nvSpPr>
          <p:cNvPr id="8" name="Content Placeholder 2">
            <a:extLst>
              <a:ext uri="{FF2B5EF4-FFF2-40B4-BE49-F238E27FC236}">
                <a16:creationId xmlns:a16="http://schemas.microsoft.com/office/drawing/2014/main" id="{899E4BFE-9CCD-E68E-92DA-0DF48917AD88}"/>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0446DF0-3CEB-B7BD-4770-D2C6684ABE29}"/>
              </a:ext>
              <a:ext uri="{C183D7F6-B498-43B3-948B-1728B52AA6E4}">
                <adec:decorative xmlns:adec="http://schemas.microsoft.com/office/drawing/2017/decorative" val="1"/>
              </a:ext>
            </a:extLst>
          </p:cNvPr>
          <p:cNvSpPr/>
          <p:nvPr/>
        </p:nvSpPr>
        <p:spPr>
          <a:xfrm>
            <a:off x="2580855" y="318392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98848B8F-5FD6-37AA-11D2-211BE76EE6BE}"/>
              </a:ext>
              <a:ext uri="{C183D7F6-B498-43B3-948B-1728B52AA6E4}">
                <adec:decorative xmlns:adec="http://schemas.microsoft.com/office/drawing/2017/decorative" val="1"/>
              </a:ext>
            </a:extLst>
          </p:cNvPr>
          <p:cNvSpPr/>
          <p:nvPr/>
        </p:nvSpPr>
        <p:spPr>
          <a:xfrm>
            <a:off x="2616261" y="398262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Content Placeholder 2">
            <a:extLst>
              <a:ext uri="{FF2B5EF4-FFF2-40B4-BE49-F238E27FC236}">
                <a16:creationId xmlns:a16="http://schemas.microsoft.com/office/drawing/2014/main" id="{014D85FE-2889-3455-9FD1-871F081A6B20}"/>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3D6B669B-E7A8-9295-E598-04DF78720E4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43047-CD53-0BD7-A71B-456D49BD4A5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7" name="Content Placeholder 2">
            <a:extLst>
              <a:ext uri="{FF2B5EF4-FFF2-40B4-BE49-F238E27FC236}">
                <a16:creationId xmlns:a16="http://schemas.microsoft.com/office/drawing/2014/main" id="{BB1528CE-06EC-471F-AFB2-47E65A68E3EB}"/>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837761C-80A6-656C-1737-8F24516D8CED}"/>
              </a:ext>
              <a:ext uri="{C183D7F6-B498-43B3-948B-1728B52AA6E4}">
                <adec:decorative xmlns:adec="http://schemas.microsoft.com/office/drawing/2017/decorative" val="1"/>
              </a:ext>
            </a:extLst>
          </p:cNvPr>
          <p:cNvSpPr/>
          <p:nvPr/>
        </p:nvSpPr>
        <p:spPr>
          <a:xfrm>
            <a:off x="2580855" y="318392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1AEB2982-8413-80AF-2F94-3FCBF55553AC}"/>
              </a:ext>
              <a:ext uri="{C183D7F6-B498-43B3-948B-1728B52AA6E4}">
                <adec:decorative xmlns:adec="http://schemas.microsoft.com/office/drawing/2017/decorative" val="1"/>
              </a:ext>
            </a:extLst>
          </p:cNvPr>
          <p:cNvSpPr/>
          <p:nvPr/>
        </p:nvSpPr>
        <p:spPr>
          <a:xfrm>
            <a:off x="2616261" y="398262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Content Placeholder 2">
            <a:extLst>
              <a:ext uri="{FF2B5EF4-FFF2-40B4-BE49-F238E27FC236}">
                <a16:creationId xmlns:a16="http://schemas.microsoft.com/office/drawing/2014/main" id="{B09BDDF2-5A7D-FAAC-5F10-BE236672D2A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602B6E7B-366F-1914-8E8B-7DCAC52B2FCD}"/>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EC720-0F7F-26EE-1FAD-15A27CCEE4E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donkey">
            <a:extLst>
              <a:ext uri="{FF2B5EF4-FFF2-40B4-BE49-F238E27FC236}">
                <a16:creationId xmlns:a16="http://schemas.microsoft.com/office/drawing/2014/main" id="{C8297D05-BC71-53A4-7682-75982C7DD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635" y="2073812"/>
            <a:ext cx="2569779" cy="2569779"/>
          </a:xfrm>
          <a:prstGeom prst="rect">
            <a:avLst/>
          </a:prstGeom>
        </p:spPr>
      </p:pic>
      <p:pic>
        <p:nvPicPr>
          <p:cNvPr id="7" name="Picture 6" descr="heart">
            <a:extLst>
              <a:ext uri="{FF2B5EF4-FFF2-40B4-BE49-F238E27FC236}">
                <a16:creationId xmlns:a16="http://schemas.microsoft.com/office/drawing/2014/main" id="{82CDFA1C-BB0A-64E4-918C-1B8817419F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110" y="2214408"/>
            <a:ext cx="2569779" cy="2569779"/>
          </a:xfrm>
          <a:prstGeom prst="rect">
            <a:avLst/>
          </a:prstGeom>
        </p:spPr>
      </p:pic>
      <p:pic>
        <p:nvPicPr>
          <p:cNvPr id="9" name="Picture 8" descr="doll">
            <a:extLst>
              <a:ext uri="{FF2B5EF4-FFF2-40B4-BE49-F238E27FC236}">
                <a16:creationId xmlns:a16="http://schemas.microsoft.com/office/drawing/2014/main" id="{2923E692-E000-4FD0-D8B8-17111AC9F5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3585" y="2214408"/>
            <a:ext cx="2569780" cy="2569780"/>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CC9E-5825-4164-686D-81BEDC29AE8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6" name="Picture 5" descr="dog">
            <a:extLst>
              <a:ext uri="{FF2B5EF4-FFF2-40B4-BE49-F238E27FC236}">
                <a16:creationId xmlns:a16="http://schemas.microsoft.com/office/drawing/2014/main" id="{6A28F4F4-0CAE-E8CA-2FE1-FA28581B5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179" y="1580824"/>
            <a:ext cx="3764827" cy="3764827"/>
          </a:xfrm>
          <a:prstGeom prst="rect">
            <a:avLst/>
          </a:prstGeom>
        </p:spPr>
      </p:pic>
      <p:pic>
        <p:nvPicPr>
          <p:cNvPr id="8" name="Picture 7" descr="star">
            <a:extLst>
              <a:ext uri="{FF2B5EF4-FFF2-40B4-BE49-F238E27FC236}">
                <a16:creationId xmlns:a16="http://schemas.microsoft.com/office/drawing/2014/main" id="{DB7E1632-5F92-C5FC-B581-1A16DFFEA7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8929" y="1418896"/>
            <a:ext cx="4020207" cy="4020207"/>
          </a:xfrm>
          <a:prstGeom prst="rect">
            <a:avLst/>
          </a:prstGeom>
        </p:spPr>
      </p:pic>
      <p:pic>
        <p:nvPicPr>
          <p:cNvPr id="4" name="Picture 3" descr="duck">
            <a:extLst>
              <a:ext uri="{FF2B5EF4-FFF2-40B4-BE49-F238E27FC236}">
                <a16:creationId xmlns:a16="http://schemas.microsoft.com/office/drawing/2014/main" id="{8ADB3424-4E35-D8E4-CCE3-FCDB1003CC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2726" y="1926691"/>
            <a:ext cx="3073094" cy="3073094"/>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3A82-3CE2-65C4-5C69-006F1744B65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7B38CF86-13F9-E847-6CC6-3C59D859C312}"/>
              </a:ext>
            </a:extLst>
          </p:cNvPr>
          <p:cNvSpPr txBox="1">
            <a:spLocks/>
          </p:cNvSpPr>
          <p:nvPr/>
        </p:nvSpPr>
        <p:spPr>
          <a:xfrm>
            <a:off x="285750"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03430A-3AD8-132E-C072-AC550C21F6E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1" descr="desk">
            <a:extLst>
              <a:ext uri="{FF2B5EF4-FFF2-40B4-BE49-F238E27FC236}">
                <a16:creationId xmlns:a16="http://schemas.microsoft.com/office/drawing/2014/main" id="{42068E3A-698A-2BED-565F-01531721DBF2}"/>
              </a:ext>
            </a:extLst>
          </p:cNvPr>
          <p:cNvPicPr>
            <a:picLocks noChangeAspect="1"/>
          </p:cNvPicPr>
          <p:nvPr/>
        </p:nvPicPr>
        <p:blipFill>
          <a:blip r:embed="rId3"/>
          <a:stretch>
            <a:fillRect/>
          </a:stretch>
        </p:blipFill>
        <p:spPr>
          <a:xfrm>
            <a:off x="0" y="1726324"/>
            <a:ext cx="4540469" cy="4540469"/>
          </a:xfrm>
          <a:prstGeom prst="rect">
            <a:avLst/>
          </a:prstGeom>
        </p:spPr>
      </p:pic>
      <p:pic>
        <p:nvPicPr>
          <p:cNvPr id="1026" name="Picture 2" descr="sweep">
            <a:extLst>
              <a:ext uri="{FF2B5EF4-FFF2-40B4-BE49-F238E27FC236}">
                <a16:creationId xmlns:a16="http://schemas.microsoft.com/office/drawing/2014/main" id="{C615AC0E-0965-5055-6554-2644C9EC63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469" y="1726324"/>
            <a:ext cx="4314231" cy="43142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rone">
            <a:extLst>
              <a:ext uri="{FF2B5EF4-FFF2-40B4-BE49-F238E27FC236}">
                <a16:creationId xmlns:a16="http://schemas.microsoft.com/office/drawing/2014/main" id="{659BD265-384F-4689-2132-7D9C9A938C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1998" y="1726324"/>
            <a:ext cx="3894083" cy="3894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BD3655-BE55-09F0-F6FC-85402370DB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71B51198-7457-F33B-C66C-F11867F4A9F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did    rid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CF891A-AE78-11CE-E1EC-4F0ADAC5179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a:t>
            </a:r>
            <a:r>
              <a:rPr lang="en-AU" sz="800" baseline="0">
                <a:solidFill>
                  <a:schemeClr val="bg1">
                    <a:lumMod val="95000"/>
                  </a:schemeClr>
                </a:solidFill>
              </a:rPr>
              <a:t> I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did    rid    red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84131C-512E-5095-845A-6456936B6D8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C7B3A2C1-C54C-C8E6-EF6B-51786E5F726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2DCD4-262E-51A5-DBC1-43BB1D8BB18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6C1F8711-4624-7094-E84C-91B968E82F9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dim   did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D3645-C271-A06E-1951-F337E9A2FA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a:t>
            </a:r>
            <a:r>
              <a:rPr lang="en-AU" sz="800" baseline="0">
                <a:solidFill>
                  <a:schemeClr val="bg1">
                    <a:lumMod val="95000"/>
                  </a:schemeClr>
                </a:solidFill>
              </a:rPr>
              <a:t> do read</a:t>
            </a:r>
            <a:endParaRPr lang="en-AU" sz="800">
              <a:solidFill>
                <a:schemeClr val="bg1">
                  <a:lumMod val="95000"/>
                </a:schemeClr>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dim   did   dad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045-7CAA-BF3C-4CDD-F9A28455524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a:t>
            </a:r>
            <a:r>
              <a:rPr lang="en-AU" sz="800" baseline="0">
                <a:solidFill>
                  <a:schemeClr val="bg1">
                    <a:lumMod val="95000"/>
                  </a:schemeClr>
                </a:solidFill>
              </a:rPr>
              <a:t> do write</a:t>
            </a:r>
            <a:endParaRPr lang="en-AU" sz="800">
              <a:solidFill>
                <a:schemeClr val="bg1">
                  <a:lumMod val="95000"/>
                </a:schemeClr>
              </a:solidFill>
            </a:endParaRPr>
          </a:p>
        </p:txBody>
      </p:sp>
      <p:pic>
        <p:nvPicPr>
          <p:cNvPr id="4" name="Picture 3" descr="dad">
            <a:extLst>
              <a:ext uri="{FF2B5EF4-FFF2-40B4-BE49-F238E27FC236}">
                <a16:creationId xmlns:a16="http://schemas.microsoft.com/office/drawing/2014/main" id="{E50B6C3F-F20A-D92D-8C54-D95C6EE1F7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03" y="1682089"/>
            <a:ext cx="3493821" cy="3493821"/>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D92DCE-A5C4-98FA-DD37-0D928A782E4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a:t>
            </a:r>
            <a:r>
              <a:rPr lang="en-AU" sz="800" baseline="0">
                <a:solidFill>
                  <a:schemeClr val="bg1">
                    <a:lumMod val="95000"/>
                  </a:schemeClr>
                </a:solidFill>
              </a:rPr>
              <a:t> do write</a:t>
            </a:r>
            <a:endParaRPr lang="en-AU" sz="800">
              <a:solidFill>
                <a:schemeClr val="bg1">
                  <a:lumMod val="95000"/>
                </a:schemeClr>
              </a:solidFill>
            </a:endParaRPr>
          </a:p>
        </p:txBody>
      </p:sp>
      <p:pic>
        <p:nvPicPr>
          <p:cNvPr id="5" name="Picture 4" descr="dad">
            <a:extLst>
              <a:ext uri="{FF2B5EF4-FFF2-40B4-BE49-F238E27FC236}">
                <a16:creationId xmlns:a16="http://schemas.microsoft.com/office/drawing/2014/main" id="{C6CB6418-56C6-39CB-A72D-E8661AEA3C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03" y="1682089"/>
            <a:ext cx="3493821" cy="3493821"/>
          </a:xfrm>
          <a:prstGeom prst="rect">
            <a:avLst/>
          </a:prstGeom>
        </p:spPr>
      </p:pic>
      <p:pic>
        <p:nvPicPr>
          <p:cNvPr id="6" name="Picture 5" descr="dam">
            <a:extLst>
              <a:ext uri="{FF2B5EF4-FFF2-40B4-BE49-F238E27FC236}">
                <a16:creationId xmlns:a16="http://schemas.microsoft.com/office/drawing/2014/main" id="{B8BAB23E-7652-A897-67A5-D6530BA6B0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2585" y="2105585"/>
            <a:ext cx="2646829" cy="2646829"/>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9DEE5-10FC-6EF5-1576-2588EC234F7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a:t>
            </a:r>
            <a:r>
              <a:rPr lang="en-AU" sz="800" baseline="0">
                <a:solidFill>
                  <a:schemeClr val="bg1">
                    <a:lumMod val="95000"/>
                  </a:schemeClr>
                </a:solidFill>
              </a:rPr>
              <a:t> do write</a:t>
            </a:r>
            <a:endParaRPr lang="en-AU" sz="800">
              <a:solidFill>
                <a:schemeClr val="bg1">
                  <a:lumMod val="95000"/>
                </a:schemeClr>
              </a:solidFill>
            </a:endParaRPr>
          </a:p>
        </p:txBody>
      </p:sp>
      <p:pic>
        <p:nvPicPr>
          <p:cNvPr id="5" name="Picture 4" descr="dad">
            <a:extLst>
              <a:ext uri="{FF2B5EF4-FFF2-40B4-BE49-F238E27FC236}">
                <a16:creationId xmlns:a16="http://schemas.microsoft.com/office/drawing/2014/main" id="{F1F437AE-A4BA-BDEE-8ECA-4CA199542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03" y="1682089"/>
            <a:ext cx="3493821" cy="3493821"/>
          </a:xfrm>
          <a:prstGeom prst="rect">
            <a:avLst/>
          </a:prstGeom>
        </p:spPr>
      </p:pic>
      <p:pic>
        <p:nvPicPr>
          <p:cNvPr id="10" name="Picture 9" descr="dam">
            <a:extLst>
              <a:ext uri="{FF2B5EF4-FFF2-40B4-BE49-F238E27FC236}">
                <a16:creationId xmlns:a16="http://schemas.microsoft.com/office/drawing/2014/main" id="{6E49AF20-6855-8FEE-3FBE-C89091A6B3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2585" y="2105585"/>
            <a:ext cx="2646829" cy="2646829"/>
          </a:xfrm>
          <a:prstGeom prst="rect">
            <a:avLst/>
          </a:prstGeom>
        </p:spPr>
      </p:pic>
      <p:pic>
        <p:nvPicPr>
          <p:cNvPr id="3" name="Picture 2" descr="hid">
            <a:extLst>
              <a:ext uri="{FF2B5EF4-FFF2-40B4-BE49-F238E27FC236}">
                <a16:creationId xmlns:a16="http://schemas.microsoft.com/office/drawing/2014/main" id="{E1ECEE16-BD95-84D7-1588-62CC9132E5E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64322" y="2146738"/>
            <a:ext cx="2504436" cy="2504436"/>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D1F6E-5F8E-02E9-D903-613F2FC1D11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a:t>
            </a:r>
            <a:r>
              <a:rPr lang="en-AU" sz="800" baseline="0">
                <a:solidFill>
                  <a:schemeClr val="bg1">
                    <a:lumMod val="95000"/>
                  </a:schemeClr>
                </a:solidFill>
              </a:rPr>
              <a:t> do write</a:t>
            </a:r>
            <a:endParaRPr lang="en-AU" sz="800">
              <a:solidFill>
                <a:schemeClr val="bg1">
                  <a:lumMod val="95000"/>
                </a:schemeClr>
              </a:solidFill>
            </a:endParaRPr>
          </a:p>
        </p:txBody>
      </p:sp>
      <p:pic>
        <p:nvPicPr>
          <p:cNvPr id="5" name="Picture 4" descr="sad">
            <a:extLst>
              <a:ext uri="{FF2B5EF4-FFF2-40B4-BE49-F238E27FC236}">
                <a16:creationId xmlns:a16="http://schemas.microsoft.com/office/drawing/2014/main" id="{F485AD9D-968A-21D6-51B2-642E7766ADE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559" y="2153074"/>
            <a:ext cx="2992667" cy="2992667"/>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EFA1D-3F44-90E3-EA84-3CF5255A76D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a:t>
            </a:r>
            <a:r>
              <a:rPr lang="en-AU" sz="800" baseline="0">
                <a:solidFill>
                  <a:schemeClr val="bg1">
                    <a:lumMod val="95000"/>
                  </a:schemeClr>
                </a:solidFill>
              </a:rPr>
              <a:t> do write</a:t>
            </a:r>
            <a:endParaRPr lang="en-AU" sz="800">
              <a:solidFill>
                <a:schemeClr val="bg1">
                  <a:lumMod val="95000"/>
                </a:schemeClr>
              </a:solidFill>
            </a:endParaRPr>
          </a:p>
        </p:txBody>
      </p:sp>
      <p:pic>
        <p:nvPicPr>
          <p:cNvPr id="6" name="Picture 5" descr="sad">
            <a:extLst>
              <a:ext uri="{FF2B5EF4-FFF2-40B4-BE49-F238E27FC236}">
                <a16:creationId xmlns:a16="http://schemas.microsoft.com/office/drawing/2014/main" id="{1EEDDCA6-92C3-194E-F2A3-F2BD8663C2D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559" y="2153074"/>
            <a:ext cx="2992667" cy="2992667"/>
          </a:xfrm>
          <a:prstGeom prst="rect">
            <a:avLst/>
          </a:prstGeom>
        </p:spPr>
      </p:pic>
      <p:pic>
        <p:nvPicPr>
          <p:cNvPr id="5" name="Picture 4" descr="dip">
            <a:extLst>
              <a:ext uri="{FF2B5EF4-FFF2-40B4-BE49-F238E27FC236}">
                <a16:creationId xmlns:a16="http://schemas.microsoft.com/office/drawing/2014/main" id="{9043BAB7-ECF3-3BFD-611E-DD502BEAC95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47456" y="1996072"/>
            <a:ext cx="2509242" cy="250924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116FFF-5007-F320-474B-2C133D28AFB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5" name="Picture 4" descr="nest">
            <a:extLst>
              <a:ext uri="{FF2B5EF4-FFF2-40B4-BE49-F238E27FC236}">
                <a16:creationId xmlns:a16="http://schemas.microsoft.com/office/drawing/2014/main" id="{BF5575CE-127A-2254-8DB7-5430756E3B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051" y="1410911"/>
            <a:ext cx="1949792" cy="1949792"/>
          </a:xfrm>
          <a:prstGeom prst="rect">
            <a:avLst/>
          </a:prstGeom>
        </p:spPr>
      </p:pic>
      <p:pic>
        <p:nvPicPr>
          <p:cNvPr id="19" name="Picture 18" descr="exit">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410912"/>
            <a:ext cx="1949792" cy="1949792"/>
          </a:xfrm>
          <a:prstGeom prst="rect">
            <a:avLst/>
          </a:prstGeom>
        </p:spPr>
      </p:pic>
      <p:pic>
        <p:nvPicPr>
          <p:cNvPr id="13" name="Picture 12" descr="hat">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2" y="1594072"/>
            <a:ext cx="1949792" cy="1949792"/>
          </a:xfrm>
          <a:prstGeom prst="rect">
            <a:avLst/>
          </a:prstGeom>
        </p:spPr>
      </p:pic>
      <p:pic>
        <p:nvPicPr>
          <p:cNvPr id="24" name="Picture 23" descr="rainbow">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1" y="3585927"/>
            <a:ext cx="1990626" cy="1990626"/>
          </a:xfrm>
          <a:prstGeom prst="rect">
            <a:avLst/>
          </a:prstGeom>
        </p:spPr>
      </p:pic>
      <p:pic>
        <p:nvPicPr>
          <p:cNvPr id="17" name="Picture 16" descr="mous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35332" y="3757701"/>
            <a:ext cx="1647075" cy="1647075"/>
          </a:xfrm>
          <a:prstGeom prst="rect">
            <a:avLst/>
          </a:prstGeom>
        </p:spPr>
      </p:pic>
      <p:pic>
        <p:nvPicPr>
          <p:cNvPr id="2" name="Graphic 1" descr="ink">
            <a:extLst>
              <a:ext uri="{FF2B5EF4-FFF2-40B4-BE49-F238E27FC236}">
                <a16:creationId xmlns:a16="http://schemas.microsoft.com/office/drawing/2014/main" id="{D7407554-1DDA-D892-1CD4-95912221EBC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75189" y="3649299"/>
            <a:ext cx="1863877" cy="1863877"/>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E499F2-0FCE-D260-4DC1-20215B3665F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a:t>
            </a:r>
            <a:r>
              <a:rPr lang="en-AU" sz="800" baseline="0">
                <a:solidFill>
                  <a:schemeClr val="bg1">
                    <a:lumMod val="95000"/>
                  </a:schemeClr>
                </a:solidFill>
              </a:rPr>
              <a:t> do write</a:t>
            </a:r>
            <a:endParaRPr lang="en-AU" sz="800">
              <a:solidFill>
                <a:schemeClr val="bg1">
                  <a:lumMod val="95000"/>
                </a:schemeClr>
              </a:solidFill>
            </a:endParaRPr>
          </a:p>
        </p:txBody>
      </p:sp>
      <p:pic>
        <p:nvPicPr>
          <p:cNvPr id="7" name="Picture 6" descr="sad">
            <a:extLst>
              <a:ext uri="{FF2B5EF4-FFF2-40B4-BE49-F238E27FC236}">
                <a16:creationId xmlns:a16="http://schemas.microsoft.com/office/drawing/2014/main" id="{378BADC9-60D5-4EF1-3E57-9373C359AB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559" y="2153074"/>
            <a:ext cx="2992667" cy="2992667"/>
          </a:xfrm>
          <a:prstGeom prst="rect">
            <a:avLst/>
          </a:prstGeom>
        </p:spPr>
      </p:pic>
      <p:pic>
        <p:nvPicPr>
          <p:cNvPr id="5" name="Picture 4" descr="dip">
            <a:extLst>
              <a:ext uri="{FF2B5EF4-FFF2-40B4-BE49-F238E27FC236}">
                <a16:creationId xmlns:a16="http://schemas.microsoft.com/office/drawing/2014/main" id="{D520DCED-689D-5ABE-44D3-CE4D156030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47456" y="1996072"/>
            <a:ext cx="2509242" cy="2509242"/>
          </a:xfrm>
          <a:prstGeom prst="rect">
            <a:avLst/>
          </a:prstGeom>
        </p:spPr>
      </p:pic>
      <p:pic>
        <p:nvPicPr>
          <p:cNvPr id="10" name="Picture 9" descr="hid">
            <a:extLst>
              <a:ext uri="{FF2B5EF4-FFF2-40B4-BE49-F238E27FC236}">
                <a16:creationId xmlns:a16="http://schemas.microsoft.com/office/drawing/2014/main" id="{605408A0-B2BA-EC1F-8105-850E967C19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90974" y="2444307"/>
            <a:ext cx="2701434" cy="2701434"/>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E0005-43F9-25EA-C9ED-366AC826D1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a:t>
            </a:r>
            <a:r>
              <a:rPr lang="en-AU" sz="800" baseline="0">
                <a:solidFill>
                  <a:schemeClr val="bg1">
                    <a:lumMod val="95000"/>
                  </a:schemeClr>
                </a:solidFill>
              </a:rPr>
              <a:t> do read write</a:t>
            </a:r>
            <a:endParaRPr lang="en-AU" sz="800">
              <a:solidFill>
                <a:schemeClr val="bg1">
                  <a:lumMod val="95000"/>
                </a:schemeClr>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     </a:t>
            </a:r>
            <a:r>
              <a:rPr lang="en-US" sz="12000" err="1">
                <a:solidFill>
                  <a:srgbClr val="4557AD"/>
                </a:solidFill>
                <a:latin typeface="Tenorite" pitchFamily="2" charset="0"/>
                <a:ea typeface="Verdana" panose="020B0604030504040204" pitchFamily="34" charset="0"/>
                <a:cs typeface="Verdana" panose="020B0604030504040204" pitchFamily="34" charset="0"/>
              </a:rPr>
              <a:t>do</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do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FF798A-82C5-6BA5-5D9C-0123C82814A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a:t>
            </a:r>
            <a:r>
              <a:rPr lang="en-AU" sz="800" baseline="0">
                <a:solidFill>
                  <a:schemeClr val="bg1">
                    <a:lumMod val="95000"/>
                  </a:schemeClr>
                </a:solidFill>
              </a:rPr>
              <a:t> do read write</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do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d</a:t>
            </a:r>
            <a:r>
              <a:rPr lang="en-US" sz="12000">
                <a:solidFill>
                  <a:srgbClr val="4557AD"/>
                </a:solidFill>
                <a:latin typeface="Tenorite" pitchFamily="2" charset="0"/>
                <a:ea typeface="Verdana" panose="020B0604030504040204" pitchFamily="34" charset="0"/>
                <a:cs typeface="Verdana" panose="020B0604030504040204" pitchFamily="34" charset="0"/>
              </a:rPr>
              <a: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d</a:t>
            </a:r>
            <a:r>
              <a:rPr lang="en-US" sz="12000">
                <a:solidFill>
                  <a:srgbClr val="4557AD"/>
                </a:solidFill>
                <a:latin typeface="Tenorite" pitchFamily="2" charset="0"/>
                <a:ea typeface="Verdana" panose="020B0604030504040204" pitchFamily="34" charset="0"/>
                <a:cs typeface="Verdana" panose="020B0604030504040204" pitchFamily="34" charset="0"/>
              </a:rPr>
              <a:t>o</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AED0C0-B72F-11EF-AFE6-45C06C7DD1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Dad hid in the den.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06D4FB-9EE5-1245-3BD5-FCC7AFE9F58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had red dip.</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55D4B-14D3-B723-6A0E-4160AD0FF3E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a:t>
            </a:r>
            <a:r>
              <a:rPr lang="en-AU" sz="800" baseline="0">
                <a:solidFill>
                  <a:schemeClr val="bg1">
                    <a:lumMod val="95000"/>
                  </a:schemeClr>
                </a:solidFill>
              </a:rPr>
              <a:t> do write</a:t>
            </a:r>
            <a:endParaRPr lang="en-AU" sz="800">
              <a:solidFill>
                <a:schemeClr val="bg1">
                  <a:lumMod val="95000"/>
                </a:schemeClr>
              </a:solidFill>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6D718-22F5-E576-15D9-6DD7B33EDAC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CA6B8-41FC-8154-8FDD-3A6987521C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 understanding</a:t>
            </a: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053494"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d</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den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rid</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mad</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3" name="Picture 2" descr="dad">
            <a:extLst>
              <a:ext uri="{FF2B5EF4-FFF2-40B4-BE49-F238E27FC236}">
                <a16:creationId xmlns:a16="http://schemas.microsoft.com/office/drawing/2014/main" id="{6D1661B8-03DB-E9C6-BA02-08BE899EB69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55447" y="3351127"/>
            <a:ext cx="974346" cy="974346"/>
          </a:xfrm>
          <a:prstGeom prst="rect">
            <a:avLst/>
          </a:prstGeom>
        </p:spPr>
      </p:pic>
      <p:pic>
        <p:nvPicPr>
          <p:cNvPr id="5" name="Picture 4" descr="sad">
            <a:extLst>
              <a:ext uri="{FF2B5EF4-FFF2-40B4-BE49-F238E27FC236}">
                <a16:creationId xmlns:a16="http://schemas.microsoft.com/office/drawing/2014/main" id="{BE02F623-6D72-C4A5-0854-27FC0A8D6CA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55447" y="4325473"/>
            <a:ext cx="969496" cy="969496"/>
          </a:xfrm>
          <a:prstGeom prst="rect">
            <a:avLst/>
          </a:prstGeom>
        </p:spPr>
      </p:pic>
      <p:pic>
        <p:nvPicPr>
          <p:cNvPr id="10" name="Picture 9" descr="hid">
            <a:extLst>
              <a:ext uri="{FF2B5EF4-FFF2-40B4-BE49-F238E27FC236}">
                <a16:creationId xmlns:a16="http://schemas.microsoft.com/office/drawing/2014/main" id="{58469D08-A02D-C3B3-810A-822647B9378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44916" y="5213800"/>
            <a:ext cx="1084877" cy="1084877"/>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5D5D-1E5D-2818-2A98-876D3A3841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a:t>
            </a:r>
            <a:r>
              <a:rPr lang="en-AU" sz="800" baseline="0">
                <a:solidFill>
                  <a:schemeClr val="bg1">
                    <a:lumMod val="95000"/>
                  </a:schemeClr>
                </a:solidFill>
              </a:rPr>
              <a:t> for understanding</a:t>
            </a:r>
            <a:endParaRPr lang="en-AU" sz="800">
              <a:solidFill>
                <a:schemeClr val="bg1">
                  <a:lumMod val="95000"/>
                </a:schemeClr>
              </a:solidFill>
            </a:endParaRPr>
          </a:p>
        </p:txBody>
      </p:sp>
      <p:pic>
        <p:nvPicPr>
          <p:cNvPr id="3" name="Picture 2" descr="Student sheet 2.5">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5979" y="450402"/>
            <a:ext cx="4060839" cy="571174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5A28A5-E14B-74E9-EB44-9FE84DF94E0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a:t>
            </a:r>
            <a:r>
              <a:rPr lang="en-AU" sz="800" baseline="0">
                <a:solidFill>
                  <a:schemeClr val="bg1">
                    <a:lumMod val="95000"/>
                  </a:schemeClr>
                </a:solidFill>
              </a:rPr>
              <a:t> do</a:t>
            </a:r>
            <a:endParaRPr lang="en-AU" sz="800">
              <a:solidFill>
                <a:schemeClr val="bg1">
                  <a:lumMod val="95000"/>
                </a:schemeClr>
              </a:solidFill>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3956CCC-8E85-D4F5-15F9-E2B0B401D27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E9E21-DADE-9508-039E-0E7B1E9144E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9CC08-315C-4CD2-31A9-E550B629136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E132AD-2438-8BA1-82DE-40B21FFB697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rim   him   hen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2CBF5-494E-3C83-0CF5-7191C5DEC3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he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95421" y="1948367"/>
            <a:ext cx="2933971" cy="2941306"/>
          </a:xfrm>
          <a:prstGeom prst="rect">
            <a:avLst/>
          </a:prstGeom>
        </p:spPr>
      </p:pic>
      <p:pic>
        <p:nvPicPr>
          <p:cNvPr id="4" name="Picture 3" descr="hem">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6496" y="1987589"/>
            <a:ext cx="2419007" cy="2720441"/>
          </a:xfrm>
          <a:prstGeom prst="rect">
            <a:avLst/>
          </a:prstGeom>
        </p:spPr>
      </p:pic>
      <p:pic>
        <p:nvPicPr>
          <p:cNvPr id="7" name="Picture 6" descr="rim">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62607" y="2235334"/>
            <a:ext cx="2920337" cy="2367373"/>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B093D-6EB8-1F4E-3A2A-2418EBBF93F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my    to    is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4D38D-47A5-0E2A-A17D-C39389C85A1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rat is in the hem.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www.w3.org/XML/1998/namespace"/>
    <ds:schemaRef ds:uri="http://purl.org/dc/terms/"/>
    <ds:schemaRef ds:uri="http://purl.org/dc/elements/1.1/"/>
    <ds:schemaRef ds:uri="64eff3df-e3d6-48ed-978f-45ff25640900"/>
    <ds:schemaRef ds:uri="ff236c08-9611-4854-a4bb-16d44b7327b6"/>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627</TotalTime>
  <Words>4108</Words>
  <Application>Microsoft Office PowerPoint</Application>
  <PresentationFormat>Widescreen</PresentationFormat>
  <Paragraphs>580</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