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 id="2147483804" r:id="rId6"/>
  </p:sldMasterIdLst>
  <p:notesMasterIdLst>
    <p:notesMasterId r:id="rId47"/>
  </p:notesMasterIdLst>
  <p:handoutMasterIdLst>
    <p:handoutMasterId r:id="rId48"/>
  </p:handoutMasterIdLst>
  <p:sldIdLst>
    <p:sldId id="520" r:id="rId7"/>
    <p:sldId id="518" r:id="rId8"/>
    <p:sldId id="510" r:id="rId9"/>
    <p:sldId id="509" r:id="rId10"/>
    <p:sldId id="524" r:id="rId11"/>
    <p:sldId id="511" r:id="rId12"/>
    <p:sldId id="512" r:id="rId13"/>
    <p:sldId id="513" r:id="rId14"/>
    <p:sldId id="514" r:id="rId15"/>
    <p:sldId id="515" r:id="rId16"/>
    <p:sldId id="521" r:id="rId17"/>
    <p:sldId id="517" r:id="rId18"/>
    <p:sldId id="519" r:id="rId19"/>
    <p:sldId id="441" r:id="rId20"/>
    <p:sldId id="442" r:id="rId21"/>
    <p:sldId id="443" r:id="rId22"/>
    <p:sldId id="444" r:id="rId23"/>
    <p:sldId id="445" r:id="rId24"/>
    <p:sldId id="466" r:id="rId25"/>
    <p:sldId id="496" r:id="rId26"/>
    <p:sldId id="468" r:id="rId27"/>
    <p:sldId id="469" r:id="rId28"/>
    <p:sldId id="470" r:id="rId29"/>
    <p:sldId id="471" r:id="rId30"/>
    <p:sldId id="472" r:id="rId31"/>
    <p:sldId id="473" r:id="rId32"/>
    <p:sldId id="498" r:id="rId33"/>
    <p:sldId id="475" r:id="rId34"/>
    <p:sldId id="476" r:id="rId35"/>
    <p:sldId id="499" r:id="rId36"/>
    <p:sldId id="478" r:id="rId37"/>
    <p:sldId id="481" r:id="rId38"/>
    <p:sldId id="480" r:id="rId39"/>
    <p:sldId id="504" r:id="rId40"/>
    <p:sldId id="502" r:id="rId41"/>
    <p:sldId id="505" r:id="rId42"/>
    <p:sldId id="449" r:id="rId43"/>
    <p:sldId id="437" r:id="rId44"/>
    <p:sldId id="446" r:id="rId45"/>
    <p:sldId id="448"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613DDC-99C9-4935-B305-5DB27F318A36}" v="2" dt="2024-12-16T00:58:07.0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8208" autoAdjust="0"/>
  </p:normalViewPr>
  <p:slideViewPr>
    <p:cSldViewPr snapToGrid="0">
      <p:cViewPr varScale="1">
        <p:scale>
          <a:sx n="86" d="100"/>
          <a:sy n="86" d="100"/>
        </p:scale>
        <p:origin x="756" y="96"/>
      </p:cViewPr>
      <p:guideLst>
        <p:guide orient="horz" pos="2160"/>
        <p:guide pos="3840"/>
      </p:guideLst>
    </p:cSldViewPr>
  </p:slideViewPr>
  <p:outlineViewPr>
    <p:cViewPr>
      <p:scale>
        <a:sx n="33" d="100"/>
        <a:sy n="33" d="100"/>
      </p:scale>
      <p:origin x="0" y="-294"/>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513DB90-8C2A-4FE2-92CF-788E7BF627C0}"/>
    <pc:docChg chg="custSel delSld modSld modMainMaster">
      <pc:chgData name="Kerrie Shanahan" userId="ae473d9f-76e9-476f-892f-2674ea963afc" providerId="ADAL" clId="{1513DB90-8C2A-4FE2-92CF-788E7BF627C0}" dt="2024-10-01T04:28:40.248" v="262" actId="113"/>
      <pc:docMkLst>
        <pc:docMk/>
      </pc:docMkLst>
      <pc:sldChg chg="del">
        <pc:chgData name="Kerrie Shanahan" userId="ae473d9f-76e9-476f-892f-2674ea963afc" providerId="ADAL" clId="{1513DB90-8C2A-4FE2-92CF-788E7BF627C0}" dt="2024-10-01T01:12:42.220" v="0" actId="47"/>
        <pc:sldMkLst>
          <pc:docMk/>
          <pc:sldMk cId="4263359036" sldId="418"/>
        </pc:sldMkLst>
      </pc:sldChg>
      <pc:sldChg chg="modSp mod">
        <pc:chgData name="Kerrie Shanahan" userId="ae473d9f-76e9-476f-892f-2674ea963afc" providerId="ADAL" clId="{1513DB90-8C2A-4FE2-92CF-788E7BF627C0}" dt="2024-10-01T03:29:16.411" v="134" actId="20577"/>
        <pc:sldMkLst>
          <pc:docMk/>
          <pc:sldMk cId="1652726119" sldId="509"/>
        </pc:sldMkLst>
        <pc:spChg chg="mod">
          <ac:chgData name="Kerrie Shanahan" userId="ae473d9f-76e9-476f-892f-2674ea963afc" providerId="ADAL" clId="{1513DB90-8C2A-4FE2-92CF-788E7BF627C0}" dt="2024-10-01T03:29:08.565" v="128" actId="20577"/>
          <ac:spMkLst>
            <pc:docMk/>
            <pc:sldMk cId="1652726119" sldId="509"/>
            <ac:spMk id="2" creationId="{8C8643EF-5E95-2EA4-41D8-1459D82534A8}"/>
          </ac:spMkLst>
        </pc:spChg>
        <pc:spChg chg="mod">
          <ac:chgData name="Kerrie Shanahan" userId="ae473d9f-76e9-476f-892f-2674ea963afc" providerId="ADAL" clId="{1513DB90-8C2A-4FE2-92CF-788E7BF627C0}" dt="2024-10-01T03:29:11.044" v="130" actId="20577"/>
          <ac:spMkLst>
            <pc:docMk/>
            <pc:sldMk cId="1652726119" sldId="509"/>
            <ac:spMk id="4" creationId="{F8169863-D3C2-2D8B-C3BE-279ADF06C9E6}"/>
          </ac:spMkLst>
        </pc:spChg>
        <pc:spChg chg="mod">
          <ac:chgData name="Kerrie Shanahan" userId="ae473d9f-76e9-476f-892f-2674ea963afc" providerId="ADAL" clId="{1513DB90-8C2A-4FE2-92CF-788E7BF627C0}" dt="2024-10-01T03:29:13.790" v="132" actId="20577"/>
          <ac:spMkLst>
            <pc:docMk/>
            <pc:sldMk cId="1652726119" sldId="509"/>
            <ac:spMk id="6" creationId="{11A7C06D-48D6-D753-DAD5-D5CBB1E2F96D}"/>
          </ac:spMkLst>
        </pc:spChg>
        <pc:spChg chg="mod">
          <ac:chgData name="Kerrie Shanahan" userId="ae473d9f-76e9-476f-892f-2674ea963afc" providerId="ADAL" clId="{1513DB90-8C2A-4FE2-92CF-788E7BF627C0}" dt="2024-10-01T03:29:16.411" v="134" actId="20577"/>
          <ac:spMkLst>
            <pc:docMk/>
            <pc:sldMk cId="1652726119" sldId="509"/>
            <ac:spMk id="7" creationId="{97661B67-39B3-286B-A745-D223A451D2BE}"/>
          </ac:spMkLst>
        </pc:spChg>
      </pc:sldChg>
      <pc:sldChg chg="addSp delSp modSp mod modNotesTx">
        <pc:chgData name="Kerrie Shanahan" userId="ae473d9f-76e9-476f-892f-2674ea963afc" providerId="ADAL" clId="{1513DB90-8C2A-4FE2-92CF-788E7BF627C0}" dt="2024-10-01T04:08:41.713" v="254" actId="20577"/>
        <pc:sldMkLst>
          <pc:docMk/>
          <pc:sldMk cId="3580694833" sldId="510"/>
        </pc:sldMkLst>
        <pc:picChg chg="add mod">
          <ac:chgData name="Kerrie Shanahan" userId="ae473d9f-76e9-476f-892f-2674ea963afc" providerId="ADAL" clId="{1513DB90-8C2A-4FE2-92CF-788E7BF627C0}" dt="2024-10-01T02:05:13.195" v="80" actId="14100"/>
          <ac:picMkLst>
            <pc:docMk/>
            <pc:sldMk cId="3580694833" sldId="510"/>
            <ac:picMk id="4" creationId="{3A2FE202-3CE2-A6EF-0BD4-C357580804D3}"/>
          </ac:picMkLst>
        </pc:picChg>
        <pc:picChg chg="mod">
          <ac:chgData name="Kerrie Shanahan" userId="ae473d9f-76e9-476f-892f-2674ea963afc" providerId="ADAL" clId="{1513DB90-8C2A-4FE2-92CF-788E7BF627C0}" dt="2024-10-01T02:05:35.125" v="82" actId="14100"/>
          <ac:picMkLst>
            <pc:docMk/>
            <pc:sldMk cId="3580694833" sldId="510"/>
            <ac:picMk id="13" creationId="{478C22C1-5571-C4BA-E001-057866267EA5}"/>
          </ac:picMkLst>
        </pc:picChg>
        <pc:picChg chg="mod">
          <ac:chgData name="Kerrie Shanahan" userId="ae473d9f-76e9-476f-892f-2674ea963afc" providerId="ADAL" clId="{1513DB90-8C2A-4FE2-92CF-788E7BF627C0}" dt="2024-10-01T02:01:30.325" v="51" actId="14826"/>
          <ac:picMkLst>
            <pc:docMk/>
            <pc:sldMk cId="3580694833" sldId="510"/>
            <ac:picMk id="17" creationId="{F1C411B8-96F9-02DC-5129-131156B7E2BC}"/>
          </ac:picMkLst>
        </pc:picChg>
        <pc:picChg chg="mod">
          <ac:chgData name="Kerrie Shanahan" userId="ae473d9f-76e9-476f-892f-2674ea963afc" providerId="ADAL" clId="{1513DB90-8C2A-4FE2-92CF-788E7BF627C0}" dt="2024-10-01T02:09:26.468" v="83" actId="14826"/>
          <ac:picMkLst>
            <pc:docMk/>
            <pc:sldMk cId="3580694833" sldId="510"/>
            <ac:picMk id="19" creationId="{3E2E6BB2-3A99-7A0F-CB7B-C3CEFBCA9EE3}"/>
          </ac:picMkLst>
        </pc:picChg>
        <pc:picChg chg="mod">
          <ac:chgData name="Kerrie Shanahan" userId="ae473d9f-76e9-476f-892f-2674ea963afc" providerId="ADAL" clId="{1513DB90-8C2A-4FE2-92CF-788E7BF627C0}" dt="2024-10-01T02:03:38.898" v="73" actId="14826"/>
          <ac:picMkLst>
            <pc:docMk/>
            <pc:sldMk cId="3580694833" sldId="510"/>
            <ac:picMk id="24" creationId="{804136B4-47FF-EEE6-575A-91F3802C6CB7}"/>
          </ac:picMkLst>
        </pc:picChg>
        <pc:picChg chg="mod">
          <ac:chgData name="Kerrie Shanahan" userId="ae473d9f-76e9-476f-892f-2674ea963afc" providerId="ADAL" clId="{1513DB90-8C2A-4FE2-92CF-788E7BF627C0}" dt="2024-10-01T02:03:10.806" v="58" actId="14826"/>
          <ac:picMkLst>
            <pc:docMk/>
            <pc:sldMk cId="3580694833" sldId="510"/>
            <ac:picMk id="26" creationId="{5FA344B6-7E96-C328-3BA3-7D5B4F2972E3}"/>
          </ac:picMkLst>
        </pc:picChg>
      </pc:sldChg>
      <pc:sldChg chg="modSp mod modNotesTx">
        <pc:chgData name="Kerrie Shanahan" userId="ae473d9f-76e9-476f-892f-2674ea963afc" providerId="ADAL" clId="{1513DB90-8C2A-4FE2-92CF-788E7BF627C0}" dt="2024-10-01T03:54:02.275" v="239" actId="20577"/>
        <pc:sldMkLst>
          <pc:docMk/>
          <pc:sldMk cId="702303488" sldId="511"/>
        </pc:sldMkLst>
        <pc:spChg chg="mod">
          <ac:chgData name="Kerrie Shanahan" userId="ae473d9f-76e9-476f-892f-2674ea963afc" providerId="ADAL" clId="{1513DB90-8C2A-4FE2-92CF-788E7BF627C0}" dt="2024-10-01T03:54:02.275" v="239" actId="20577"/>
          <ac:spMkLst>
            <pc:docMk/>
            <pc:sldMk cId="702303488" sldId="511"/>
            <ac:spMk id="2" creationId="{409B081D-CF90-98B9-E850-64B8146456DD}"/>
          </ac:spMkLst>
        </pc:spChg>
      </pc:sldChg>
      <pc:sldChg chg="modSp mod modNotesTx">
        <pc:chgData name="Kerrie Shanahan" userId="ae473d9f-76e9-476f-892f-2674ea963afc" providerId="ADAL" clId="{1513DB90-8C2A-4FE2-92CF-788E7BF627C0}" dt="2024-10-01T04:28:40.248" v="262" actId="113"/>
        <pc:sldMkLst>
          <pc:docMk/>
          <pc:sldMk cId="2491177883" sldId="512"/>
        </pc:sldMkLst>
        <pc:picChg chg="mod">
          <ac:chgData name="Kerrie Shanahan" userId="ae473d9f-76e9-476f-892f-2674ea963afc" providerId="ADAL" clId="{1513DB90-8C2A-4FE2-92CF-788E7BF627C0}" dt="2024-10-01T03:57:10.470" v="240" actId="14100"/>
          <ac:picMkLst>
            <pc:docMk/>
            <pc:sldMk cId="2491177883" sldId="512"/>
            <ac:picMk id="5" creationId="{F77C1F23-30D7-C404-42F8-1080CA53B1AE}"/>
          </ac:picMkLst>
        </pc:picChg>
        <pc:picChg chg="mod">
          <ac:chgData name="Kerrie Shanahan" userId="ae473d9f-76e9-476f-892f-2674ea963afc" providerId="ADAL" clId="{1513DB90-8C2A-4FE2-92CF-788E7BF627C0}" dt="2024-10-01T03:57:13.204" v="241" actId="14100"/>
          <ac:picMkLst>
            <pc:docMk/>
            <pc:sldMk cId="2491177883" sldId="512"/>
            <ac:picMk id="6" creationId="{1CBDD720-E2D9-606D-7184-E2A91BAF31C2}"/>
          </ac:picMkLst>
        </pc:picChg>
        <pc:picChg chg="mod">
          <ac:chgData name="Kerrie Shanahan" userId="ae473d9f-76e9-476f-892f-2674ea963afc" providerId="ADAL" clId="{1513DB90-8C2A-4FE2-92CF-788E7BF627C0}" dt="2024-10-01T03:57:18.780" v="242" actId="14100"/>
          <ac:picMkLst>
            <pc:docMk/>
            <pc:sldMk cId="2491177883" sldId="512"/>
            <ac:picMk id="9" creationId="{52E1E1E4-492B-7AA3-ABA8-7076FE848516}"/>
          </ac:picMkLst>
        </pc:picChg>
      </pc:sldChg>
      <pc:sldChg chg="modSp mod">
        <pc:chgData name="Kerrie Shanahan" userId="ae473d9f-76e9-476f-892f-2674ea963afc" providerId="ADAL" clId="{1513DB90-8C2A-4FE2-92CF-788E7BF627C0}" dt="2024-10-01T03:43:00.305" v="193" actId="20577"/>
        <pc:sldMkLst>
          <pc:docMk/>
          <pc:sldMk cId="1259779433" sldId="514"/>
        </pc:sldMkLst>
        <pc:spChg chg="mod">
          <ac:chgData name="Kerrie Shanahan" userId="ae473d9f-76e9-476f-892f-2674ea963afc" providerId="ADAL" clId="{1513DB90-8C2A-4FE2-92CF-788E7BF627C0}" dt="2024-10-01T03:43:00.305" v="193" actId="20577"/>
          <ac:spMkLst>
            <pc:docMk/>
            <pc:sldMk cId="1259779433" sldId="514"/>
            <ac:spMk id="3" creationId="{2B08D8FA-FE96-A24B-C1C6-457BC61E9ADE}"/>
          </ac:spMkLst>
        </pc:spChg>
      </pc:sldChg>
      <pc:sldChg chg="modNotesTx">
        <pc:chgData name="Kerrie Shanahan" userId="ae473d9f-76e9-476f-892f-2674ea963afc" providerId="ADAL" clId="{1513DB90-8C2A-4FE2-92CF-788E7BF627C0}" dt="2024-10-01T03:52:55.914" v="234" actId="20577"/>
        <pc:sldMkLst>
          <pc:docMk/>
          <pc:sldMk cId="1971552586" sldId="515"/>
        </pc:sldMkLst>
      </pc:sldChg>
      <pc:sldChg chg="modSp mod modNotesTx">
        <pc:chgData name="Kerrie Shanahan" userId="ae473d9f-76e9-476f-892f-2674ea963afc" providerId="ADAL" clId="{1513DB90-8C2A-4FE2-92CF-788E7BF627C0}" dt="2024-10-01T04:28:03.710" v="261" actId="20577"/>
        <pc:sldMkLst>
          <pc:docMk/>
          <pc:sldMk cId="409148390" sldId="520"/>
        </pc:sldMkLst>
        <pc:spChg chg="mod">
          <ac:chgData name="Kerrie Shanahan" userId="ae473d9f-76e9-476f-892f-2674ea963afc" providerId="ADAL" clId="{1513DB90-8C2A-4FE2-92CF-788E7BF627C0}" dt="2024-10-01T04:28:03.710" v="261" actId="20577"/>
          <ac:spMkLst>
            <pc:docMk/>
            <pc:sldMk cId="409148390" sldId="520"/>
            <ac:spMk id="3" creationId="{79CFB367-4EE0-DB50-0437-A4E59AE596D4}"/>
          </ac:spMkLst>
        </pc:spChg>
        <pc:spChg chg="mod">
          <ac:chgData name="Kerrie Shanahan" userId="ae473d9f-76e9-476f-892f-2674ea963afc" providerId="ADAL" clId="{1513DB90-8C2A-4FE2-92CF-788E7BF627C0}" dt="2024-10-01T01:13:20.469" v="3" actId="20577"/>
          <ac:spMkLst>
            <pc:docMk/>
            <pc:sldMk cId="409148390" sldId="520"/>
            <ac:spMk id="4" creationId="{B659DB08-7D8E-1082-B82B-1E2F333A9A4B}"/>
          </ac:spMkLst>
        </pc:spChg>
      </pc:sldChg>
      <pc:sldMasterChg chg="delSldLayout modSldLayout">
        <pc:chgData name="Kerrie Shanahan" userId="ae473d9f-76e9-476f-892f-2674ea963afc" providerId="ADAL" clId="{1513DB90-8C2A-4FE2-92CF-788E7BF627C0}" dt="2024-10-01T02:22:00.503" v="124" actId="1076"/>
        <pc:sldMasterMkLst>
          <pc:docMk/>
          <pc:sldMasterMk cId="2172787928" sldId="2147483708"/>
        </pc:sldMasterMkLst>
        <pc:sldLayoutChg chg="del">
          <pc:chgData name="Kerrie Shanahan" userId="ae473d9f-76e9-476f-892f-2674ea963afc" providerId="ADAL" clId="{1513DB90-8C2A-4FE2-92CF-788E7BF627C0}" dt="2024-10-01T01:12:42.220" v="0" actId="47"/>
          <pc:sldLayoutMkLst>
            <pc:docMk/>
            <pc:sldMasterMk cId="2172787928" sldId="2147483708"/>
            <pc:sldLayoutMk cId="1787566143" sldId="2147483765"/>
          </pc:sldLayoutMkLst>
        </pc:sldLayoutChg>
        <pc:sldLayoutChg chg="modSp mod">
          <pc:chgData name="Kerrie Shanahan" userId="ae473d9f-76e9-476f-892f-2674ea963afc" providerId="ADAL" clId="{1513DB90-8C2A-4FE2-92CF-788E7BF627C0}" dt="2024-10-01T01:37:36.659" v="10" actId="20577"/>
          <pc:sldLayoutMkLst>
            <pc:docMk/>
            <pc:sldMasterMk cId="2172787928" sldId="2147483708"/>
            <pc:sldLayoutMk cId="1325985555" sldId="2147483783"/>
          </pc:sldLayoutMkLst>
          <pc:spChg chg="mod">
            <ac:chgData name="Kerrie Shanahan" userId="ae473d9f-76e9-476f-892f-2674ea963afc" providerId="ADAL" clId="{1513DB90-8C2A-4FE2-92CF-788E7BF627C0}" dt="2024-10-01T01:37:36.659" v="10" actId="20577"/>
            <ac:spMkLst>
              <pc:docMk/>
              <pc:sldMasterMk cId="2172787928" sldId="2147483708"/>
              <pc:sldLayoutMk cId="1325985555" sldId="2147483783"/>
              <ac:spMk id="19" creationId="{355DC917-B4DE-3D46-A254-3FCDAF7B3C71}"/>
            </ac:spMkLst>
          </pc:spChg>
        </pc:sldLayoutChg>
        <pc:sldLayoutChg chg="addSp delSp modSp mod">
          <pc:chgData name="Kerrie Shanahan" userId="ae473d9f-76e9-476f-892f-2674ea963afc" providerId="ADAL" clId="{1513DB90-8C2A-4FE2-92CF-788E7BF627C0}" dt="2024-10-01T02:19:57.852" v="112" actId="1076"/>
          <pc:sldLayoutMkLst>
            <pc:docMk/>
            <pc:sldMasterMk cId="2172787928" sldId="2147483708"/>
            <pc:sldLayoutMk cId="1613826753" sldId="2147483785"/>
          </pc:sldLayoutMkLst>
          <pc:picChg chg="add mod">
            <ac:chgData name="Kerrie Shanahan" userId="ae473d9f-76e9-476f-892f-2674ea963afc" providerId="ADAL" clId="{1513DB90-8C2A-4FE2-92CF-788E7BF627C0}" dt="2024-10-01T02:19:57.852" v="112" actId="1076"/>
            <ac:picMkLst>
              <pc:docMk/>
              <pc:sldMasterMk cId="2172787928" sldId="2147483708"/>
              <pc:sldLayoutMk cId="1613826753" sldId="2147483785"/>
              <ac:picMk id="9" creationId="{7444118A-62EB-8D10-B0FF-0A1A53CF6146}"/>
            </ac:picMkLst>
          </pc:picChg>
        </pc:sldLayoutChg>
        <pc:sldLayoutChg chg="addSp delSp modSp mod">
          <pc:chgData name="Kerrie Shanahan" userId="ae473d9f-76e9-476f-892f-2674ea963afc" providerId="ADAL" clId="{1513DB90-8C2A-4FE2-92CF-788E7BF627C0}" dt="2024-10-01T02:22:00.503" v="124" actId="1076"/>
          <pc:sldLayoutMkLst>
            <pc:docMk/>
            <pc:sldMasterMk cId="2172787928" sldId="2147483708"/>
            <pc:sldLayoutMk cId="378283196" sldId="2147483786"/>
          </pc:sldLayoutMkLst>
          <pc:spChg chg="mod">
            <ac:chgData name="Kerrie Shanahan" userId="ae473d9f-76e9-476f-892f-2674ea963afc" providerId="ADAL" clId="{1513DB90-8C2A-4FE2-92CF-788E7BF627C0}" dt="2024-10-01T02:21:37.322" v="122" actId="1076"/>
            <ac:spMkLst>
              <pc:docMk/>
              <pc:sldMasterMk cId="2172787928" sldId="2147483708"/>
              <pc:sldLayoutMk cId="378283196" sldId="2147483786"/>
              <ac:spMk id="5" creationId="{0DA86F6A-A8AB-7F33-1864-5C3D405C3900}"/>
            </ac:spMkLst>
          </pc:spChg>
          <pc:spChg chg="mod">
            <ac:chgData name="Kerrie Shanahan" userId="ae473d9f-76e9-476f-892f-2674ea963afc" providerId="ADAL" clId="{1513DB90-8C2A-4FE2-92CF-788E7BF627C0}" dt="2024-10-01T02:21:27.110" v="120" actId="1076"/>
            <ac:spMkLst>
              <pc:docMk/>
              <pc:sldMasterMk cId="2172787928" sldId="2147483708"/>
              <pc:sldLayoutMk cId="378283196" sldId="2147483786"/>
              <ac:spMk id="9" creationId="{8D50AF3F-4649-531E-1F7C-0274BEB0D643}"/>
            </ac:spMkLst>
          </pc:spChg>
          <pc:spChg chg="mod">
            <ac:chgData name="Kerrie Shanahan" userId="ae473d9f-76e9-476f-892f-2674ea963afc" providerId="ADAL" clId="{1513DB90-8C2A-4FE2-92CF-788E7BF627C0}" dt="2024-10-01T02:21:16.007" v="117" actId="1076"/>
            <ac:spMkLst>
              <pc:docMk/>
              <pc:sldMasterMk cId="2172787928" sldId="2147483708"/>
              <pc:sldLayoutMk cId="378283196" sldId="2147483786"/>
              <ac:spMk id="14" creationId="{A81043C3-9D2E-A566-965A-59AAD1857C51}"/>
            </ac:spMkLst>
          </pc:spChg>
          <pc:picChg chg="add mod">
            <ac:chgData name="Kerrie Shanahan" userId="ae473d9f-76e9-476f-892f-2674ea963afc" providerId="ADAL" clId="{1513DB90-8C2A-4FE2-92CF-788E7BF627C0}" dt="2024-10-01T02:22:00.503" v="124" actId="1076"/>
            <ac:picMkLst>
              <pc:docMk/>
              <pc:sldMasterMk cId="2172787928" sldId="2147483708"/>
              <pc:sldLayoutMk cId="378283196" sldId="2147483786"/>
              <ac:picMk id="15" creationId="{10425082-D536-9412-7B76-66E5BB0CCC9C}"/>
            </ac:picMkLst>
          </pc:picChg>
        </pc:sldLayoutChg>
      </pc:sldMasterChg>
    </pc:docChg>
  </pc:docChgLst>
  <pc:docChgLst>
    <pc:chgData name="Liz Heynes" userId="e5ff50d5-f39a-42f6-9e9f-e790bcc8c38d" providerId="ADAL" clId="{7B613DDC-99C9-4935-B305-5DB27F318A36}"/>
    <pc:docChg chg="custSel modSld modMainMaster">
      <pc:chgData name="Liz Heynes" userId="e5ff50d5-f39a-42f6-9e9f-e790bcc8c38d" providerId="ADAL" clId="{7B613DDC-99C9-4935-B305-5DB27F318A36}" dt="2024-12-16T01:00:28.103" v="6" actId="115"/>
      <pc:docMkLst>
        <pc:docMk/>
      </pc:docMkLst>
      <pc:sldChg chg="modNotesTx">
        <pc:chgData name="Liz Heynes" userId="e5ff50d5-f39a-42f6-9e9f-e790bcc8c38d" providerId="ADAL" clId="{7B613DDC-99C9-4935-B305-5DB27F318A36}" dt="2024-12-16T01:00:28.103" v="6" actId="115"/>
        <pc:sldMkLst>
          <pc:docMk/>
          <pc:sldMk cId="409148390" sldId="520"/>
        </pc:sldMkLst>
      </pc:sldChg>
      <pc:sldMasterChg chg="modSldLayout">
        <pc:chgData name="Liz Heynes" userId="e5ff50d5-f39a-42f6-9e9f-e790bcc8c38d" providerId="ADAL" clId="{7B613DDC-99C9-4935-B305-5DB27F318A36}" dt="2024-12-16T00:58:07.031" v="3"/>
        <pc:sldMasterMkLst>
          <pc:docMk/>
          <pc:sldMasterMk cId="2172787928" sldId="2147483708"/>
        </pc:sldMasterMkLst>
        <pc:sldLayoutChg chg="addSp delSp modSp mod">
          <pc:chgData name="Liz Heynes" userId="e5ff50d5-f39a-42f6-9e9f-e790bcc8c38d" providerId="ADAL" clId="{7B613DDC-99C9-4935-B305-5DB27F318A36}" dt="2024-12-16T00:58:07.031" v="3"/>
          <pc:sldLayoutMkLst>
            <pc:docMk/>
            <pc:sldMasterMk cId="2172787928" sldId="2147483708"/>
            <pc:sldLayoutMk cId="1325985555" sldId="2147483783"/>
          </pc:sldLayoutMkLst>
          <pc:spChg chg="add mod">
            <ac:chgData name="Liz Heynes" userId="e5ff50d5-f39a-42f6-9e9f-e790bcc8c38d" providerId="ADAL" clId="{7B613DDC-99C9-4935-B305-5DB27F318A36}" dt="2024-12-16T00:56:52.770" v="1"/>
            <ac:spMkLst>
              <pc:docMk/>
              <pc:sldMasterMk cId="2172787928" sldId="2147483708"/>
              <pc:sldLayoutMk cId="1325985555" sldId="2147483783"/>
              <ac:spMk id="7" creationId="{CD70481B-B8C7-BB14-E5D0-184AEF0DA34F}"/>
            </ac:spMkLst>
          </pc:spChg>
          <pc:spChg chg="del">
            <ac:chgData name="Liz Heynes" userId="e5ff50d5-f39a-42f6-9e9f-e790bcc8c38d" providerId="ADAL" clId="{7B613DDC-99C9-4935-B305-5DB27F318A36}" dt="2024-12-16T00:56:52.519" v="0" actId="478"/>
            <ac:spMkLst>
              <pc:docMk/>
              <pc:sldMasterMk cId="2172787928" sldId="2147483708"/>
              <pc:sldLayoutMk cId="1325985555" sldId="2147483783"/>
              <ac:spMk id="8" creationId="{DA37FD61-74A1-4F91-9EF7-6D0EE5FCEB00}"/>
            </ac:spMkLst>
          </pc:spChg>
          <pc:spChg chg="del">
            <ac:chgData name="Liz Heynes" userId="e5ff50d5-f39a-42f6-9e9f-e790bcc8c38d" providerId="ADAL" clId="{7B613DDC-99C9-4935-B305-5DB27F318A36}" dt="2024-12-16T00:58:06.811" v="2" actId="478"/>
            <ac:spMkLst>
              <pc:docMk/>
              <pc:sldMasterMk cId="2172787928" sldId="2147483708"/>
              <pc:sldLayoutMk cId="1325985555" sldId="2147483783"/>
              <ac:spMk id="9" creationId="{C69BAA83-EA54-C4D6-98FF-55CA5310AA6C}"/>
            </ac:spMkLst>
          </pc:spChg>
          <pc:spChg chg="add mod">
            <ac:chgData name="Liz Heynes" userId="e5ff50d5-f39a-42f6-9e9f-e790bcc8c38d" providerId="ADAL" clId="{7B613DDC-99C9-4935-B305-5DB27F318A36}" dt="2024-12-16T00:58:07.031" v="3"/>
            <ac:spMkLst>
              <pc:docMk/>
              <pc:sldMasterMk cId="2172787928" sldId="2147483708"/>
              <pc:sldLayoutMk cId="1325985555" sldId="2147483783"/>
              <ac:spMk id="10" creationId="{ED2FE56E-EF66-555F-FB5C-9903B333866D}"/>
            </ac:spMkLst>
          </pc:spChg>
        </pc:sldLayoutChg>
      </pc:sldMasterChg>
    </pc:docChg>
  </pc:docChgLst>
  <pc:docChgLst>
    <pc:chgData name="Emma Durbridge" userId="fa194594-074f-43bd-8de7-d322108f10cf" providerId="ADAL" clId="{0286FA7D-DC1B-4D63-B387-44336A84C1F1}"/>
    <pc:docChg chg="custSel modSld">
      <pc:chgData name="Emma Durbridge" userId="fa194594-074f-43bd-8de7-d322108f10cf" providerId="ADAL" clId="{0286FA7D-DC1B-4D63-B387-44336A84C1F1}" dt="2024-10-18T02:00:38.726" v="6"/>
      <pc:docMkLst>
        <pc:docMk/>
      </pc:docMkLst>
      <pc:sldChg chg="addSp delSp modSp mod">
        <pc:chgData name="Emma Durbridge" userId="fa194594-074f-43bd-8de7-d322108f10cf" providerId="ADAL" clId="{0286FA7D-DC1B-4D63-B387-44336A84C1F1}" dt="2024-10-18T02:00:38.726" v="6"/>
        <pc:sldMkLst>
          <pc:docMk/>
          <pc:sldMk cId="3790191868" sldId="442"/>
        </pc:sldMkLst>
        <pc:spChg chg="add mod">
          <ac:chgData name="Emma Durbridge" userId="fa194594-074f-43bd-8de7-d322108f10cf" providerId="ADAL" clId="{0286FA7D-DC1B-4D63-B387-44336A84C1F1}" dt="2024-10-18T02:00:38.726" v="6"/>
          <ac:spMkLst>
            <pc:docMk/>
            <pc:sldMk cId="3790191868" sldId="442"/>
            <ac:spMk id="5" creationId="{E626F6B6-4043-C0F1-8576-C5DDF11E02A1}"/>
          </ac:spMkLst>
        </pc:spChg>
        <pc:spChg chg="mod">
          <ac:chgData name="Emma Durbridge" userId="fa194594-074f-43bd-8de7-d322108f10cf" providerId="ADAL" clId="{0286FA7D-DC1B-4D63-B387-44336A84C1F1}" dt="2024-10-18T02:00:23.825" v="2" actId="1035"/>
          <ac:spMkLst>
            <pc:docMk/>
            <pc:sldMk cId="3790191868" sldId="442"/>
            <ac:spMk id="13" creationId="{FD3E847A-5F92-3141-BCE5-781F3CE6505D}"/>
          </ac:spMkLst>
        </pc:spChg>
      </pc:sldChg>
      <pc:sldChg chg="addSp delSp modSp mod">
        <pc:chgData name="Emma Durbridge" userId="fa194594-074f-43bd-8de7-d322108f10cf" providerId="ADAL" clId="{0286FA7D-DC1B-4D63-B387-44336A84C1F1}" dt="2024-10-18T02:00:29.469" v="4"/>
        <pc:sldMkLst>
          <pc:docMk/>
          <pc:sldMk cId="1548968196" sldId="443"/>
        </pc:sldMkLst>
      </pc:sldChg>
      <pc:sldChg chg="modNotesTx">
        <pc:chgData name="Emma Durbridge" userId="fa194594-074f-43bd-8de7-d322108f10cf" providerId="ADAL" clId="{0286FA7D-DC1B-4D63-B387-44336A84C1F1}" dt="2024-10-18T01:59:25.203" v="0"/>
        <pc:sldMkLst>
          <pc:docMk/>
          <pc:sldMk cId="409148390" sldId="520"/>
        </pc:sldMkLst>
      </pc:sldChg>
    </pc:docChg>
  </pc:docChgLst>
  <pc:docChgLst>
    <pc:chgData name="Kerrie Shanahan" userId="ae473d9f-76e9-476f-892f-2674ea963afc" providerId="ADAL" clId="{B8844051-2A11-4DEB-9414-6E3063DF962F}"/>
    <pc:docChg chg="custSel modSld">
      <pc:chgData name="Kerrie Shanahan" userId="ae473d9f-76e9-476f-892f-2674ea963afc" providerId="ADAL" clId="{B8844051-2A11-4DEB-9414-6E3063DF962F}" dt="2024-11-26T22:51:18.085" v="157" actId="165"/>
      <pc:docMkLst>
        <pc:docMk/>
      </pc:docMkLst>
      <pc:sldChg chg="addSp delSp modSp mod modNotesTx">
        <pc:chgData name="Kerrie Shanahan" userId="ae473d9f-76e9-476f-892f-2674ea963afc" providerId="ADAL" clId="{B8844051-2A11-4DEB-9414-6E3063DF962F}" dt="2024-11-26T22:50:59.535" v="154" actId="165"/>
        <pc:sldMkLst>
          <pc:docMk/>
          <pc:sldMk cId="3790191868" sldId="442"/>
        </pc:sldMkLst>
        <pc:spChg chg="mod topLvl">
          <ac:chgData name="Kerrie Shanahan" userId="ae473d9f-76e9-476f-892f-2674ea963afc" providerId="ADAL" clId="{B8844051-2A11-4DEB-9414-6E3063DF962F}" dt="2024-11-26T22:50:59.535" v="154" actId="165"/>
          <ac:spMkLst>
            <pc:docMk/>
            <pc:sldMk cId="3790191868" sldId="442"/>
            <ac:spMk id="3" creationId="{01C1AA5D-1FEE-824A-C391-0B802020F79E}"/>
          </ac:spMkLst>
        </pc:spChg>
        <pc:spChg chg="mod topLvl">
          <ac:chgData name="Kerrie Shanahan" userId="ae473d9f-76e9-476f-892f-2674ea963afc" providerId="ADAL" clId="{B8844051-2A11-4DEB-9414-6E3063DF962F}" dt="2024-11-26T22:50:59.535" v="154" actId="165"/>
          <ac:spMkLst>
            <pc:docMk/>
            <pc:sldMk cId="3790191868" sldId="442"/>
            <ac:spMk id="4" creationId="{87ADBEB0-1344-3D3B-934A-E7696BD67E14}"/>
          </ac:spMkLst>
        </pc:spChg>
        <pc:spChg chg="mod topLvl">
          <ac:chgData name="Kerrie Shanahan" userId="ae473d9f-76e9-476f-892f-2674ea963afc" providerId="ADAL" clId="{B8844051-2A11-4DEB-9414-6E3063DF962F}" dt="2024-11-26T22:50:59.535" v="154" actId="165"/>
          <ac:spMkLst>
            <pc:docMk/>
            <pc:sldMk cId="3790191868" sldId="442"/>
            <ac:spMk id="5" creationId="{E626F6B6-4043-C0F1-8576-C5DDF11E02A1}"/>
          </ac:spMkLst>
        </pc:spChg>
        <pc:spChg chg="mod topLvl">
          <ac:chgData name="Kerrie Shanahan" userId="ae473d9f-76e9-476f-892f-2674ea963afc" providerId="ADAL" clId="{B8844051-2A11-4DEB-9414-6E3063DF962F}" dt="2024-11-26T22:50:59.535" v="154" actId="165"/>
          <ac:spMkLst>
            <pc:docMk/>
            <pc:sldMk cId="3790191868" sldId="442"/>
            <ac:spMk id="11" creationId="{B7918130-89B9-834B-849E-74EEB7E489BC}"/>
          </ac:spMkLst>
        </pc:spChg>
        <pc:spChg chg="mod topLvl">
          <ac:chgData name="Kerrie Shanahan" userId="ae473d9f-76e9-476f-892f-2674ea963afc" providerId="ADAL" clId="{B8844051-2A11-4DEB-9414-6E3063DF962F}" dt="2024-11-26T22:50:59.535" v="154" actId="165"/>
          <ac:spMkLst>
            <pc:docMk/>
            <pc:sldMk cId="3790191868" sldId="442"/>
            <ac:spMk id="13" creationId="{FD3E847A-5F92-3141-BCE5-781F3CE6505D}"/>
          </ac:spMkLst>
        </pc:spChg>
      </pc:sldChg>
      <pc:sldChg chg="addSp delSp modSp mod">
        <pc:chgData name="Kerrie Shanahan" userId="ae473d9f-76e9-476f-892f-2674ea963afc" providerId="ADAL" clId="{B8844051-2A11-4DEB-9414-6E3063DF962F}" dt="2024-11-26T22:51:05.603" v="155" actId="165"/>
        <pc:sldMkLst>
          <pc:docMk/>
          <pc:sldMk cId="1548968196" sldId="443"/>
        </pc:sldMkLst>
        <pc:spChg chg="mod topLvl">
          <ac:chgData name="Kerrie Shanahan" userId="ae473d9f-76e9-476f-892f-2674ea963afc" providerId="ADAL" clId="{B8844051-2A11-4DEB-9414-6E3063DF962F}" dt="2024-11-26T22:51:05.603" v="155" actId="165"/>
          <ac:spMkLst>
            <pc:docMk/>
            <pc:sldMk cId="1548968196" sldId="443"/>
            <ac:spMk id="5" creationId="{0994813B-2B0F-211D-C326-A925D0BD34A6}"/>
          </ac:spMkLst>
        </pc:spChg>
        <pc:spChg chg="mod topLvl">
          <ac:chgData name="Kerrie Shanahan" userId="ae473d9f-76e9-476f-892f-2674ea963afc" providerId="ADAL" clId="{B8844051-2A11-4DEB-9414-6E3063DF962F}" dt="2024-11-26T22:51:05.603" v="155" actId="165"/>
          <ac:spMkLst>
            <pc:docMk/>
            <pc:sldMk cId="1548968196" sldId="443"/>
            <ac:spMk id="6" creationId="{743BD4AE-D5A0-9724-32A6-5C8FC237DC71}"/>
          </ac:spMkLst>
        </pc:spChg>
        <pc:spChg chg="mod topLvl">
          <ac:chgData name="Kerrie Shanahan" userId="ae473d9f-76e9-476f-892f-2674ea963afc" providerId="ADAL" clId="{B8844051-2A11-4DEB-9414-6E3063DF962F}" dt="2024-11-26T22:51:05.603" v="155" actId="165"/>
          <ac:spMkLst>
            <pc:docMk/>
            <pc:sldMk cId="1548968196" sldId="443"/>
            <ac:spMk id="7" creationId="{1ECE15AD-8C0B-E169-3CFA-1C1AB625D423}"/>
          </ac:spMkLst>
        </pc:spChg>
        <pc:spChg chg="mod topLvl">
          <ac:chgData name="Kerrie Shanahan" userId="ae473d9f-76e9-476f-892f-2674ea963afc" providerId="ADAL" clId="{B8844051-2A11-4DEB-9414-6E3063DF962F}" dt="2024-11-26T22:51:05.603" v="155" actId="165"/>
          <ac:spMkLst>
            <pc:docMk/>
            <pc:sldMk cId="1548968196" sldId="443"/>
            <ac:spMk id="8" creationId="{FEF5198E-729F-4658-887A-3F76BF548251}"/>
          </ac:spMkLst>
        </pc:spChg>
        <pc:spChg chg="mod topLvl">
          <ac:chgData name="Kerrie Shanahan" userId="ae473d9f-76e9-476f-892f-2674ea963afc" providerId="ADAL" clId="{B8844051-2A11-4DEB-9414-6E3063DF962F}" dt="2024-11-26T22:51:05.603" v="155" actId="165"/>
          <ac:spMkLst>
            <pc:docMk/>
            <pc:sldMk cId="1548968196" sldId="443"/>
            <ac:spMk id="11" creationId="{91AE3C56-81C3-3898-8903-969EB4FBAA4D}"/>
          </ac:spMkLst>
        </pc:spChg>
      </pc:sldChg>
      <pc:sldChg chg="addSp delSp modSp mod">
        <pc:chgData name="Kerrie Shanahan" userId="ae473d9f-76e9-476f-892f-2674ea963afc" providerId="ADAL" clId="{B8844051-2A11-4DEB-9414-6E3063DF962F}" dt="2024-11-26T22:51:14.437" v="156" actId="165"/>
        <pc:sldMkLst>
          <pc:docMk/>
          <pc:sldMk cId="1550106778" sldId="444"/>
        </pc:sldMkLst>
        <pc:picChg chg="mod topLvl">
          <ac:chgData name="Kerrie Shanahan" userId="ae473d9f-76e9-476f-892f-2674ea963afc" providerId="ADAL" clId="{B8844051-2A11-4DEB-9414-6E3063DF962F}" dt="2024-11-26T22:51:14.437" v="156" actId="165"/>
          <ac:picMkLst>
            <pc:docMk/>
            <pc:sldMk cId="1550106778" sldId="444"/>
            <ac:picMk id="4" creationId="{9336CBEC-A158-E4BB-7525-A7C71B20C8C7}"/>
          </ac:picMkLst>
        </pc:picChg>
        <pc:picChg chg="mod topLvl">
          <ac:chgData name="Kerrie Shanahan" userId="ae473d9f-76e9-476f-892f-2674ea963afc" providerId="ADAL" clId="{B8844051-2A11-4DEB-9414-6E3063DF962F}" dt="2024-11-26T22:51:14.437" v="156" actId="165"/>
          <ac:picMkLst>
            <pc:docMk/>
            <pc:sldMk cId="1550106778" sldId="444"/>
            <ac:picMk id="7" creationId="{DB26A542-3DA1-989B-7196-D6C0CF1A3B59}"/>
          </ac:picMkLst>
        </pc:picChg>
        <pc:picChg chg="mod topLvl">
          <ac:chgData name="Kerrie Shanahan" userId="ae473d9f-76e9-476f-892f-2674ea963afc" providerId="ADAL" clId="{B8844051-2A11-4DEB-9414-6E3063DF962F}" dt="2024-11-26T22:51:14.437" v="156" actId="165"/>
          <ac:picMkLst>
            <pc:docMk/>
            <pc:sldMk cId="1550106778" sldId="444"/>
            <ac:picMk id="9" creationId="{2FFEF924-5F6F-B46C-E6B8-C48816007D04}"/>
          </ac:picMkLst>
        </pc:picChg>
      </pc:sldChg>
      <pc:sldChg chg="addSp delSp modSp mod">
        <pc:chgData name="Kerrie Shanahan" userId="ae473d9f-76e9-476f-892f-2674ea963afc" providerId="ADAL" clId="{B8844051-2A11-4DEB-9414-6E3063DF962F}" dt="2024-11-26T22:51:18.085" v="157" actId="165"/>
        <pc:sldMkLst>
          <pc:docMk/>
          <pc:sldMk cId="2708634835" sldId="445"/>
        </pc:sldMkLst>
        <pc:picChg chg="mod topLvl">
          <ac:chgData name="Kerrie Shanahan" userId="ae473d9f-76e9-476f-892f-2674ea963afc" providerId="ADAL" clId="{B8844051-2A11-4DEB-9414-6E3063DF962F}" dt="2024-11-26T22:51:18.085" v="157" actId="165"/>
          <ac:picMkLst>
            <pc:docMk/>
            <pc:sldMk cId="2708634835" sldId="445"/>
            <ac:picMk id="4" creationId="{F24B10B3-602E-1E38-B4AE-6AEA031C0E5D}"/>
          </ac:picMkLst>
        </pc:picChg>
        <pc:picChg chg="mod topLvl">
          <ac:chgData name="Kerrie Shanahan" userId="ae473d9f-76e9-476f-892f-2674ea963afc" providerId="ADAL" clId="{B8844051-2A11-4DEB-9414-6E3063DF962F}" dt="2024-11-26T22:51:18.085" v="157" actId="165"/>
          <ac:picMkLst>
            <pc:docMk/>
            <pc:sldMk cId="2708634835" sldId="445"/>
            <ac:picMk id="8" creationId="{40C3ECFC-0927-08EE-063B-22643F730743}"/>
          </ac:picMkLst>
        </pc:picChg>
        <pc:picChg chg="mod topLvl">
          <ac:chgData name="Kerrie Shanahan" userId="ae473d9f-76e9-476f-892f-2674ea963afc" providerId="ADAL" clId="{B8844051-2A11-4DEB-9414-6E3063DF962F}" dt="2024-11-26T22:51:18.085" v="157" actId="165"/>
          <ac:picMkLst>
            <pc:docMk/>
            <pc:sldMk cId="2708634835" sldId="445"/>
            <ac:picMk id="10" creationId="{868A596F-330A-6F9B-FD5F-119772D48929}"/>
          </ac:picMkLst>
        </pc:picChg>
      </pc:sldChg>
      <pc:sldChg chg="modNotesTx">
        <pc:chgData name="Kerrie Shanahan" userId="ae473d9f-76e9-476f-892f-2674ea963afc" providerId="ADAL" clId="{B8844051-2A11-4DEB-9414-6E3063DF962F}" dt="2024-11-25T06:20:08.661" v="86" actId="20577"/>
        <pc:sldMkLst>
          <pc:docMk/>
          <pc:sldMk cId="240114052" sldId="449"/>
        </pc:sldMkLst>
      </pc:sldChg>
      <pc:sldChg chg="modNotesTx">
        <pc:chgData name="Kerrie Shanahan" userId="ae473d9f-76e9-476f-892f-2674ea963afc" providerId="ADAL" clId="{B8844051-2A11-4DEB-9414-6E3063DF962F}" dt="2024-11-25T03:47:52.006" v="20"/>
        <pc:sldMkLst>
          <pc:docMk/>
          <pc:sldMk cId="536094152" sldId="466"/>
        </pc:sldMkLst>
      </pc:sldChg>
      <pc:sldChg chg="modNotesTx">
        <pc:chgData name="Kerrie Shanahan" userId="ae473d9f-76e9-476f-892f-2674ea963afc" providerId="ADAL" clId="{B8844051-2A11-4DEB-9414-6E3063DF962F}" dt="2024-11-25T03:48:18.800" v="23"/>
        <pc:sldMkLst>
          <pc:docMk/>
          <pc:sldMk cId="3096463887" sldId="468"/>
        </pc:sldMkLst>
      </pc:sldChg>
      <pc:sldChg chg="modNotesTx">
        <pc:chgData name="Kerrie Shanahan" userId="ae473d9f-76e9-476f-892f-2674ea963afc" providerId="ADAL" clId="{B8844051-2A11-4DEB-9414-6E3063DF962F}" dt="2024-11-25T01:54:04.146" v="17"/>
        <pc:sldMkLst>
          <pc:docMk/>
          <pc:sldMk cId="3461911102" sldId="469"/>
        </pc:sldMkLst>
      </pc:sldChg>
      <pc:sldChg chg="modNotesTx">
        <pc:chgData name="Kerrie Shanahan" userId="ae473d9f-76e9-476f-892f-2674ea963afc" providerId="ADAL" clId="{B8844051-2A11-4DEB-9414-6E3063DF962F}" dt="2024-11-25T03:48:49.310" v="24"/>
        <pc:sldMkLst>
          <pc:docMk/>
          <pc:sldMk cId="3868218024" sldId="470"/>
        </pc:sldMkLst>
      </pc:sldChg>
      <pc:sldChg chg="modNotesTx">
        <pc:chgData name="Kerrie Shanahan" userId="ae473d9f-76e9-476f-892f-2674ea963afc" providerId="ADAL" clId="{B8844051-2A11-4DEB-9414-6E3063DF962F}" dt="2024-11-25T03:48:59.880" v="25"/>
        <pc:sldMkLst>
          <pc:docMk/>
          <pc:sldMk cId="2325795097" sldId="471"/>
        </pc:sldMkLst>
      </pc:sldChg>
      <pc:sldChg chg="modNotesTx">
        <pc:chgData name="Kerrie Shanahan" userId="ae473d9f-76e9-476f-892f-2674ea963afc" providerId="ADAL" clId="{B8844051-2A11-4DEB-9414-6E3063DF962F}" dt="2024-11-25T03:49:17.690" v="29" actId="20577"/>
        <pc:sldMkLst>
          <pc:docMk/>
          <pc:sldMk cId="2806691242" sldId="472"/>
        </pc:sldMkLst>
      </pc:sldChg>
      <pc:sldChg chg="modNotesTx">
        <pc:chgData name="Kerrie Shanahan" userId="ae473d9f-76e9-476f-892f-2674ea963afc" providerId="ADAL" clId="{B8844051-2A11-4DEB-9414-6E3063DF962F}" dt="2024-11-25T03:49:28.843" v="30"/>
        <pc:sldMkLst>
          <pc:docMk/>
          <pc:sldMk cId="2667868244" sldId="473"/>
        </pc:sldMkLst>
      </pc:sldChg>
      <pc:sldChg chg="modNotesTx">
        <pc:chgData name="Kerrie Shanahan" userId="ae473d9f-76e9-476f-892f-2674ea963afc" providerId="ADAL" clId="{B8844051-2A11-4DEB-9414-6E3063DF962F}" dt="2024-11-25T03:49:56.254" v="32"/>
        <pc:sldMkLst>
          <pc:docMk/>
          <pc:sldMk cId="908412850" sldId="475"/>
        </pc:sldMkLst>
      </pc:sldChg>
      <pc:sldChg chg="modNotesTx">
        <pc:chgData name="Kerrie Shanahan" userId="ae473d9f-76e9-476f-892f-2674ea963afc" providerId="ADAL" clId="{B8844051-2A11-4DEB-9414-6E3063DF962F}" dt="2024-11-25T03:50:11.122" v="33"/>
        <pc:sldMkLst>
          <pc:docMk/>
          <pc:sldMk cId="1716554648" sldId="476"/>
        </pc:sldMkLst>
      </pc:sldChg>
      <pc:sldChg chg="modNotesTx">
        <pc:chgData name="Kerrie Shanahan" userId="ae473d9f-76e9-476f-892f-2674ea963afc" providerId="ADAL" clId="{B8844051-2A11-4DEB-9414-6E3063DF962F}" dt="2024-11-25T03:48:06.501" v="22" actId="20577"/>
        <pc:sldMkLst>
          <pc:docMk/>
          <pc:sldMk cId="4152176365" sldId="496"/>
        </pc:sldMkLst>
      </pc:sldChg>
      <pc:sldChg chg="modNotesTx">
        <pc:chgData name="Kerrie Shanahan" userId="ae473d9f-76e9-476f-892f-2674ea963afc" providerId="ADAL" clId="{B8844051-2A11-4DEB-9414-6E3063DF962F}" dt="2024-11-25T03:49:42.462" v="31"/>
        <pc:sldMkLst>
          <pc:docMk/>
          <pc:sldMk cId="3577013097" sldId="498"/>
        </pc:sldMkLst>
      </pc:sldChg>
      <pc:sldChg chg="modNotesTx">
        <pc:chgData name="Kerrie Shanahan" userId="ae473d9f-76e9-476f-892f-2674ea963afc" providerId="ADAL" clId="{B8844051-2A11-4DEB-9414-6E3063DF962F}" dt="2024-11-25T03:50:20.953" v="34"/>
        <pc:sldMkLst>
          <pc:docMk/>
          <pc:sldMk cId="2230884598" sldId="499"/>
        </pc:sldMkLst>
      </pc:sldChg>
      <pc:sldChg chg="modNotesTx">
        <pc:chgData name="Kerrie Shanahan" userId="ae473d9f-76e9-476f-892f-2674ea963afc" providerId="ADAL" clId="{B8844051-2A11-4DEB-9414-6E3063DF962F}" dt="2024-11-25T03:52:02.400" v="43"/>
        <pc:sldMkLst>
          <pc:docMk/>
          <pc:sldMk cId="3426776120" sldId="502"/>
        </pc:sldMkLst>
      </pc:sldChg>
      <pc:sldChg chg="modNotesTx">
        <pc:chgData name="Kerrie Shanahan" userId="ae473d9f-76e9-476f-892f-2674ea963afc" providerId="ADAL" clId="{B8844051-2A11-4DEB-9414-6E3063DF962F}" dt="2024-11-25T05:08:09.180" v="48"/>
        <pc:sldMkLst>
          <pc:docMk/>
          <pc:sldMk cId="945680467" sldId="504"/>
        </pc:sldMkLst>
      </pc:sldChg>
      <pc:sldChg chg="modNotesTx">
        <pc:chgData name="Kerrie Shanahan" userId="ae473d9f-76e9-476f-892f-2674ea963afc" providerId="ADAL" clId="{B8844051-2A11-4DEB-9414-6E3063DF962F}" dt="2024-11-26T04:21:50.777" v="128" actId="20577"/>
        <pc:sldMkLst>
          <pc:docMk/>
          <pc:sldMk cId="48479127" sldId="505"/>
        </pc:sldMkLst>
      </pc:sldChg>
      <pc:sldChg chg="modNotesTx">
        <pc:chgData name="Kerrie Shanahan" userId="ae473d9f-76e9-476f-892f-2674ea963afc" providerId="ADAL" clId="{B8844051-2A11-4DEB-9414-6E3063DF962F}" dt="2024-11-25T01:51:17.999" v="2" actId="20577"/>
        <pc:sldMkLst>
          <pc:docMk/>
          <pc:sldMk cId="1652726119" sldId="509"/>
        </pc:sldMkLst>
      </pc:sldChg>
      <pc:sldChg chg="modSp mod modNotesTx">
        <pc:chgData name="Kerrie Shanahan" userId="ae473d9f-76e9-476f-892f-2674ea963afc" providerId="ADAL" clId="{B8844051-2A11-4DEB-9414-6E3063DF962F}" dt="2024-11-25T23:46:22.650" v="113" actId="14826"/>
        <pc:sldMkLst>
          <pc:docMk/>
          <pc:sldMk cId="3580694833" sldId="510"/>
        </pc:sldMkLst>
        <pc:picChg chg="mod">
          <ac:chgData name="Kerrie Shanahan" userId="ae473d9f-76e9-476f-892f-2674ea963afc" providerId="ADAL" clId="{B8844051-2A11-4DEB-9414-6E3063DF962F}" dt="2024-11-25T23:46:22.650" v="113" actId="14826"/>
          <ac:picMkLst>
            <pc:docMk/>
            <pc:sldMk cId="3580694833" sldId="510"/>
            <ac:picMk id="19" creationId="{3E2E6BB2-3A99-7A0F-CB7B-C3CEFBCA9EE3}"/>
          </ac:picMkLst>
        </pc:picChg>
      </pc:sldChg>
      <pc:sldChg chg="modNotesTx">
        <pc:chgData name="Kerrie Shanahan" userId="ae473d9f-76e9-476f-892f-2674ea963afc" providerId="ADAL" clId="{B8844051-2A11-4DEB-9414-6E3063DF962F}" dt="2024-11-26T03:08:23.533" v="117" actId="20577"/>
        <pc:sldMkLst>
          <pc:docMk/>
          <pc:sldMk cId="702303488" sldId="511"/>
        </pc:sldMkLst>
      </pc:sldChg>
      <pc:sldChg chg="modNotesTx">
        <pc:chgData name="Kerrie Shanahan" userId="ae473d9f-76e9-476f-892f-2674ea963afc" providerId="ADAL" clId="{B8844051-2A11-4DEB-9414-6E3063DF962F}" dt="2024-11-25T01:51:34.346" v="10" actId="20577"/>
        <pc:sldMkLst>
          <pc:docMk/>
          <pc:sldMk cId="1259779433" sldId="514"/>
        </pc:sldMkLst>
      </pc:sldChg>
      <pc:sldChg chg="modNotesTx">
        <pc:chgData name="Kerrie Shanahan" userId="ae473d9f-76e9-476f-892f-2674ea963afc" providerId="ADAL" clId="{B8844051-2A11-4DEB-9414-6E3063DF962F}" dt="2024-11-25T01:52:48.478" v="13" actId="20577"/>
        <pc:sldMkLst>
          <pc:docMk/>
          <pc:sldMk cId="1971552586" sldId="515"/>
        </pc:sldMkLst>
      </pc:sldChg>
      <pc:sldChg chg="modSp mod modNotesTx">
        <pc:chgData name="Kerrie Shanahan" userId="ae473d9f-76e9-476f-892f-2674ea963afc" providerId="ADAL" clId="{B8844051-2A11-4DEB-9414-6E3063DF962F}" dt="2024-11-25T22:35:56.277" v="108" actId="1076"/>
        <pc:sldMkLst>
          <pc:docMk/>
          <pc:sldMk cId="1921910358" sldId="517"/>
        </pc:sldMkLst>
        <pc:picChg chg="mod">
          <ac:chgData name="Kerrie Shanahan" userId="ae473d9f-76e9-476f-892f-2674ea963afc" providerId="ADAL" clId="{B8844051-2A11-4DEB-9414-6E3063DF962F}" dt="2024-11-25T22:35:56.277" v="108" actId="1076"/>
          <ac:picMkLst>
            <pc:docMk/>
            <pc:sldMk cId="1921910358" sldId="517"/>
            <ac:picMk id="14" creationId="{3BF5A5D0-0994-1F36-3B4B-53AC91924398}"/>
          </ac:picMkLst>
        </pc:picChg>
      </pc:sldChg>
      <pc:sldChg chg="modNotesTx">
        <pc:chgData name="Kerrie Shanahan" userId="ae473d9f-76e9-476f-892f-2674ea963afc" providerId="ADAL" clId="{B8844051-2A11-4DEB-9414-6E3063DF962F}" dt="2024-11-25T05:36:46.031" v="50" actId="20577"/>
        <pc:sldMkLst>
          <pc:docMk/>
          <pc:sldMk cId="409148390" sldId="520"/>
        </pc:sldMkLst>
      </pc:sldChg>
    </pc:docChg>
  </pc:docChgLst>
  <pc:docChgLst>
    <pc:chgData name="Rebecca McEwan" userId="S::rebecca.mcewan@esa.edu.au::ff810c5d-fc8a-4cb6-9b96-8b31b958f764" providerId="AD" clId="Web-{AF50A178-AD2A-2FAB-A52A-A826020BE105}"/>
    <pc:docChg chg="modSld">
      <pc:chgData name="Rebecca McEwan" userId="S::rebecca.mcewan@esa.edu.au::ff810c5d-fc8a-4cb6-9b96-8b31b958f764" providerId="AD" clId="Web-{AF50A178-AD2A-2FAB-A52A-A826020BE105}" dt="2024-09-16T02:56:57.486" v="69" actId="20577"/>
      <pc:docMkLst>
        <pc:docMk/>
      </pc:docMkLst>
      <pc:sldChg chg="addSp delSp modSp modCm modNotes">
        <pc:chgData name="Rebecca McEwan" userId="S::rebecca.mcewan@esa.edu.au::ff810c5d-fc8a-4cb6-9b96-8b31b958f764" providerId="AD" clId="Web-{AF50A178-AD2A-2FAB-A52A-A826020BE105}" dt="2024-09-16T02:56:57.486" v="69"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AF50A178-AD2A-2FAB-A52A-A826020BE105}" dt="2024-09-16T02:56:57.486" v="69" actId="20577"/>
              <pc2:cmMkLst xmlns:pc2="http://schemas.microsoft.com/office/powerpoint/2019/9/main/command">
                <pc:docMk/>
                <pc:sldMk cId="3662316055" sldId="441"/>
                <pc2:cmMk id="{0E55F87F-5E1E-4982-A788-E81EE2360A18}"/>
              </pc2:cmMkLst>
            </pc226:cmChg>
          </p:ext>
        </pc:extLst>
      </pc:sldChg>
      <pc:sldChg chg="modNotes">
        <pc:chgData name="Rebecca McEwan" userId="S::rebecca.mcewan@esa.edu.au::ff810c5d-fc8a-4cb6-9b96-8b31b958f764" providerId="AD" clId="Web-{AF50A178-AD2A-2FAB-A52A-A826020BE105}" dt="2024-09-16T02:50:14.100" v="17"/>
        <pc:sldMkLst>
          <pc:docMk/>
          <pc:sldMk cId="1559763415" sldId="481"/>
        </pc:sldMkLst>
      </pc:sldChg>
    </pc:docChg>
  </pc:docChgLst>
  <pc:docChgLst>
    <pc:chgData name="Kerrie Shanahan" userId="ae473d9f-76e9-476f-892f-2674ea963afc" providerId="ADAL" clId="{41D00152-3D76-4AB3-A714-ED1E26BBF710}"/>
    <pc:docChg chg="undo custSel modSld modMainMaster">
      <pc:chgData name="Kerrie Shanahan" userId="ae473d9f-76e9-476f-892f-2674ea963afc" providerId="ADAL" clId="{41D00152-3D76-4AB3-A714-ED1E26BBF710}" dt="2024-09-10T02:08:45.575" v="178" actId="20577"/>
      <pc:docMkLst>
        <pc:docMk/>
      </pc:docMkLst>
      <pc:sldChg chg="modSp modNotesTx">
        <pc:chgData name="Kerrie Shanahan" userId="ae473d9f-76e9-476f-892f-2674ea963afc" providerId="ADAL" clId="{41D00152-3D76-4AB3-A714-ED1E26BBF710}" dt="2024-09-03T04:13:34.342" v="147"/>
        <pc:sldMkLst>
          <pc:docMk/>
          <pc:sldMk cId="4150549256" sldId="437"/>
        </pc:sldMkLst>
      </pc:sldChg>
      <pc:sldChg chg="modSp mod modNotesTx">
        <pc:chgData name="Kerrie Shanahan" userId="ae473d9f-76e9-476f-892f-2674ea963afc" providerId="ADAL" clId="{41D00152-3D76-4AB3-A714-ED1E26BBF710}" dt="2024-09-03T03:51:46.437" v="3" actId="20577"/>
        <pc:sldMkLst>
          <pc:docMk/>
          <pc:sldMk cId="3662316055" sldId="441"/>
        </pc:sldMkLst>
      </pc:sldChg>
      <pc:sldChg chg="modSp mod modNotesTx">
        <pc:chgData name="Kerrie Shanahan" userId="ae473d9f-76e9-476f-892f-2674ea963afc" providerId="ADAL" clId="{41D00152-3D76-4AB3-A714-ED1E26BBF710}" dt="2024-09-03T04:13:58.342" v="166"/>
        <pc:sldMkLst>
          <pc:docMk/>
          <pc:sldMk cId="349643366" sldId="446"/>
        </pc:sldMkLst>
      </pc:sldChg>
      <pc:sldChg chg="addSp delSp modSp mod modNotesTx">
        <pc:chgData name="Kerrie Shanahan" userId="ae473d9f-76e9-476f-892f-2674ea963afc" providerId="ADAL" clId="{41D00152-3D76-4AB3-A714-ED1E26BBF710}" dt="2024-09-03T04:09:01.652" v="145" actId="1076"/>
        <pc:sldMkLst>
          <pc:docMk/>
          <pc:sldMk cId="240114052" sldId="449"/>
        </pc:sldMkLst>
      </pc:sldChg>
      <pc:sldChg chg="modNotesTx">
        <pc:chgData name="Kerrie Shanahan" userId="ae473d9f-76e9-476f-892f-2674ea963afc" providerId="ADAL" clId="{41D00152-3D76-4AB3-A714-ED1E26BBF710}" dt="2024-09-03T03:52:32.772" v="4"/>
        <pc:sldMkLst>
          <pc:docMk/>
          <pc:sldMk cId="536094152" sldId="466"/>
        </pc:sldMkLst>
      </pc:sldChg>
      <pc:sldChg chg="modNotesTx">
        <pc:chgData name="Kerrie Shanahan" userId="ae473d9f-76e9-476f-892f-2674ea963afc" providerId="ADAL" clId="{41D00152-3D76-4AB3-A714-ED1E26BBF710}" dt="2024-09-03T03:52:55.788" v="6"/>
        <pc:sldMkLst>
          <pc:docMk/>
          <pc:sldMk cId="3096463887" sldId="468"/>
        </pc:sldMkLst>
      </pc:sldChg>
      <pc:sldChg chg="modNotesTx">
        <pc:chgData name="Kerrie Shanahan" userId="ae473d9f-76e9-476f-892f-2674ea963afc" providerId="ADAL" clId="{41D00152-3D76-4AB3-A714-ED1E26BBF710}" dt="2024-09-03T03:55:19.891" v="7"/>
        <pc:sldMkLst>
          <pc:docMk/>
          <pc:sldMk cId="3461911102" sldId="469"/>
        </pc:sldMkLst>
      </pc:sldChg>
      <pc:sldChg chg="modNotesTx">
        <pc:chgData name="Kerrie Shanahan" userId="ae473d9f-76e9-476f-892f-2674ea963afc" providerId="ADAL" clId="{41D00152-3D76-4AB3-A714-ED1E26BBF710}" dt="2024-09-03T03:55:31.061" v="8"/>
        <pc:sldMkLst>
          <pc:docMk/>
          <pc:sldMk cId="3868218024" sldId="470"/>
        </pc:sldMkLst>
      </pc:sldChg>
      <pc:sldChg chg="modNotesTx">
        <pc:chgData name="Kerrie Shanahan" userId="ae473d9f-76e9-476f-892f-2674ea963afc" providerId="ADAL" clId="{41D00152-3D76-4AB3-A714-ED1E26BBF710}" dt="2024-09-03T03:55:43.593" v="9"/>
        <pc:sldMkLst>
          <pc:docMk/>
          <pc:sldMk cId="2325795097" sldId="471"/>
        </pc:sldMkLst>
      </pc:sldChg>
      <pc:sldChg chg="modNotesTx">
        <pc:chgData name="Kerrie Shanahan" userId="ae473d9f-76e9-476f-892f-2674ea963afc" providerId="ADAL" clId="{41D00152-3D76-4AB3-A714-ED1E26BBF710}" dt="2024-09-03T03:55:56.470" v="10"/>
        <pc:sldMkLst>
          <pc:docMk/>
          <pc:sldMk cId="2806691242" sldId="472"/>
        </pc:sldMkLst>
      </pc:sldChg>
      <pc:sldChg chg="modNotesTx">
        <pc:chgData name="Kerrie Shanahan" userId="ae473d9f-76e9-476f-892f-2674ea963afc" providerId="ADAL" clId="{41D00152-3D76-4AB3-A714-ED1E26BBF710}" dt="2024-09-03T03:56:07.652" v="11"/>
        <pc:sldMkLst>
          <pc:docMk/>
          <pc:sldMk cId="2667868244" sldId="473"/>
        </pc:sldMkLst>
      </pc:sldChg>
      <pc:sldChg chg="addSp delSp modSp mod modNotesTx">
        <pc:chgData name="Kerrie Shanahan" userId="ae473d9f-76e9-476f-892f-2674ea963afc" providerId="ADAL" clId="{41D00152-3D76-4AB3-A714-ED1E26BBF710}" dt="2024-09-03T04:01:58.035" v="32"/>
        <pc:sldMkLst>
          <pc:docMk/>
          <pc:sldMk cId="908412850" sldId="475"/>
        </pc:sldMkLst>
      </pc:sldChg>
      <pc:sldChg chg="addSp delSp modSp mod modNotesTx">
        <pc:chgData name="Kerrie Shanahan" userId="ae473d9f-76e9-476f-892f-2674ea963afc" providerId="ADAL" clId="{41D00152-3D76-4AB3-A714-ED1E26BBF710}" dt="2024-09-03T04:01:47.096" v="31"/>
        <pc:sldMkLst>
          <pc:docMk/>
          <pc:sldMk cId="1716554648" sldId="476"/>
        </pc:sldMkLst>
      </pc:sldChg>
      <pc:sldChg chg="modNotesTx">
        <pc:chgData name="Kerrie Shanahan" userId="ae473d9f-76e9-476f-892f-2674ea963afc" providerId="ADAL" clId="{41D00152-3D76-4AB3-A714-ED1E26BBF710}" dt="2024-09-03T04:02:25.182" v="34"/>
        <pc:sldMkLst>
          <pc:docMk/>
          <pc:sldMk cId="2664320030" sldId="478"/>
        </pc:sldMkLst>
      </pc:sldChg>
      <pc:sldChg chg="modNotesTx">
        <pc:chgData name="Kerrie Shanahan" userId="ae473d9f-76e9-476f-892f-2674ea963afc" providerId="ADAL" clId="{41D00152-3D76-4AB3-A714-ED1E26BBF710}" dt="2024-09-03T04:05:25.997" v="96" actId="20577"/>
        <pc:sldMkLst>
          <pc:docMk/>
          <pc:sldMk cId="3005270447" sldId="480"/>
        </pc:sldMkLst>
      </pc:sldChg>
      <pc:sldChg chg="modNotesTx">
        <pc:chgData name="Kerrie Shanahan" userId="ae473d9f-76e9-476f-892f-2674ea963afc" providerId="ADAL" clId="{41D00152-3D76-4AB3-A714-ED1E26BBF710}" dt="2024-09-03T04:04:23.790" v="89" actId="20577"/>
        <pc:sldMkLst>
          <pc:docMk/>
          <pc:sldMk cId="1559763415" sldId="481"/>
        </pc:sldMkLst>
      </pc:sldChg>
      <pc:sldChg chg="modNotesTx">
        <pc:chgData name="Kerrie Shanahan" userId="ae473d9f-76e9-476f-892f-2674ea963afc" providerId="ADAL" clId="{41D00152-3D76-4AB3-A714-ED1E26BBF710}" dt="2024-09-03T03:52:43.571" v="5"/>
        <pc:sldMkLst>
          <pc:docMk/>
          <pc:sldMk cId="4152176365" sldId="496"/>
        </pc:sldMkLst>
      </pc:sldChg>
      <pc:sldChg chg="modNotesTx">
        <pc:chgData name="Kerrie Shanahan" userId="ae473d9f-76e9-476f-892f-2674ea963afc" providerId="ADAL" clId="{41D00152-3D76-4AB3-A714-ED1E26BBF710}" dt="2024-09-03T03:56:22.339" v="12"/>
        <pc:sldMkLst>
          <pc:docMk/>
          <pc:sldMk cId="3577013097" sldId="498"/>
        </pc:sldMkLst>
      </pc:sldChg>
      <pc:sldChg chg="addSp delSp modSp mod modNotesTx">
        <pc:chgData name="Kerrie Shanahan" userId="ae473d9f-76e9-476f-892f-2674ea963afc" providerId="ADAL" clId="{41D00152-3D76-4AB3-A714-ED1E26BBF710}" dt="2024-09-03T04:01:34.723" v="30"/>
        <pc:sldMkLst>
          <pc:docMk/>
          <pc:sldMk cId="2230884598" sldId="499"/>
        </pc:sldMkLst>
      </pc:sldChg>
      <pc:sldChg chg="modNotesTx">
        <pc:chgData name="Kerrie Shanahan" userId="ae473d9f-76e9-476f-892f-2674ea963afc" providerId="ADAL" clId="{41D00152-3D76-4AB3-A714-ED1E26BBF710}" dt="2024-09-03T04:07:30.220" v="122"/>
        <pc:sldMkLst>
          <pc:docMk/>
          <pc:sldMk cId="3426776120" sldId="502"/>
        </pc:sldMkLst>
      </pc:sldChg>
      <pc:sldChg chg="modNotesTx">
        <pc:chgData name="Kerrie Shanahan" userId="ae473d9f-76e9-476f-892f-2674ea963afc" providerId="ADAL" clId="{41D00152-3D76-4AB3-A714-ED1E26BBF710}" dt="2024-09-03T04:07:16.860" v="121" actId="20577"/>
        <pc:sldMkLst>
          <pc:docMk/>
          <pc:sldMk cId="945680467" sldId="504"/>
        </pc:sldMkLst>
      </pc:sldChg>
      <pc:sldChg chg="modNotesTx">
        <pc:chgData name="Kerrie Shanahan" userId="ae473d9f-76e9-476f-892f-2674ea963afc" providerId="ADAL" clId="{41D00152-3D76-4AB3-A714-ED1E26BBF710}" dt="2024-09-03T04:07:41.912" v="123"/>
        <pc:sldMkLst>
          <pc:docMk/>
          <pc:sldMk cId="48479127" sldId="505"/>
        </pc:sldMkLst>
      </pc:sldChg>
      <pc:sldMasterChg chg="modSldLayout">
        <pc:chgData name="Kerrie Shanahan" userId="ae473d9f-76e9-476f-892f-2674ea963afc" providerId="ADAL" clId="{41D00152-3D76-4AB3-A714-ED1E26BBF710}" dt="2024-09-10T02:08:45.575" v="178" actId="20577"/>
        <pc:sldMasterMkLst>
          <pc:docMk/>
          <pc:sldMasterMk cId="2172787928" sldId="2147483708"/>
        </pc:sldMasterMkLst>
        <pc:sldLayoutChg chg="delSp modSp mod">
          <pc:chgData name="Kerrie Shanahan" userId="ae473d9f-76e9-476f-892f-2674ea963afc" providerId="ADAL" clId="{41D00152-3D76-4AB3-A714-ED1E26BBF710}" dt="2024-09-03T04:06:16.548" v="107" actId="1076"/>
          <pc:sldLayoutMkLst>
            <pc:docMk/>
            <pc:sldMasterMk cId="2172787928" sldId="2147483708"/>
            <pc:sldLayoutMk cId="3276783575" sldId="2147483715"/>
          </pc:sldLayoutMkLst>
        </pc:sldLayoutChg>
        <pc:sldLayoutChg chg="modSp mod">
          <pc:chgData name="Kerrie Shanahan" userId="ae473d9f-76e9-476f-892f-2674ea963afc" providerId="ADAL" clId="{41D00152-3D76-4AB3-A714-ED1E26BBF710}" dt="2024-09-10T02:08:45.575" v="178" actId="20577"/>
          <pc:sldLayoutMkLst>
            <pc:docMk/>
            <pc:sldMasterMk cId="2172787928" sldId="2147483708"/>
            <pc:sldLayoutMk cId="1787566143" sldId="2147483765"/>
          </pc:sldLayoutMkLst>
        </pc:sldLayoutChg>
        <pc:sldLayoutChg chg="delSp modSp mod">
          <pc:chgData name="Kerrie Shanahan" userId="ae473d9f-76e9-476f-892f-2674ea963afc" providerId="ADAL" clId="{41D00152-3D76-4AB3-A714-ED1E26BBF710}" dt="2024-09-03T04:06:37.151" v="111" actId="1076"/>
          <pc:sldLayoutMkLst>
            <pc:docMk/>
            <pc:sldMasterMk cId="2172787928" sldId="2147483708"/>
            <pc:sldLayoutMk cId="3410214754" sldId="2147483774"/>
          </pc:sldLayoutMkLst>
        </pc:sldLayoutChg>
      </pc:sldMasterChg>
    </pc:docChg>
  </pc:docChgLst>
  <pc:docChgLst>
    <pc:chgData name="Kerrie Shanahan" userId="ae473d9f-76e9-476f-892f-2674ea963afc" providerId="ADAL" clId="{34F6E254-741E-4F12-B98A-9D25810E1FD9}"/>
    <pc:docChg chg="modSld">
      <pc:chgData name="Kerrie Shanahan" userId="ae473d9f-76e9-476f-892f-2674ea963afc" providerId="ADAL" clId="{34F6E254-741E-4F12-B98A-9D25810E1FD9}" dt="2024-10-01T23:45:07.192" v="26"/>
      <pc:docMkLst>
        <pc:docMk/>
      </pc:docMkLst>
      <pc:sldChg chg="modNotesTx">
        <pc:chgData name="Kerrie Shanahan" userId="ae473d9f-76e9-476f-892f-2674ea963afc" providerId="ADAL" clId="{34F6E254-741E-4F12-B98A-9D25810E1FD9}" dt="2024-10-01T23:42:54.597" v="8"/>
        <pc:sldMkLst>
          <pc:docMk/>
          <pc:sldMk cId="1652726119" sldId="509"/>
        </pc:sldMkLst>
      </pc:sldChg>
      <pc:sldChg chg="modNotesTx">
        <pc:chgData name="Kerrie Shanahan" userId="ae473d9f-76e9-476f-892f-2674ea963afc" providerId="ADAL" clId="{34F6E254-741E-4F12-B98A-9D25810E1FD9}" dt="2024-10-01T23:42:39.703" v="7"/>
        <pc:sldMkLst>
          <pc:docMk/>
          <pc:sldMk cId="3580694833" sldId="510"/>
        </pc:sldMkLst>
      </pc:sldChg>
      <pc:sldChg chg="modNotesTx">
        <pc:chgData name="Kerrie Shanahan" userId="ae473d9f-76e9-476f-892f-2674ea963afc" providerId="ADAL" clId="{34F6E254-741E-4F12-B98A-9D25810E1FD9}" dt="2024-10-01T23:43:24.833" v="10"/>
        <pc:sldMkLst>
          <pc:docMk/>
          <pc:sldMk cId="702303488" sldId="511"/>
        </pc:sldMkLst>
      </pc:sldChg>
      <pc:sldChg chg="modNotesTx">
        <pc:chgData name="Kerrie Shanahan" userId="ae473d9f-76e9-476f-892f-2674ea963afc" providerId="ADAL" clId="{34F6E254-741E-4F12-B98A-9D25810E1FD9}" dt="2024-10-01T23:43:46.252" v="11"/>
        <pc:sldMkLst>
          <pc:docMk/>
          <pc:sldMk cId="2491177883" sldId="512"/>
        </pc:sldMkLst>
      </pc:sldChg>
      <pc:sldChg chg="modSp mod modNotesTx">
        <pc:chgData name="Kerrie Shanahan" userId="ae473d9f-76e9-476f-892f-2674ea963afc" providerId="ADAL" clId="{34F6E254-741E-4F12-B98A-9D25810E1FD9}" dt="2024-10-01T23:44:17.673" v="22"/>
        <pc:sldMkLst>
          <pc:docMk/>
          <pc:sldMk cId="868684786" sldId="513"/>
        </pc:sldMkLst>
        <pc:spChg chg="mod">
          <ac:chgData name="Kerrie Shanahan" userId="ae473d9f-76e9-476f-892f-2674ea963afc" providerId="ADAL" clId="{34F6E254-741E-4F12-B98A-9D25810E1FD9}" dt="2024-10-01T23:44:07.095" v="21" actId="20577"/>
          <ac:spMkLst>
            <pc:docMk/>
            <pc:sldMk cId="868684786" sldId="513"/>
            <ac:spMk id="3" creationId="{2B08D8FA-FE96-A24B-C1C6-457BC61E9ADE}"/>
          </ac:spMkLst>
        </pc:spChg>
      </pc:sldChg>
      <pc:sldChg chg="modNotesTx">
        <pc:chgData name="Kerrie Shanahan" userId="ae473d9f-76e9-476f-892f-2674ea963afc" providerId="ADAL" clId="{34F6E254-741E-4F12-B98A-9D25810E1FD9}" dt="2024-10-01T23:44:29.927" v="23"/>
        <pc:sldMkLst>
          <pc:docMk/>
          <pc:sldMk cId="1259779433" sldId="514"/>
        </pc:sldMkLst>
      </pc:sldChg>
      <pc:sldChg chg="modNotesTx">
        <pc:chgData name="Kerrie Shanahan" userId="ae473d9f-76e9-476f-892f-2674ea963afc" providerId="ADAL" clId="{34F6E254-741E-4F12-B98A-9D25810E1FD9}" dt="2024-10-01T23:44:55.255" v="25"/>
        <pc:sldMkLst>
          <pc:docMk/>
          <pc:sldMk cId="1971552586" sldId="515"/>
        </pc:sldMkLst>
      </pc:sldChg>
      <pc:sldChg chg="modNotesTx">
        <pc:chgData name="Kerrie Shanahan" userId="ae473d9f-76e9-476f-892f-2674ea963afc" providerId="ADAL" clId="{34F6E254-741E-4F12-B98A-9D25810E1FD9}" dt="2024-10-01T23:45:07.192" v="26"/>
        <pc:sldMkLst>
          <pc:docMk/>
          <pc:sldMk cId="3791891907" sldId="516"/>
        </pc:sldMkLst>
      </pc:sldChg>
      <pc:sldChg chg="modNotesTx">
        <pc:chgData name="Kerrie Shanahan" userId="ae473d9f-76e9-476f-892f-2674ea963afc" providerId="ADAL" clId="{34F6E254-741E-4F12-B98A-9D25810E1FD9}" dt="2024-10-01T23:40:48.370" v="1" actId="20577"/>
        <pc:sldMkLst>
          <pc:docMk/>
          <pc:sldMk cId="409148390" sldId="520"/>
        </pc:sldMkLst>
      </pc:sldChg>
    </pc:docChg>
  </pc:docChgLst>
  <pc:docChgLst>
    <pc:chgData name="Elaine Stanley" userId="S::elaine.stanley@esa.edu.au::9dfc5ab9-b876-4d2e-b928-2720deac3464" providerId="AD" clId="Web-{91A29BB7-ED2B-D280-8220-3F2203E0D273}"/>
    <pc:docChg chg="mod modSld">
      <pc:chgData name="Elaine Stanley" userId="S::elaine.stanley@esa.edu.au::9dfc5ab9-b876-4d2e-b928-2720deac3464" providerId="AD" clId="Web-{91A29BB7-ED2B-D280-8220-3F2203E0D273}" dt="2024-08-29T02:15:28.166" v="15"/>
      <pc:docMkLst>
        <pc:docMk/>
      </pc:docMkLst>
      <pc:sldChg chg="modNotes">
        <pc:chgData name="Elaine Stanley" userId="S::elaine.stanley@esa.edu.au::9dfc5ab9-b876-4d2e-b928-2720deac3464" providerId="AD" clId="Web-{91A29BB7-ED2B-D280-8220-3F2203E0D273}" dt="2024-08-29T02:15:09.462" v="12"/>
        <pc:sldMkLst>
          <pc:docMk/>
          <pc:sldMk cId="4150549256" sldId="437"/>
        </pc:sldMkLst>
      </pc:sldChg>
      <pc:sldChg chg="modSp">
        <pc:chgData name="Elaine Stanley" userId="S::elaine.stanley@esa.edu.au::9dfc5ab9-b876-4d2e-b928-2720deac3464" providerId="AD" clId="Web-{91A29BB7-ED2B-D280-8220-3F2203E0D273}" dt="2024-08-29T02:11:19.816" v="0" actId="20577"/>
        <pc:sldMkLst>
          <pc:docMk/>
          <pc:sldMk cId="3790191868" sldId="442"/>
        </pc:sldMkLst>
      </pc:sldChg>
      <pc:sldChg chg="modSp">
        <pc:chgData name="Elaine Stanley" userId="S::elaine.stanley@esa.edu.au::9dfc5ab9-b876-4d2e-b928-2720deac3464" providerId="AD" clId="Web-{91A29BB7-ED2B-D280-8220-3F2203E0D273}" dt="2024-08-29T02:11:26.019" v="1" actId="20577"/>
        <pc:sldMkLst>
          <pc:docMk/>
          <pc:sldMk cId="1548968196" sldId="443"/>
        </pc:sldMkLst>
      </pc:sldChg>
      <pc:sldChg chg="modNotes">
        <pc:chgData name="Elaine Stanley" userId="S::elaine.stanley@esa.edu.au::9dfc5ab9-b876-4d2e-b928-2720deac3464" providerId="AD" clId="Web-{91A29BB7-ED2B-D280-8220-3F2203E0D273}" dt="2024-08-29T02:15:28.166" v="15"/>
        <pc:sldMkLst>
          <pc:docMk/>
          <pc:sldMk cId="240114052" sldId="449"/>
        </pc:sldMkLst>
      </pc:sldChg>
    </pc:docChg>
  </pc:docChgLst>
  <pc:docChgLst>
    <pc:chgData name="Rebecca McEwan" userId="S::rebecca.mcewan@esa.edu.au::ff810c5d-fc8a-4cb6-9b96-8b31b958f764" providerId="AD" clId="Web-{B595438B-8EBA-1B3E-2442-37A05A0B9A89}"/>
    <pc:docChg chg="mod modSld">
      <pc:chgData name="Rebecca McEwan" userId="S::rebecca.mcewan@esa.edu.au::ff810c5d-fc8a-4cb6-9b96-8b31b958f764" providerId="AD" clId="Web-{B595438B-8EBA-1B3E-2442-37A05A0B9A89}" dt="2024-10-07T22:17:16.837" v="40"/>
      <pc:docMkLst>
        <pc:docMk/>
      </pc:docMkLst>
      <pc:sldChg chg="modNotes">
        <pc:chgData name="Rebecca McEwan" userId="S::rebecca.mcewan@esa.edu.au::ff810c5d-fc8a-4cb6-9b96-8b31b958f764" providerId="AD" clId="Web-{B595438B-8EBA-1B3E-2442-37A05A0B9A89}" dt="2024-10-07T22:16:41.523" v="10"/>
        <pc:sldMkLst>
          <pc:docMk/>
          <pc:sldMk cId="1921910358" sldId="517"/>
        </pc:sldMkLst>
      </pc:sldChg>
      <pc:sldChg chg="modNotes">
        <pc:chgData name="Rebecca McEwan" userId="S::rebecca.mcewan@esa.edu.au::ff810c5d-fc8a-4cb6-9b96-8b31b958f764" providerId="AD" clId="Web-{B595438B-8EBA-1B3E-2442-37A05A0B9A89}" dt="2024-10-07T22:17:16.837" v="40"/>
        <pc:sldMkLst>
          <pc:docMk/>
          <pc:sldMk cId="3324446923" sldId="519"/>
        </pc:sldMkLst>
      </pc:sldChg>
    </pc:docChg>
  </pc:docChgLst>
  <pc:docChgLst>
    <pc:chgData name="Kerrie Shanahan" userId="ae473d9f-76e9-476f-892f-2674ea963afc" providerId="ADAL" clId="{45E92639-D3B7-4A50-AE7F-44B32EF36766}"/>
    <pc:docChg chg="undo custSel modSld modMainMaster">
      <pc:chgData name="Kerrie Shanahan" userId="ae473d9f-76e9-476f-892f-2674ea963afc" providerId="ADAL" clId="{45E92639-D3B7-4A50-AE7F-44B32EF36766}" dt="2024-08-14T06:33:15.462" v="947" actId="14826"/>
      <pc:docMkLst>
        <pc:docMk/>
      </pc:docMkLst>
      <pc:sldChg chg="modSp mod">
        <pc:chgData name="Kerrie Shanahan" userId="ae473d9f-76e9-476f-892f-2674ea963afc" providerId="ADAL" clId="{45E92639-D3B7-4A50-AE7F-44B32EF36766}" dt="2024-08-14T04:29:53.964" v="20" actId="20577"/>
        <pc:sldMkLst>
          <pc:docMk/>
          <pc:sldMk cId="4263359036" sldId="418"/>
        </pc:sldMkLst>
      </pc:sldChg>
      <pc:sldChg chg="modSp modNotesTx">
        <pc:chgData name="Kerrie Shanahan" userId="ae473d9f-76e9-476f-892f-2674ea963afc" providerId="ADAL" clId="{45E92639-D3B7-4A50-AE7F-44B32EF36766}" dt="2024-08-14T06:33:15.462" v="947" actId="14826"/>
        <pc:sldMkLst>
          <pc:docMk/>
          <pc:sldMk cId="4150549256" sldId="437"/>
        </pc:sldMkLst>
      </pc:sldChg>
      <pc:sldChg chg="modSp mod modNotesTx">
        <pc:chgData name="Kerrie Shanahan" userId="ae473d9f-76e9-476f-892f-2674ea963afc" providerId="ADAL" clId="{45E92639-D3B7-4A50-AE7F-44B32EF36766}" dt="2024-08-14T04:30:11.987" v="70" actId="113"/>
        <pc:sldMkLst>
          <pc:docMk/>
          <pc:sldMk cId="3662316055" sldId="441"/>
        </pc:sldMkLst>
      </pc:sldChg>
      <pc:sldChg chg="addSp delSp modSp mod modNotesTx">
        <pc:chgData name="Kerrie Shanahan" userId="ae473d9f-76e9-476f-892f-2674ea963afc" providerId="ADAL" clId="{45E92639-D3B7-4A50-AE7F-44B32EF36766}" dt="2024-08-14T04:56:54.786" v="265" actId="20577"/>
        <pc:sldMkLst>
          <pc:docMk/>
          <pc:sldMk cId="3790191868" sldId="442"/>
        </pc:sldMkLst>
      </pc:sldChg>
      <pc:sldChg chg="modSp mod modNotesTx">
        <pc:chgData name="Kerrie Shanahan" userId="ae473d9f-76e9-476f-892f-2674ea963afc" providerId="ADAL" clId="{45E92639-D3B7-4A50-AE7F-44B32EF36766}" dt="2024-08-14T04:32:03.666" v="127" actId="113"/>
        <pc:sldMkLst>
          <pc:docMk/>
          <pc:sldMk cId="1548968196" sldId="443"/>
        </pc:sldMkLst>
      </pc:sldChg>
      <pc:sldChg chg="addSp delSp modSp mod modNotesTx">
        <pc:chgData name="Kerrie Shanahan" userId="ae473d9f-76e9-476f-892f-2674ea963afc" providerId="ADAL" clId="{45E92639-D3B7-4A50-AE7F-44B32EF36766}" dt="2024-08-14T04:54:36.494" v="208" actId="1076"/>
        <pc:sldMkLst>
          <pc:docMk/>
          <pc:sldMk cId="1550106778" sldId="444"/>
        </pc:sldMkLst>
      </pc:sldChg>
      <pc:sldChg chg="addSp delSp modSp mod modNotesTx">
        <pc:chgData name="Kerrie Shanahan" userId="ae473d9f-76e9-476f-892f-2674ea963afc" providerId="ADAL" clId="{45E92639-D3B7-4A50-AE7F-44B32EF36766}" dt="2024-08-14T04:56:40.452" v="260" actId="113"/>
        <pc:sldMkLst>
          <pc:docMk/>
          <pc:sldMk cId="2708634835" sldId="445"/>
        </pc:sldMkLst>
      </pc:sldChg>
      <pc:sldChg chg="addSp delSp modSp mod modNotesTx">
        <pc:chgData name="Kerrie Shanahan" userId="ae473d9f-76e9-476f-892f-2674ea963afc" providerId="ADAL" clId="{45E92639-D3B7-4A50-AE7F-44B32EF36766}" dt="2024-08-14T06:21:50.041" v="946" actId="20577"/>
        <pc:sldMkLst>
          <pc:docMk/>
          <pc:sldMk cId="240114052" sldId="449"/>
        </pc:sldMkLst>
      </pc:sldChg>
      <pc:sldChg chg="modSp mod modNotesTx">
        <pc:chgData name="Kerrie Shanahan" userId="ae473d9f-76e9-476f-892f-2674ea963afc" providerId="ADAL" clId="{45E92639-D3B7-4A50-AE7F-44B32EF36766}" dt="2024-08-14T04:59:24.561" v="357" actId="20577"/>
        <pc:sldMkLst>
          <pc:docMk/>
          <pc:sldMk cId="536094152" sldId="466"/>
        </pc:sldMkLst>
      </pc:sldChg>
      <pc:sldChg chg="modSp mod modNotesTx">
        <pc:chgData name="Kerrie Shanahan" userId="ae473d9f-76e9-476f-892f-2674ea963afc" providerId="ADAL" clId="{45E92639-D3B7-4A50-AE7F-44B32EF36766}" dt="2024-08-14T04:59:56.410" v="380" actId="20577"/>
        <pc:sldMkLst>
          <pc:docMk/>
          <pc:sldMk cId="3096463887" sldId="468"/>
        </pc:sldMkLst>
      </pc:sldChg>
      <pc:sldChg chg="modSp mod modNotesTx">
        <pc:chgData name="Kerrie Shanahan" userId="ae473d9f-76e9-476f-892f-2674ea963afc" providerId="ADAL" clId="{45E92639-D3B7-4A50-AE7F-44B32EF36766}" dt="2024-08-14T05:00:04.986" v="383" actId="20577"/>
        <pc:sldMkLst>
          <pc:docMk/>
          <pc:sldMk cId="3461911102" sldId="469"/>
        </pc:sldMkLst>
      </pc:sldChg>
      <pc:sldChg chg="modSp mod modNotesTx">
        <pc:chgData name="Kerrie Shanahan" userId="ae473d9f-76e9-476f-892f-2674ea963afc" providerId="ADAL" clId="{45E92639-D3B7-4A50-AE7F-44B32EF36766}" dt="2024-08-14T05:00:17.814" v="389" actId="20577"/>
        <pc:sldMkLst>
          <pc:docMk/>
          <pc:sldMk cId="3868218024" sldId="470"/>
        </pc:sldMkLst>
      </pc:sldChg>
      <pc:sldChg chg="modSp mod modNotesTx">
        <pc:chgData name="Kerrie Shanahan" userId="ae473d9f-76e9-476f-892f-2674ea963afc" providerId="ADAL" clId="{45E92639-D3B7-4A50-AE7F-44B32EF36766}" dt="2024-08-14T05:00:35.028" v="398" actId="20577"/>
        <pc:sldMkLst>
          <pc:docMk/>
          <pc:sldMk cId="2325795097" sldId="471"/>
        </pc:sldMkLst>
      </pc:sldChg>
      <pc:sldChg chg="addSp delSp modSp mod modNotesTx">
        <pc:chgData name="Kerrie Shanahan" userId="ae473d9f-76e9-476f-892f-2674ea963afc" providerId="ADAL" clId="{45E92639-D3B7-4A50-AE7F-44B32EF36766}" dt="2024-08-14T05:10:17.831" v="508"/>
        <pc:sldMkLst>
          <pc:docMk/>
          <pc:sldMk cId="2806691242" sldId="472"/>
        </pc:sldMkLst>
      </pc:sldChg>
      <pc:sldChg chg="addSp delSp modSp mod modNotesTx">
        <pc:chgData name="Kerrie Shanahan" userId="ae473d9f-76e9-476f-892f-2674ea963afc" providerId="ADAL" clId="{45E92639-D3B7-4A50-AE7F-44B32EF36766}" dt="2024-08-14T05:09:56.714" v="506"/>
        <pc:sldMkLst>
          <pc:docMk/>
          <pc:sldMk cId="2667868244" sldId="473"/>
        </pc:sldMkLst>
      </pc:sldChg>
      <pc:sldChg chg="addSp delSp modSp mod modNotesTx">
        <pc:chgData name="Kerrie Shanahan" userId="ae473d9f-76e9-476f-892f-2674ea963afc" providerId="ADAL" clId="{45E92639-D3B7-4A50-AE7F-44B32EF36766}" dt="2024-08-14T05:12:02.392" v="541"/>
        <pc:sldMkLst>
          <pc:docMk/>
          <pc:sldMk cId="908412850" sldId="475"/>
        </pc:sldMkLst>
      </pc:sldChg>
      <pc:sldChg chg="addSp delSp modSp mod modNotesTx">
        <pc:chgData name="Kerrie Shanahan" userId="ae473d9f-76e9-476f-892f-2674ea963afc" providerId="ADAL" clId="{45E92639-D3B7-4A50-AE7F-44B32EF36766}" dt="2024-08-14T05:11:48.148" v="539"/>
        <pc:sldMkLst>
          <pc:docMk/>
          <pc:sldMk cId="1716554648" sldId="476"/>
        </pc:sldMkLst>
      </pc:sldChg>
      <pc:sldChg chg="modSp mod modNotesTx">
        <pc:chgData name="Kerrie Shanahan" userId="ae473d9f-76e9-476f-892f-2674ea963afc" providerId="ADAL" clId="{45E92639-D3B7-4A50-AE7F-44B32EF36766}" dt="2024-08-14T05:15:21.774" v="603" actId="20577"/>
        <pc:sldMkLst>
          <pc:docMk/>
          <pc:sldMk cId="2664320030" sldId="478"/>
        </pc:sldMkLst>
      </pc:sldChg>
      <pc:sldChg chg="modSp mod modNotesTx">
        <pc:chgData name="Kerrie Shanahan" userId="ae473d9f-76e9-476f-892f-2674ea963afc" providerId="ADAL" clId="{45E92639-D3B7-4A50-AE7F-44B32EF36766}" dt="2024-08-14T06:16:09.143" v="813" actId="20577"/>
        <pc:sldMkLst>
          <pc:docMk/>
          <pc:sldMk cId="3005270447" sldId="480"/>
        </pc:sldMkLst>
      </pc:sldChg>
      <pc:sldChg chg="modSp mod modNotesTx">
        <pc:chgData name="Kerrie Shanahan" userId="ae473d9f-76e9-476f-892f-2674ea963afc" providerId="ADAL" clId="{45E92639-D3B7-4A50-AE7F-44B32EF36766}" dt="2024-08-14T05:21:33.183" v="703" actId="20577"/>
        <pc:sldMkLst>
          <pc:docMk/>
          <pc:sldMk cId="1559763415" sldId="481"/>
        </pc:sldMkLst>
      </pc:sldChg>
      <pc:sldChg chg="modSp mod modNotesTx">
        <pc:chgData name="Kerrie Shanahan" userId="ae473d9f-76e9-476f-892f-2674ea963afc" providerId="ADAL" clId="{45E92639-D3B7-4A50-AE7F-44B32EF36766}" dt="2024-08-14T04:59:38.947" v="371" actId="20577"/>
        <pc:sldMkLst>
          <pc:docMk/>
          <pc:sldMk cId="4152176365" sldId="496"/>
        </pc:sldMkLst>
      </pc:sldChg>
      <pc:sldChg chg="addSp delSp modSp mod modNotesTx">
        <pc:chgData name="Kerrie Shanahan" userId="ae473d9f-76e9-476f-892f-2674ea963afc" providerId="ADAL" clId="{45E92639-D3B7-4A50-AE7F-44B32EF36766}" dt="2024-08-14T05:10:07.923" v="507" actId="1076"/>
        <pc:sldMkLst>
          <pc:docMk/>
          <pc:sldMk cId="3577013097" sldId="498"/>
        </pc:sldMkLst>
      </pc:sldChg>
      <pc:sldChg chg="addSp delSp modSp mod modNotesTx">
        <pc:chgData name="Kerrie Shanahan" userId="ae473d9f-76e9-476f-892f-2674ea963afc" providerId="ADAL" clId="{45E92639-D3B7-4A50-AE7F-44B32EF36766}" dt="2024-08-14T05:11:25.232" v="535" actId="1076"/>
        <pc:sldMkLst>
          <pc:docMk/>
          <pc:sldMk cId="2230884598" sldId="499"/>
        </pc:sldMkLst>
      </pc:sldChg>
      <pc:sldChg chg="modNotesTx">
        <pc:chgData name="Kerrie Shanahan" userId="ae473d9f-76e9-476f-892f-2674ea963afc" providerId="ADAL" clId="{45E92639-D3B7-4A50-AE7F-44B32EF36766}" dt="2024-08-14T06:16:32.023" v="831" actId="20577"/>
        <pc:sldMkLst>
          <pc:docMk/>
          <pc:sldMk cId="3426776120" sldId="502"/>
        </pc:sldMkLst>
      </pc:sldChg>
      <pc:sldChg chg="modSp mod modNotesTx">
        <pc:chgData name="Kerrie Shanahan" userId="ae473d9f-76e9-476f-892f-2674ea963afc" providerId="ADAL" clId="{45E92639-D3B7-4A50-AE7F-44B32EF36766}" dt="2024-08-14T06:15:26.567" v="763" actId="20577"/>
        <pc:sldMkLst>
          <pc:docMk/>
          <pc:sldMk cId="945680467" sldId="504"/>
        </pc:sldMkLst>
      </pc:sldChg>
      <pc:sldChg chg="modNotesTx">
        <pc:chgData name="Kerrie Shanahan" userId="ae473d9f-76e9-476f-892f-2674ea963afc" providerId="ADAL" clId="{45E92639-D3B7-4A50-AE7F-44B32EF36766}" dt="2024-08-14T06:16:51.048" v="845" actId="20577"/>
        <pc:sldMkLst>
          <pc:docMk/>
          <pc:sldMk cId="48479127" sldId="505"/>
        </pc:sldMkLst>
      </pc:sldChg>
      <pc:sldMasterChg chg="modSldLayout">
        <pc:chgData name="Kerrie Shanahan" userId="ae473d9f-76e9-476f-892f-2674ea963afc" providerId="ADAL" clId="{45E92639-D3B7-4A50-AE7F-44B32EF36766}" dt="2024-08-13T00:19:47.258" v="5" actId="20577"/>
        <pc:sldMasterMkLst>
          <pc:docMk/>
          <pc:sldMasterMk cId="2172787928" sldId="2147483708"/>
        </pc:sldMasterMkLst>
        <pc:sldLayoutChg chg="modSp mod">
          <pc:chgData name="Kerrie Shanahan" userId="ae473d9f-76e9-476f-892f-2674ea963afc" providerId="ADAL" clId="{45E92639-D3B7-4A50-AE7F-44B32EF36766}" dt="2024-08-13T00:19:38.022" v="1" actId="20577"/>
          <pc:sldLayoutMkLst>
            <pc:docMk/>
            <pc:sldMasterMk cId="2172787928" sldId="2147483708"/>
            <pc:sldLayoutMk cId="1787566143" sldId="2147483765"/>
          </pc:sldLayoutMkLst>
        </pc:sldLayoutChg>
        <pc:sldLayoutChg chg="modSp mod">
          <pc:chgData name="Kerrie Shanahan" userId="ae473d9f-76e9-476f-892f-2674ea963afc" providerId="ADAL" clId="{45E92639-D3B7-4A50-AE7F-44B32EF36766}" dt="2024-08-13T00:19:43.456" v="3" actId="20577"/>
          <pc:sldLayoutMkLst>
            <pc:docMk/>
            <pc:sldMasterMk cId="2172787928" sldId="2147483708"/>
            <pc:sldLayoutMk cId="1185396580" sldId="2147483766"/>
          </pc:sldLayoutMkLst>
        </pc:sldLayoutChg>
        <pc:sldLayoutChg chg="modSp mod">
          <pc:chgData name="Kerrie Shanahan" userId="ae473d9f-76e9-476f-892f-2674ea963afc" providerId="ADAL" clId="{45E92639-D3B7-4A50-AE7F-44B32EF36766}" dt="2024-08-13T00:19:47.258" v="5" actId="20577"/>
          <pc:sldLayoutMkLst>
            <pc:docMk/>
            <pc:sldMasterMk cId="2172787928" sldId="2147483708"/>
            <pc:sldLayoutMk cId="3886550239" sldId="2147483767"/>
          </pc:sldLayoutMkLst>
        </pc:sldLayoutChg>
      </pc:sldMasterChg>
    </pc:docChg>
  </pc:docChgLst>
  <pc:docChgLst>
    <pc:chgData name="Martine Power" userId="S::martine.power@esa.edu.au::f3410e55-3c0b-475c-b0b5-72038337e5c9" providerId="AD" clId="Web-{9BBB32EF-0BCF-6A82-1A4A-B9301314670E}"/>
    <pc:docChg chg="modSld">
      <pc:chgData name="Martine Power" userId="S::martine.power@esa.edu.au::f3410e55-3c0b-475c-b0b5-72038337e5c9" providerId="AD" clId="Web-{9BBB32EF-0BCF-6A82-1A4A-B9301314670E}" dt="2024-10-10T23:28:04.305" v="1"/>
      <pc:docMkLst>
        <pc:docMk/>
      </pc:docMkLst>
      <pc:sldChg chg="modNotes">
        <pc:chgData name="Martine Power" userId="S::martine.power@esa.edu.au::f3410e55-3c0b-475c-b0b5-72038337e5c9" providerId="AD" clId="Web-{9BBB32EF-0BCF-6A82-1A4A-B9301314670E}" dt="2024-10-10T23:28:04.305" v="1"/>
        <pc:sldMkLst>
          <pc:docMk/>
          <pc:sldMk cId="409148390" sldId="520"/>
        </pc:sldMkLst>
      </pc:sldChg>
    </pc:docChg>
  </pc:docChgLst>
  <pc:docChgLst>
    <pc:chgData name="Rebecca McEwan" userId="ff810c5d-fc8a-4cb6-9b96-8b31b958f764" providerId="ADAL" clId="{E9897200-69AC-41F2-84FD-4021F26DF649}"/>
    <pc:docChg chg="undo custSel modSld">
      <pc:chgData name="Rebecca McEwan" userId="ff810c5d-fc8a-4cb6-9b96-8b31b958f764" providerId="ADAL" clId="{E9897200-69AC-41F2-84FD-4021F26DF649}" dt="2024-10-01T04:27:27.472" v="1909" actId="20577"/>
      <pc:docMkLst>
        <pc:docMk/>
      </pc:docMkLst>
      <pc:sldChg chg="addSp delSp modSp mod modNotesTx">
        <pc:chgData name="Rebecca McEwan" userId="ff810c5d-fc8a-4cb6-9b96-8b31b958f764" providerId="ADAL" clId="{E9897200-69AC-41F2-84FD-4021F26DF649}" dt="2024-10-01T03:06:53.937" v="1554" actId="20577"/>
        <pc:sldMkLst>
          <pc:docMk/>
          <pc:sldMk cId="1921910358" sldId="517"/>
        </pc:sldMkLst>
        <pc:picChg chg="add mod">
          <ac:chgData name="Rebecca McEwan" userId="ff810c5d-fc8a-4cb6-9b96-8b31b958f764" providerId="ADAL" clId="{E9897200-69AC-41F2-84FD-4021F26DF649}" dt="2024-10-01T03:01:54.844" v="1414" actId="1076"/>
          <ac:picMkLst>
            <pc:docMk/>
            <pc:sldMk cId="1921910358" sldId="517"/>
            <ac:picMk id="14" creationId="{3BF5A5D0-0994-1F36-3B4B-53AC91924398}"/>
          </ac:picMkLst>
        </pc:picChg>
        <pc:picChg chg="add mod">
          <ac:chgData name="Rebecca McEwan" userId="ff810c5d-fc8a-4cb6-9b96-8b31b958f764" providerId="ADAL" clId="{E9897200-69AC-41F2-84FD-4021F26DF649}" dt="2024-10-01T03:01:54.844" v="1414" actId="1076"/>
          <ac:picMkLst>
            <pc:docMk/>
            <pc:sldMk cId="1921910358" sldId="517"/>
            <ac:picMk id="16" creationId="{A56CCF0C-85E7-47C7-BEDF-9E336603F818}"/>
          </ac:picMkLst>
        </pc:picChg>
        <pc:picChg chg="add mod">
          <ac:chgData name="Rebecca McEwan" userId="ff810c5d-fc8a-4cb6-9b96-8b31b958f764" providerId="ADAL" clId="{E9897200-69AC-41F2-84FD-4021F26DF649}" dt="2024-10-01T03:01:54.844" v="1414" actId="1076"/>
          <ac:picMkLst>
            <pc:docMk/>
            <pc:sldMk cId="1921910358" sldId="517"/>
            <ac:picMk id="17" creationId="{E1A6E876-CB51-D1CA-D660-949A47DE3336}"/>
          </ac:picMkLst>
        </pc:picChg>
      </pc:sldChg>
      <pc:sldChg chg="addSp delSp modSp mod modNotesTx">
        <pc:chgData name="Rebecca McEwan" userId="ff810c5d-fc8a-4cb6-9b96-8b31b958f764" providerId="ADAL" clId="{E9897200-69AC-41F2-84FD-4021F26DF649}" dt="2024-10-01T04:27:27.472" v="1909" actId="20577"/>
        <pc:sldMkLst>
          <pc:docMk/>
          <pc:sldMk cId="1797789494" sldId="518"/>
        </pc:sldMkLst>
        <pc:picChg chg="add mod">
          <ac:chgData name="Rebecca McEwan" userId="ff810c5d-fc8a-4cb6-9b96-8b31b958f764" providerId="ADAL" clId="{E9897200-69AC-41F2-84FD-4021F26DF649}" dt="2024-10-01T02:32:38.748" v="1"/>
          <ac:picMkLst>
            <pc:docMk/>
            <pc:sldMk cId="1797789494" sldId="518"/>
            <ac:picMk id="2" creationId="{D38A951A-B99A-1279-0539-8BBFC73F906A}"/>
          </ac:picMkLst>
        </pc:picChg>
      </pc:sldChg>
      <pc:sldChg chg="addSp delSp modSp mod modNotesTx">
        <pc:chgData name="Rebecca McEwan" userId="ff810c5d-fc8a-4cb6-9b96-8b31b958f764" providerId="ADAL" clId="{E9897200-69AC-41F2-84FD-4021F26DF649}" dt="2024-10-01T03:47:21.710" v="1894" actId="478"/>
        <pc:sldMkLst>
          <pc:docMk/>
          <pc:sldMk cId="3324446923" sldId="519"/>
        </pc:sldMkLst>
        <pc:picChg chg="add mod">
          <ac:chgData name="Rebecca McEwan" userId="ff810c5d-fc8a-4cb6-9b96-8b31b958f764" providerId="ADAL" clId="{E9897200-69AC-41F2-84FD-4021F26DF649}" dt="2024-10-01T03:13:10.169" v="1697" actId="1076"/>
          <ac:picMkLst>
            <pc:docMk/>
            <pc:sldMk cId="3324446923" sldId="519"/>
            <ac:picMk id="1026" creationId="{9F3C592D-3C7E-5ADD-D38F-07195F3AB1E7}"/>
          </ac:picMkLst>
        </pc:picChg>
        <pc:picChg chg="add del mod">
          <ac:chgData name="Rebecca McEwan" userId="ff810c5d-fc8a-4cb6-9b96-8b31b958f764" providerId="ADAL" clId="{E9897200-69AC-41F2-84FD-4021F26DF649}" dt="2024-10-01T03:47:21.710" v="1894" actId="478"/>
          <ac:picMkLst>
            <pc:docMk/>
            <pc:sldMk cId="3324446923" sldId="519"/>
            <ac:picMk id="1028" creationId="{4A05F704-3C9C-7013-FD9D-BEBBFBF9149D}"/>
          </ac:picMkLst>
        </pc:picChg>
        <pc:picChg chg="add mod">
          <ac:chgData name="Rebecca McEwan" userId="ff810c5d-fc8a-4cb6-9b96-8b31b958f764" providerId="ADAL" clId="{E9897200-69AC-41F2-84FD-4021F26DF649}" dt="2024-10-01T03:13:07.503" v="1696" actId="1076"/>
          <ac:picMkLst>
            <pc:docMk/>
            <pc:sldMk cId="3324446923" sldId="519"/>
            <ac:picMk id="1032" creationId="{715D8F4E-CDFD-37A5-DA63-8643C6EF65F0}"/>
          </ac:picMkLst>
        </pc:picChg>
      </pc:sldChg>
    </pc:docChg>
  </pc:docChgLst>
  <pc:docChgLst>
    <pc:chgData name="Rebecca McEwan" userId="S::rebecca.mcewan@esa.edu.au::ff810c5d-fc8a-4cb6-9b96-8b31b958f764" providerId="AD" clId="Web-{4297DCB8-E5E5-FBC4-A3F1-56E1A682BA39}"/>
    <pc:docChg chg="modSld">
      <pc:chgData name="Rebecca McEwan" userId="S::rebecca.mcewan@esa.edu.au::ff810c5d-fc8a-4cb6-9b96-8b31b958f764" providerId="AD" clId="Web-{4297DCB8-E5E5-FBC4-A3F1-56E1A682BA39}" dt="2024-09-17T05:21:46.512" v="0"/>
      <pc:docMkLst>
        <pc:docMk/>
      </pc:docMkLst>
      <pc:sldChg chg="modNotes">
        <pc:chgData name="Rebecca McEwan" userId="S::rebecca.mcewan@esa.edu.au::ff810c5d-fc8a-4cb6-9b96-8b31b958f764" providerId="AD" clId="Web-{4297DCB8-E5E5-FBC4-A3F1-56E1A682BA39}" dt="2024-09-17T05:21:46.512" v="0"/>
        <pc:sldMkLst>
          <pc:docMk/>
          <pc:sldMk cId="908412850" sldId="475"/>
        </pc:sldMkLst>
      </pc:sldChg>
    </pc:docChg>
  </pc:docChgLst>
  <pc:docChgLst>
    <pc:chgData name="Liz Heynes" userId="e5ff50d5-f39a-42f6-9e9f-e790bcc8c38d" providerId="ADAL" clId="{A4E76B3D-6E80-40C3-8CB4-9E15E4D4BD54}"/>
    <pc:docChg chg="undo custSel modSld modMainMaster">
      <pc:chgData name="Liz Heynes" userId="e5ff50d5-f39a-42f6-9e9f-e790bcc8c38d" providerId="ADAL" clId="{A4E76B3D-6E80-40C3-8CB4-9E15E4D4BD54}" dt="2024-11-28T05:14:36.862" v="1393"/>
      <pc:docMkLst>
        <pc:docMk/>
      </pc:docMkLst>
      <pc:sldChg chg="addSp modSp mod">
        <pc:chgData name="Liz Heynes" userId="e5ff50d5-f39a-42f6-9e9f-e790bcc8c38d" providerId="ADAL" clId="{A4E76B3D-6E80-40C3-8CB4-9E15E4D4BD54}" dt="2024-11-28T00:44:41.151" v="1385" actId="13244"/>
        <pc:sldMkLst>
          <pc:docMk/>
          <pc:sldMk cId="4150549256" sldId="437"/>
        </pc:sldMkLst>
        <pc:spChg chg="add mod">
          <ac:chgData name="Liz Heynes" userId="e5ff50d5-f39a-42f6-9e9f-e790bcc8c38d" providerId="ADAL" clId="{A4E76B3D-6E80-40C3-8CB4-9E15E4D4BD54}" dt="2024-11-28T00:44:41.151" v="1385" actId="13244"/>
          <ac:spMkLst>
            <pc:docMk/>
            <pc:sldMk cId="4150549256" sldId="437"/>
            <ac:spMk id="2" creationId="{1D35F113-06A7-B980-B084-09FDA016C408}"/>
          </ac:spMkLst>
        </pc:spChg>
        <pc:picChg chg="mod">
          <ac:chgData name="Liz Heynes" userId="e5ff50d5-f39a-42f6-9e9f-e790bcc8c38d" providerId="ADAL" clId="{A4E76B3D-6E80-40C3-8CB4-9E15E4D4BD54}" dt="2024-11-27T23:51:33.101" v="485" actId="962"/>
          <ac:picMkLst>
            <pc:docMk/>
            <pc:sldMk cId="4150549256" sldId="437"/>
            <ac:picMk id="3" creationId="{1825C2BD-668D-1B47-A307-4478F57E8F9E}"/>
          </ac:picMkLst>
        </pc:picChg>
      </pc:sldChg>
      <pc:sldChg chg="modSp">
        <pc:chgData name="Liz Heynes" userId="e5ff50d5-f39a-42f6-9e9f-e790bcc8c38d" providerId="ADAL" clId="{A4E76B3D-6E80-40C3-8CB4-9E15E4D4BD54}" dt="2024-11-28T00:45:55.463" v="1391" actId="13244"/>
        <pc:sldMkLst>
          <pc:docMk/>
          <pc:sldMk cId="3662316055" sldId="441"/>
        </pc:sldMkLst>
        <pc:spChg chg="mod">
          <ac:chgData name="Liz Heynes" userId="e5ff50d5-f39a-42f6-9e9f-e790bcc8c38d" providerId="ADAL" clId="{A4E76B3D-6E80-40C3-8CB4-9E15E4D4BD54}" dt="2024-11-28T00:45:55.463" v="1391" actId="13244"/>
          <ac:spMkLst>
            <pc:docMk/>
            <pc:sldMk cId="3662316055" sldId="441"/>
            <ac:spMk id="3" creationId="{08C71E8F-868B-F248-BC52-8AE045F1A487}"/>
          </ac:spMkLst>
        </pc:spChg>
        <pc:spChg chg="mod">
          <ac:chgData name="Liz Heynes" userId="e5ff50d5-f39a-42f6-9e9f-e790bcc8c38d" providerId="ADAL" clId="{A4E76B3D-6E80-40C3-8CB4-9E15E4D4BD54}" dt="2024-11-28T00:23:23.886" v="1321" actId="13244"/>
          <ac:spMkLst>
            <pc:docMk/>
            <pc:sldMk cId="3662316055" sldId="441"/>
            <ac:spMk id="4" creationId="{DFA8163B-DA64-924A-B4D9-41EA437843E9}"/>
          </ac:spMkLst>
        </pc:spChg>
      </pc:sldChg>
      <pc:sldChg chg="addSp modSp mod">
        <pc:chgData name="Liz Heynes" userId="e5ff50d5-f39a-42f6-9e9f-e790bcc8c38d" providerId="ADAL" clId="{A4E76B3D-6E80-40C3-8CB4-9E15E4D4BD54}" dt="2024-11-28T00:30:45.767" v="1347" actId="13244"/>
        <pc:sldMkLst>
          <pc:docMk/>
          <pc:sldMk cId="3790191868" sldId="442"/>
        </pc:sldMkLst>
        <pc:spChg chg="add mod">
          <ac:chgData name="Liz Heynes" userId="e5ff50d5-f39a-42f6-9e9f-e790bcc8c38d" providerId="ADAL" clId="{A4E76B3D-6E80-40C3-8CB4-9E15E4D4BD54}" dt="2024-11-28T00:30:41.215" v="1346" actId="13244"/>
          <ac:spMkLst>
            <pc:docMk/>
            <pc:sldMk cId="3790191868" sldId="442"/>
            <ac:spMk id="2" creationId="{A3C99E08-BB02-0924-2C83-C49CED4161B1}"/>
          </ac:spMkLst>
        </pc:spChg>
        <pc:spChg chg="mod">
          <ac:chgData name="Liz Heynes" userId="e5ff50d5-f39a-42f6-9e9f-e790bcc8c38d" providerId="ADAL" clId="{A4E76B3D-6E80-40C3-8CB4-9E15E4D4BD54}" dt="2024-11-28T00:30:45.767" v="1347" actId="13244"/>
          <ac:spMkLst>
            <pc:docMk/>
            <pc:sldMk cId="3790191868" sldId="442"/>
            <ac:spMk id="5" creationId="{E626F6B6-4043-C0F1-8576-C5DDF11E02A1}"/>
          </ac:spMkLst>
        </pc:spChg>
        <pc:spChg chg="mod">
          <ac:chgData name="Liz Heynes" userId="e5ff50d5-f39a-42f6-9e9f-e790bcc8c38d" providerId="ADAL" clId="{A4E76B3D-6E80-40C3-8CB4-9E15E4D4BD54}" dt="2024-11-27T23:41:54.246" v="427" actId="962"/>
          <ac:spMkLst>
            <pc:docMk/>
            <pc:sldMk cId="3790191868" sldId="442"/>
            <ac:spMk id="13" creationId="{FD3E847A-5F92-3141-BCE5-781F3CE6505D}"/>
          </ac:spMkLst>
        </pc:spChg>
      </pc:sldChg>
      <pc:sldChg chg="addSp modSp mod">
        <pc:chgData name="Liz Heynes" userId="e5ff50d5-f39a-42f6-9e9f-e790bcc8c38d" providerId="ADAL" clId="{A4E76B3D-6E80-40C3-8CB4-9E15E4D4BD54}" dt="2024-11-28T00:31:02.127" v="1349" actId="13244"/>
        <pc:sldMkLst>
          <pc:docMk/>
          <pc:sldMk cId="1548968196" sldId="443"/>
        </pc:sldMkLst>
        <pc:spChg chg="add mod">
          <ac:chgData name="Liz Heynes" userId="e5ff50d5-f39a-42f6-9e9f-e790bcc8c38d" providerId="ADAL" clId="{A4E76B3D-6E80-40C3-8CB4-9E15E4D4BD54}" dt="2024-11-28T00:30:59.526" v="1348" actId="13244"/>
          <ac:spMkLst>
            <pc:docMk/>
            <pc:sldMk cId="1548968196" sldId="443"/>
            <ac:spMk id="2" creationId="{92190EF3-BD0A-D760-7B75-9197CF80A054}"/>
          </ac:spMkLst>
        </pc:spChg>
        <pc:spChg chg="mod">
          <ac:chgData name="Liz Heynes" userId="e5ff50d5-f39a-42f6-9e9f-e790bcc8c38d" providerId="ADAL" clId="{A4E76B3D-6E80-40C3-8CB4-9E15E4D4BD54}" dt="2024-11-27T23:42:02.999" v="429" actId="962"/>
          <ac:spMkLst>
            <pc:docMk/>
            <pc:sldMk cId="1548968196" sldId="443"/>
            <ac:spMk id="6" creationId="{743BD4AE-D5A0-9724-32A6-5C8FC237DC71}"/>
          </ac:spMkLst>
        </pc:spChg>
        <pc:spChg chg="mod">
          <ac:chgData name="Liz Heynes" userId="e5ff50d5-f39a-42f6-9e9f-e790bcc8c38d" providerId="ADAL" clId="{A4E76B3D-6E80-40C3-8CB4-9E15E4D4BD54}" dt="2024-11-28T00:31:02.127" v="1349" actId="13244"/>
          <ac:spMkLst>
            <pc:docMk/>
            <pc:sldMk cId="1548968196" sldId="443"/>
            <ac:spMk id="11" creationId="{91AE3C56-81C3-3898-8903-969EB4FBAA4D}"/>
          </ac:spMkLst>
        </pc:spChg>
      </pc:sldChg>
      <pc:sldChg chg="addSp modSp mod">
        <pc:chgData name="Liz Heynes" userId="e5ff50d5-f39a-42f6-9e9f-e790bcc8c38d" providerId="ADAL" clId="{A4E76B3D-6E80-40C3-8CB4-9E15E4D4BD54}" dt="2024-11-28T00:31:15.087" v="1352" actId="13244"/>
        <pc:sldMkLst>
          <pc:docMk/>
          <pc:sldMk cId="1550106778" sldId="444"/>
        </pc:sldMkLst>
        <pc:spChg chg="add mod">
          <ac:chgData name="Liz Heynes" userId="e5ff50d5-f39a-42f6-9e9f-e790bcc8c38d" providerId="ADAL" clId="{A4E76B3D-6E80-40C3-8CB4-9E15E4D4BD54}" dt="2024-11-28T00:31:09.591" v="1350" actId="13244"/>
          <ac:spMkLst>
            <pc:docMk/>
            <pc:sldMk cId="1550106778" sldId="444"/>
            <ac:spMk id="2" creationId="{BBB8909E-4F93-6281-93B7-98B74E60890E}"/>
          </ac:spMkLst>
        </pc:spChg>
        <pc:picChg chg="mod">
          <ac:chgData name="Liz Heynes" userId="e5ff50d5-f39a-42f6-9e9f-e790bcc8c38d" providerId="ADAL" clId="{A4E76B3D-6E80-40C3-8CB4-9E15E4D4BD54}" dt="2024-11-27T23:42:13.312" v="432" actId="962"/>
          <ac:picMkLst>
            <pc:docMk/>
            <pc:sldMk cId="1550106778" sldId="444"/>
            <ac:picMk id="4" creationId="{9336CBEC-A158-E4BB-7525-A7C71B20C8C7}"/>
          </ac:picMkLst>
        </pc:picChg>
        <pc:picChg chg="mod">
          <ac:chgData name="Liz Heynes" userId="e5ff50d5-f39a-42f6-9e9f-e790bcc8c38d" providerId="ADAL" clId="{A4E76B3D-6E80-40C3-8CB4-9E15E4D4BD54}" dt="2024-11-28T00:31:15.087" v="1352" actId="13244"/>
          <ac:picMkLst>
            <pc:docMk/>
            <pc:sldMk cId="1550106778" sldId="444"/>
            <ac:picMk id="7" creationId="{DB26A542-3DA1-989B-7196-D6C0CF1A3B59}"/>
          </ac:picMkLst>
        </pc:picChg>
        <pc:picChg chg="mod">
          <ac:chgData name="Liz Heynes" userId="e5ff50d5-f39a-42f6-9e9f-e790bcc8c38d" providerId="ADAL" clId="{A4E76B3D-6E80-40C3-8CB4-9E15E4D4BD54}" dt="2024-11-28T00:31:13.008" v="1351" actId="13244"/>
          <ac:picMkLst>
            <pc:docMk/>
            <pc:sldMk cId="1550106778" sldId="444"/>
            <ac:picMk id="9" creationId="{2FFEF924-5F6F-B46C-E6B8-C48816007D04}"/>
          </ac:picMkLst>
        </pc:picChg>
      </pc:sldChg>
      <pc:sldChg chg="addSp modSp mod">
        <pc:chgData name="Liz Heynes" userId="e5ff50d5-f39a-42f6-9e9f-e790bcc8c38d" providerId="ADAL" clId="{A4E76B3D-6E80-40C3-8CB4-9E15E4D4BD54}" dt="2024-11-28T00:31:44.680" v="1354" actId="13244"/>
        <pc:sldMkLst>
          <pc:docMk/>
          <pc:sldMk cId="2708634835" sldId="445"/>
        </pc:sldMkLst>
        <pc:spChg chg="add mod">
          <ac:chgData name="Liz Heynes" userId="e5ff50d5-f39a-42f6-9e9f-e790bcc8c38d" providerId="ADAL" clId="{A4E76B3D-6E80-40C3-8CB4-9E15E4D4BD54}" dt="2024-11-28T00:31:22.328" v="1353" actId="13244"/>
          <ac:spMkLst>
            <pc:docMk/>
            <pc:sldMk cId="2708634835" sldId="445"/>
            <ac:spMk id="2" creationId="{37C4F354-8012-0CEE-97C3-9FB61985F655}"/>
          </ac:spMkLst>
        </pc:spChg>
        <pc:picChg chg="mod">
          <ac:chgData name="Liz Heynes" userId="e5ff50d5-f39a-42f6-9e9f-e790bcc8c38d" providerId="ADAL" clId="{A4E76B3D-6E80-40C3-8CB4-9E15E4D4BD54}" dt="2024-11-27T23:42:40.509" v="438" actId="962"/>
          <ac:picMkLst>
            <pc:docMk/>
            <pc:sldMk cId="2708634835" sldId="445"/>
            <ac:picMk id="4" creationId="{F24B10B3-602E-1E38-B4AE-6AEA031C0E5D}"/>
          </ac:picMkLst>
        </pc:picChg>
        <pc:picChg chg="mod">
          <ac:chgData name="Liz Heynes" userId="e5ff50d5-f39a-42f6-9e9f-e790bcc8c38d" providerId="ADAL" clId="{A4E76B3D-6E80-40C3-8CB4-9E15E4D4BD54}" dt="2024-11-28T00:31:44.680" v="1354" actId="13244"/>
          <ac:picMkLst>
            <pc:docMk/>
            <pc:sldMk cId="2708634835" sldId="445"/>
            <ac:picMk id="8" creationId="{40C3ECFC-0927-08EE-063B-22643F730743}"/>
          </ac:picMkLst>
        </pc:picChg>
        <pc:picChg chg="mod">
          <ac:chgData name="Liz Heynes" userId="e5ff50d5-f39a-42f6-9e9f-e790bcc8c38d" providerId="ADAL" clId="{A4E76B3D-6E80-40C3-8CB4-9E15E4D4BD54}" dt="2024-11-27T23:42:52.987" v="442" actId="962"/>
          <ac:picMkLst>
            <pc:docMk/>
            <pc:sldMk cId="2708634835" sldId="445"/>
            <ac:picMk id="10" creationId="{868A596F-330A-6F9B-FD5F-119772D48929}"/>
          </ac:picMkLst>
        </pc:picChg>
      </pc:sldChg>
      <pc:sldChg chg="addSp modSp mod">
        <pc:chgData name="Liz Heynes" userId="e5ff50d5-f39a-42f6-9e9f-e790bcc8c38d" providerId="ADAL" clId="{A4E76B3D-6E80-40C3-8CB4-9E15E4D4BD54}" dt="2024-11-28T00:44:56.967" v="1387" actId="13244"/>
        <pc:sldMkLst>
          <pc:docMk/>
          <pc:sldMk cId="349643366" sldId="446"/>
        </pc:sldMkLst>
        <pc:spChg chg="mod">
          <ac:chgData name="Liz Heynes" userId="e5ff50d5-f39a-42f6-9e9f-e790bcc8c38d" providerId="ADAL" clId="{A4E76B3D-6E80-40C3-8CB4-9E15E4D4BD54}" dt="2024-11-28T00:44:56.967" v="1387" actId="13244"/>
          <ac:spMkLst>
            <pc:docMk/>
            <pc:sldMk cId="349643366" sldId="446"/>
            <ac:spMk id="4" creationId="{DA3D3666-F224-9147-BD4A-2407C6B422EA}"/>
          </ac:spMkLst>
        </pc:spChg>
        <pc:spChg chg="add mod">
          <ac:chgData name="Liz Heynes" userId="e5ff50d5-f39a-42f6-9e9f-e790bcc8c38d" providerId="ADAL" clId="{A4E76B3D-6E80-40C3-8CB4-9E15E4D4BD54}" dt="2024-11-28T00:44:50.503" v="1386" actId="13244"/>
          <ac:spMkLst>
            <pc:docMk/>
            <pc:sldMk cId="349643366" sldId="446"/>
            <ac:spMk id="6" creationId="{75C64F1C-2CFD-EBF3-BA54-6B3952633946}"/>
          </ac:spMkLst>
        </pc:spChg>
      </pc:sldChg>
      <pc:sldChg chg="addSp modSp mod">
        <pc:chgData name="Liz Heynes" userId="e5ff50d5-f39a-42f6-9e9f-e790bcc8c38d" providerId="ADAL" clId="{A4E76B3D-6E80-40C3-8CB4-9E15E4D4BD54}" dt="2024-11-28T00:19:23.350" v="1287" actId="207"/>
        <pc:sldMkLst>
          <pc:docMk/>
          <pc:sldMk cId="3837448520" sldId="448"/>
        </pc:sldMkLst>
        <pc:spChg chg="add mod">
          <ac:chgData name="Liz Heynes" userId="e5ff50d5-f39a-42f6-9e9f-e790bcc8c38d" providerId="ADAL" clId="{A4E76B3D-6E80-40C3-8CB4-9E15E4D4BD54}" dt="2024-11-28T00:19:23.350" v="1287" actId="207"/>
          <ac:spMkLst>
            <pc:docMk/>
            <pc:sldMk cId="3837448520" sldId="448"/>
            <ac:spMk id="2" creationId="{2E86A2A9-E06A-024F-D449-A038F96F1DB7}"/>
          </ac:spMkLst>
        </pc:spChg>
      </pc:sldChg>
      <pc:sldChg chg="addSp modSp mod">
        <pc:chgData name="Liz Heynes" userId="e5ff50d5-f39a-42f6-9e9f-e790bcc8c38d" providerId="ADAL" clId="{A4E76B3D-6E80-40C3-8CB4-9E15E4D4BD54}" dt="2024-11-28T00:44:29.465" v="1384" actId="13244"/>
        <pc:sldMkLst>
          <pc:docMk/>
          <pc:sldMk cId="240114052" sldId="449"/>
        </pc:sldMkLst>
        <pc:spChg chg="add mod">
          <ac:chgData name="Liz Heynes" userId="e5ff50d5-f39a-42f6-9e9f-e790bcc8c38d" providerId="ADAL" clId="{A4E76B3D-6E80-40C3-8CB4-9E15E4D4BD54}" dt="2024-11-28T00:43:02.919" v="1374" actId="13244"/>
          <ac:spMkLst>
            <pc:docMk/>
            <pc:sldMk cId="240114052" sldId="449"/>
            <ac:spMk id="2" creationId="{9C2EF381-8850-FB84-9C64-68645480C589}"/>
          </ac:spMkLst>
        </pc:spChg>
        <pc:spChg chg="mod">
          <ac:chgData name="Liz Heynes" userId="e5ff50d5-f39a-42f6-9e9f-e790bcc8c38d" providerId="ADAL" clId="{A4E76B3D-6E80-40C3-8CB4-9E15E4D4BD54}" dt="2024-11-28T00:43:14.167" v="1375" actId="13244"/>
          <ac:spMkLst>
            <pc:docMk/>
            <pc:sldMk cId="240114052" sldId="449"/>
            <ac:spMk id="25" creationId="{3182014F-9A9A-A9F9-C748-6353230F9681}"/>
          </ac:spMkLst>
        </pc:spChg>
        <pc:spChg chg="mod">
          <ac:chgData name="Liz Heynes" userId="e5ff50d5-f39a-42f6-9e9f-e790bcc8c38d" providerId="ADAL" clId="{A4E76B3D-6E80-40C3-8CB4-9E15E4D4BD54}" dt="2024-11-28T00:44:13.295" v="1382" actId="13244"/>
          <ac:spMkLst>
            <pc:docMk/>
            <pc:sldMk cId="240114052" sldId="449"/>
            <ac:spMk id="27" creationId="{936B7364-513D-3D8C-B843-FF04AED36847}"/>
          </ac:spMkLst>
        </pc:spChg>
        <pc:spChg chg="mod">
          <ac:chgData name="Liz Heynes" userId="e5ff50d5-f39a-42f6-9e9f-e790bcc8c38d" providerId="ADAL" clId="{A4E76B3D-6E80-40C3-8CB4-9E15E4D4BD54}" dt="2024-11-28T00:44:23.423" v="1383" actId="13244"/>
          <ac:spMkLst>
            <pc:docMk/>
            <pc:sldMk cId="240114052" sldId="449"/>
            <ac:spMk id="30" creationId="{9390D6BB-FA42-E9DB-587A-01C7B6FF1A5E}"/>
          </ac:spMkLst>
        </pc:spChg>
        <pc:picChg chg="mod">
          <ac:chgData name="Liz Heynes" userId="e5ff50d5-f39a-42f6-9e9f-e790bcc8c38d" providerId="ADAL" clId="{A4E76B3D-6E80-40C3-8CB4-9E15E4D4BD54}" dt="2024-11-27T23:40:51.850" v="396" actId="962"/>
          <ac:picMkLst>
            <pc:docMk/>
            <pc:sldMk cId="240114052" sldId="449"/>
            <ac:picMk id="3" creationId="{DFDE7F22-C7F0-B893-5B25-D849CBC10989}"/>
          </ac:picMkLst>
        </pc:picChg>
        <pc:picChg chg="mod">
          <ac:chgData name="Liz Heynes" userId="e5ff50d5-f39a-42f6-9e9f-e790bcc8c38d" providerId="ADAL" clId="{A4E76B3D-6E80-40C3-8CB4-9E15E4D4BD54}" dt="2024-11-27T23:40:57.595" v="402" actId="962"/>
          <ac:picMkLst>
            <pc:docMk/>
            <pc:sldMk cId="240114052" sldId="449"/>
            <ac:picMk id="5" creationId="{DCC9FCB4-D7D5-AE54-2058-F52DF3845FE0}"/>
          </ac:picMkLst>
        </pc:picChg>
        <pc:picChg chg="mod">
          <ac:chgData name="Liz Heynes" userId="e5ff50d5-f39a-42f6-9e9f-e790bcc8c38d" providerId="ADAL" clId="{A4E76B3D-6E80-40C3-8CB4-9E15E4D4BD54}" dt="2024-11-28T00:43:43.103" v="1379" actId="962"/>
          <ac:picMkLst>
            <pc:docMk/>
            <pc:sldMk cId="240114052" sldId="449"/>
            <ac:picMk id="28" creationId="{3CF1B34A-57B9-12B8-639A-D7E23476AA5C}"/>
          </ac:picMkLst>
        </pc:picChg>
        <pc:picChg chg="mod">
          <ac:chgData name="Liz Heynes" userId="e5ff50d5-f39a-42f6-9e9f-e790bcc8c38d" providerId="ADAL" clId="{A4E76B3D-6E80-40C3-8CB4-9E15E4D4BD54}" dt="2024-11-28T00:44:29.465" v="1384" actId="13244"/>
          <ac:picMkLst>
            <pc:docMk/>
            <pc:sldMk cId="240114052" sldId="449"/>
            <ac:picMk id="31" creationId="{0CD15AD4-1658-E044-D725-BACD96EEA581}"/>
          </ac:picMkLst>
        </pc:picChg>
        <pc:picChg chg="mod">
          <ac:chgData name="Liz Heynes" userId="e5ff50d5-f39a-42f6-9e9f-e790bcc8c38d" providerId="ADAL" clId="{A4E76B3D-6E80-40C3-8CB4-9E15E4D4BD54}" dt="2024-11-27T23:40:46.870" v="390" actId="962"/>
          <ac:picMkLst>
            <pc:docMk/>
            <pc:sldMk cId="240114052" sldId="449"/>
            <ac:picMk id="1026" creationId="{B5A6EDDD-0B2F-06A2-A46A-87899DF857CE}"/>
          </ac:picMkLst>
        </pc:picChg>
      </pc:sldChg>
      <pc:sldChg chg="addSp modSp mod">
        <pc:chgData name="Liz Heynes" userId="e5ff50d5-f39a-42f6-9e9f-e790bcc8c38d" providerId="ADAL" clId="{A4E76B3D-6E80-40C3-8CB4-9E15E4D4BD54}" dt="2024-11-28T00:31:51.169" v="1355" actId="13244"/>
        <pc:sldMkLst>
          <pc:docMk/>
          <pc:sldMk cId="536094152" sldId="466"/>
        </pc:sldMkLst>
        <pc:spChg chg="add mod">
          <ac:chgData name="Liz Heynes" userId="e5ff50d5-f39a-42f6-9e9f-e790bcc8c38d" providerId="ADAL" clId="{A4E76B3D-6E80-40C3-8CB4-9E15E4D4BD54}" dt="2024-11-28T00:31:51.169" v="1355" actId="13244"/>
          <ac:spMkLst>
            <pc:docMk/>
            <pc:sldMk cId="536094152" sldId="466"/>
            <ac:spMk id="3" creationId="{E44D03DD-7E03-054A-7500-C48696A311B5}"/>
          </ac:spMkLst>
        </pc:spChg>
      </pc:sldChg>
      <pc:sldChg chg="addSp modSp mod">
        <pc:chgData name="Liz Heynes" userId="e5ff50d5-f39a-42f6-9e9f-e790bcc8c38d" providerId="ADAL" clId="{A4E76B3D-6E80-40C3-8CB4-9E15E4D4BD54}" dt="2024-11-28T00:41:32.321" v="1357" actId="13244"/>
        <pc:sldMkLst>
          <pc:docMk/>
          <pc:sldMk cId="3096463887" sldId="468"/>
        </pc:sldMkLst>
        <pc:spChg chg="add mod">
          <ac:chgData name="Liz Heynes" userId="e5ff50d5-f39a-42f6-9e9f-e790bcc8c38d" providerId="ADAL" clId="{A4E76B3D-6E80-40C3-8CB4-9E15E4D4BD54}" dt="2024-11-28T00:41:32.321" v="1357" actId="13244"/>
          <ac:spMkLst>
            <pc:docMk/>
            <pc:sldMk cId="3096463887" sldId="468"/>
            <ac:spMk id="3" creationId="{1B9B24D8-6058-6330-4B77-ADC2CE51441A}"/>
          </ac:spMkLst>
        </pc:spChg>
      </pc:sldChg>
      <pc:sldChg chg="addSp modSp mod">
        <pc:chgData name="Liz Heynes" userId="e5ff50d5-f39a-42f6-9e9f-e790bcc8c38d" providerId="ADAL" clId="{A4E76B3D-6E80-40C3-8CB4-9E15E4D4BD54}" dt="2024-11-28T00:41:38.353" v="1358" actId="13244"/>
        <pc:sldMkLst>
          <pc:docMk/>
          <pc:sldMk cId="3461911102" sldId="469"/>
        </pc:sldMkLst>
        <pc:spChg chg="add mod">
          <ac:chgData name="Liz Heynes" userId="e5ff50d5-f39a-42f6-9e9f-e790bcc8c38d" providerId="ADAL" clId="{A4E76B3D-6E80-40C3-8CB4-9E15E4D4BD54}" dt="2024-11-28T00:41:38.353" v="1358" actId="13244"/>
          <ac:spMkLst>
            <pc:docMk/>
            <pc:sldMk cId="3461911102" sldId="469"/>
            <ac:spMk id="2" creationId="{121A54A6-D603-58E6-5C6A-86AE9129ADB1}"/>
          </ac:spMkLst>
        </pc:spChg>
      </pc:sldChg>
      <pc:sldChg chg="addSp modSp mod">
        <pc:chgData name="Liz Heynes" userId="e5ff50d5-f39a-42f6-9e9f-e790bcc8c38d" providerId="ADAL" clId="{A4E76B3D-6E80-40C3-8CB4-9E15E4D4BD54}" dt="2024-11-28T00:41:43.184" v="1359" actId="13244"/>
        <pc:sldMkLst>
          <pc:docMk/>
          <pc:sldMk cId="3868218024" sldId="470"/>
        </pc:sldMkLst>
        <pc:spChg chg="add mod">
          <ac:chgData name="Liz Heynes" userId="e5ff50d5-f39a-42f6-9e9f-e790bcc8c38d" providerId="ADAL" clId="{A4E76B3D-6E80-40C3-8CB4-9E15E4D4BD54}" dt="2024-11-28T00:41:43.184" v="1359" actId="13244"/>
          <ac:spMkLst>
            <pc:docMk/>
            <pc:sldMk cId="3868218024" sldId="470"/>
            <ac:spMk id="2" creationId="{C2CE8529-E622-C3B8-8F66-8E9B6DB5FF65}"/>
          </ac:spMkLst>
        </pc:spChg>
      </pc:sldChg>
      <pc:sldChg chg="addSp modSp mod">
        <pc:chgData name="Liz Heynes" userId="e5ff50d5-f39a-42f6-9e9f-e790bcc8c38d" providerId="ADAL" clId="{A4E76B3D-6E80-40C3-8CB4-9E15E4D4BD54}" dt="2024-11-28T00:41:49.016" v="1360" actId="13244"/>
        <pc:sldMkLst>
          <pc:docMk/>
          <pc:sldMk cId="2325795097" sldId="471"/>
        </pc:sldMkLst>
        <pc:spChg chg="add mod">
          <ac:chgData name="Liz Heynes" userId="e5ff50d5-f39a-42f6-9e9f-e790bcc8c38d" providerId="ADAL" clId="{A4E76B3D-6E80-40C3-8CB4-9E15E4D4BD54}" dt="2024-11-28T00:41:49.016" v="1360" actId="13244"/>
          <ac:spMkLst>
            <pc:docMk/>
            <pc:sldMk cId="2325795097" sldId="471"/>
            <ac:spMk id="2" creationId="{A561C945-7D49-7003-50B2-F77A6BE0DEBA}"/>
          </ac:spMkLst>
        </pc:spChg>
      </pc:sldChg>
      <pc:sldChg chg="addSp modSp mod">
        <pc:chgData name="Liz Heynes" userId="e5ff50d5-f39a-42f6-9e9f-e790bcc8c38d" providerId="ADAL" clId="{A4E76B3D-6E80-40C3-8CB4-9E15E4D4BD54}" dt="2024-11-28T00:41:54.535" v="1361" actId="13244"/>
        <pc:sldMkLst>
          <pc:docMk/>
          <pc:sldMk cId="2806691242" sldId="472"/>
        </pc:sldMkLst>
        <pc:spChg chg="add mod">
          <ac:chgData name="Liz Heynes" userId="e5ff50d5-f39a-42f6-9e9f-e790bcc8c38d" providerId="ADAL" clId="{A4E76B3D-6E80-40C3-8CB4-9E15E4D4BD54}" dt="2024-11-28T00:41:54.535" v="1361" actId="13244"/>
          <ac:spMkLst>
            <pc:docMk/>
            <pc:sldMk cId="2806691242" sldId="472"/>
            <ac:spMk id="3" creationId="{5F61F5BA-B497-25DA-BA3F-6D77229103EB}"/>
          </ac:spMkLst>
        </pc:spChg>
        <pc:picChg chg="mod">
          <ac:chgData name="Liz Heynes" userId="e5ff50d5-f39a-42f6-9e9f-e790bcc8c38d" providerId="ADAL" clId="{A4E76B3D-6E80-40C3-8CB4-9E15E4D4BD54}" dt="2024-11-27T23:43:00.741" v="444" actId="962"/>
          <ac:picMkLst>
            <pc:docMk/>
            <pc:sldMk cId="2806691242" sldId="472"/>
            <ac:picMk id="2" creationId="{DEE33347-64E9-F0FE-6F42-360E62B9E956}"/>
          </ac:picMkLst>
        </pc:picChg>
      </pc:sldChg>
      <pc:sldChg chg="addSp modSp mod">
        <pc:chgData name="Liz Heynes" userId="e5ff50d5-f39a-42f6-9e9f-e790bcc8c38d" providerId="ADAL" clId="{A4E76B3D-6E80-40C3-8CB4-9E15E4D4BD54}" dt="2024-11-28T00:42:02.158" v="1362" actId="13244"/>
        <pc:sldMkLst>
          <pc:docMk/>
          <pc:sldMk cId="2667868244" sldId="473"/>
        </pc:sldMkLst>
        <pc:spChg chg="add mod">
          <ac:chgData name="Liz Heynes" userId="e5ff50d5-f39a-42f6-9e9f-e790bcc8c38d" providerId="ADAL" clId="{A4E76B3D-6E80-40C3-8CB4-9E15E4D4BD54}" dt="2024-11-28T00:42:02.158" v="1362" actId="13244"/>
          <ac:spMkLst>
            <pc:docMk/>
            <pc:sldMk cId="2667868244" sldId="473"/>
            <ac:spMk id="3" creationId="{FAB38139-1621-B6A5-A9B5-D1DB1C712E22}"/>
          </ac:spMkLst>
        </pc:spChg>
        <pc:picChg chg="mod">
          <ac:chgData name="Liz Heynes" userId="e5ff50d5-f39a-42f6-9e9f-e790bcc8c38d" providerId="ADAL" clId="{A4E76B3D-6E80-40C3-8CB4-9E15E4D4BD54}" dt="2024-11-27T23:43:17.389" v="453" actId="962"/>
          <ac:picMkLst>
            <pc:docMk/>
            <pc:sldMk cId="2667868244" sldId="473"/>
            <ac:picMk id="2" creationId="{96BCC2D9-A1DC-5641-D0AD-EE710D1CB3A1}"/>
          </ac:picMkLst>
        </pc:picChg>
        <pc:picChg chg="mod">
          <ac:chgData name="Liz Heynes" userId="e5ff50d5-f39a-42f6-9e9f-e790bcc8c38d" providerId="ADAL" clId="{A4E76B3D-6E80-40C3-8CB4-9E15E4D4BD54}" dt="2024-11-27T23:43:22.759" v="459" actId="962"/>
          <ac:picMkLst>
            <pc:docMk/>
            <pc:sldMk cId="2667868244" sldId="473"/>
            <ac:picMk id="5" creationId="{1EC82618-45E4-E2B2-4A5E-CF13CC3FE693}"/>
          </ac:picMkLst>
        </pc:picChg>
      </pc:sldChg>
      <pc:sldChg chg="addSp modSp mod">
        <pc:chgData name="Liz Heynes" userId="e5ff50d5-f39a-42f6-9e9f-e790bcc8c38d" providerId="ADAL" clId="{A4E76B3D-6E80-40C3-8CB4-9E15E4D4BD54}" dt="2024-11-28T00:42:13.032" v="1364" actId="13244"/>
        <pc:sldMkLst>
          <pc:docMk/>
          <pc:sldMk cId="908412850" sldId="475"/>
        </pc:sldMkLst>
        <pc:spChg chg="add mod">
          <ac:chgData name="Liz Heynes" userId="e5ff50d5-f39a-42f6-9e9f-e790bcc8c38d" providerId="ADAL" clId="{A4E76B3D-6E80-40C3-8CB4-9E15E4D4BD54}" dt="2024-11-28T00:42:13.032" v="1364" actId="13244"/>
          <ac:spMkLst>
            <pc:docMk/>
            <pc:sldMk cId="908412850" sldId="475"/>
            <ac:spMk id="2" creationId="{BC1355B0-C3EF-05E1-4D1D-52396604987F}"/>
          </ac:spMkLst>
        </pc:spChg>
        <pc:picChg chg="mod">
          <ac:chgData name="Liz Heynes" userId="e5ff50d5-f39a-42f6-9e9f-e790bcc8c38d" providerId="ADAL" clId="{A4E76B3D-6E80-40C3-8CB4-9E15E4D4BD54}" dt="2024-11-27T23:44:00.154" v="467" actId="962"/>
          <ac:picMkLst>
            <pc:docMk/>
            <pc:sldMk cId="908412850" sldId="475"/>
            <ac:picMk id="3" creationId="{A3701B1E-C3FF-DE7F-4AC2-EFBF95DA1833}"/>
          </ac:picMkLst>
        </pc:picChg>
      </pc:sldChg>
      <pc:sldChg chg="addSp modSp mod">
        <pc:chgData name="Liz Heynes" userId="e5ff50d5-f39a-42f6-9e9f-e790bcc8c38d" providerId="ADAL" clId="{A4E76B3D-6E80-40C3-8CB4-9E15E4D4BD54}" dt="2024-11-28T00:42:17.814" v="1365" actId="13244"/>
        <pc:sldMkLst>
          <pc:docMk/>
          <pc:sldMk cId="1716554648" sldId="476"/>
        </pc:sldMkLst>
        <pc:spChg chg="add mod">
          <ac:chgData name="Liz Heynes" userId="e5ff50d5-f39a-42f6-9e9f-e790bcc8c38d" providerId="ADAL" clId="{A4E76B3D-6E80-40C3-8CB4-9E15E4D4BD54}" dt="2024-11-28T00:42:17.814" v="1365" actId="13244"/>
          <ac:spMkLst>
            <pc:docMk/>
            <pc:sldMk cId="1716554648" sldId="476"/>
            <ac:spMk id="2" creationId="{597BDC5F-A722-0413-0411-57AD4765A15C}"/>
          </ac:spMkLst>
        </pc:spChg>
        <pc:picChg chg="mod">
          <ac:chgData name="Liz Heynes" userId="e5ff50d5-f39a-42f6-9e9f-e790bcc8c38d" providerId="ADAL" clId="{A4E76B3D-6E80-40C3-8CB4-9E15E4D4BD54}" dt="2024-11-27T23:44:06.204" v="469" actId="962"/>
          <ac:picMkLst>
            <pc:docMk/>
            <pc:sldMk cId="1716554648" sldId="476"/>
            <ac:picMk id="4" creationId="{2FA07C4A-83C5-0944-FF79-DB82374D352D}"/>
          </ac:picMkLst>
        </pc:picChg>
        <pc:picChg chg="mod">
          <ac:chgData name="Liz Heynes" userId="e5ff50d5-f39a-42f6-9e9f-e790bcc8c38d" providerId="ADAL" clId="{A4E76B3D-6E80-40C3-8CB4-9E15E4D4BD54}" dt="2024-11-27T23:44:12.346" v="471" actId="962"/>
          <ac:picMkLst>
            <pc:docMk/>
            <pc:sldMk cId="1716554648" sldId="476"/>
            <ac:picMk id="5" creationId="{D25DBDB5-3F49-EBAC-E327-8337C80E2CED}"/>
          </ac:picMkLst>
        </pc:picChg>
      </pc:sldChg>
      <pc:sldChg chg="addSp modSp mod">
        <pc:chgData name="Liz Heynes" userId="e5ff50d5-f39a-42f6-9e9f-e790bcc8c38d" providerId="ADAL" clId="{A4E76B3D-6E80-40C3-8CB4-9E15E4D4BD54}" dt="2024-11-28T00:42:32.123" v="1368" actId="13244"/>
        <pc:sldMkLst>
          <pc:docMk/>
          <pc:sldMk cId="2664320030" sldId="478"/>
        </pc:sldMkLst>
        <pc:spChg chg="add mod">
          <ac:chgData name="Liz Heynes" userId="e5ff50d5-f39a-42f6-9e9f-e790bcc8c38d" providerId="ADAL" clId="{A4E76B3D-6E80-40C3-8CB4-9E15E4D4BD54}" dt="2024-11-28T00:42:32.123" v="1368" actId="13244"/>
          <ac:spMkLst>
            <pc:docMk/>
            <pc:sldMk cId="2664320030" sldId="478"/>
            <ac:spMk id="2" creationId="{948EDCC4-8547-3697-D19E-BC60411C8B0E}"/>
          </ac:spMkLst>
        </pc:spChg>
      </pc:sldChg>
      <pc:sldChg chg="addSp modSp mod">
        <pc:chgData name="Liz Heynes" userId="e5ff50d5-f39a-42f6-9e9f-e790bcc8c38d" providerId="ADAL" clId="{A4E76B3D-6E80-40C3-8CB4-9E15E4D4BD54}" dt="2024-11-28T00:42:40.467" v="1370" actId="13244"/>
        <pc:sldMkLst>
          <pc:docMk/>
          <pc:sldMk cId="3005270447" sldId="480"/>
        </pc:sldMkLst>
        <pc:spChg chg="add mod">
          <ac:chgData name="Liz Heynes" userId="e5ff50d5-f39a-42f6-9e9f-e790bcc8c38d" providerId="ADAL" clId="{A4E76B3D-6E80-40C3-8CB4-9E15E4D4BD54}" dt="2024-11-28T00:42:40.467" v="1370" actId="13244"/>
          <ac:spMkLst>
            <pc:docMk/>
            <pc:sldMk cId="3005270447" sldId="480"/>
            <ac:spMk id="3" creationId="{96992863-5AF6-660C-DB36-ED0E3BA3E609}"/>
          </ac:spMkLst>
        </pc:spChg>
      </pc:sldChg>
      <pc:sldChg chg="addSp modSp mod">
        <pc:chgData name="Liz Heynes" userId="e5ff50d5-f39a-42f6-9e9f-e790bcc8c38d" providerId="ADAL" clId="{A4E76B3D-6E80-40C3-8CB4-9E15E4D4BD54}" dt="2024-11-28T00:42:36.107" v="1369" actId="13244"/>
        <pc:sldMkLst>
          <pc:docMk/>
          <pc:sldMk cId="1559763415" sldId="481"/>
        </pc:sldMkLst>
        <pc:spChg chg="add mod">
          <ac:chgData name="Liz Heynes" userId="e5ff50d5-f39a-42f6-9e9f-e790bcc8c38d" providerId="ADAL" clId="{A4E76B3D-6E80-40C3-8CB4-9E15E4D4BD54}" dt="2024-11-28T00:42:36.107" v="1369" actId="13244"/>
          <ac:spMkLst>
            <pc:docMk/>
            <pc:sldMk cId="1559763415" sldId="481"/>
            <ac:spMk id="3" creationId="{1C11D67E-6898-C602-6A21-4CE37F0253F9}"/>
          </ac:spMkLst>
        </pc:spChg>
      </pc:sldChg>
      <pc:sldChg chg="addSp modSp mod">
        <pc:chgData name="Liz Heynes" userId="e5ff50d5-f39a-42f6-9e9f-e790bcc8c38d" providerId="ADAL" clId="{A4E76B3D-6E80-40C3-8CB4-9E15E4D4BD54}" dt="2024-11-28T00:41:23.835" v="1356" actId="13244"/>
        <pc:sldMkLst>
          <pc:docMk/>
          <pc:sldMk cId="4152176365" sldId="496"/>
        </pc:sldMkLst>
        <pc:spChg chg="add mod">
          <ac:chgData name="Liz Heynes" userId="e5ff50d5-f39a-42f6-9e9f-e790bcc8c38d" providerId="ADAL" clId="{A4E76B3D-6E80-40C3-8CB4-9E15E4D4BD54}" dt="2024-11-28T00:41:23.835" v="1356" actId="13244"/>
          <ac:spMkLst>
            <pc:docMk/>
            <pc:sldMk cId="4152176365" sldId="496"/>
            <ac:spMk id="2" creationId="{04809B97-513E-7DE2-6C22-5594BC734994}"/>
          </ac:spMkLst>
        </pc:spChg>
      </pc:sldChg>
      <pc:sldChg chg="addSp modSp mod">
        <pc:chgData name="Liz Heynes" userId="e5ff50d5-f39a-42f6-9e9f-e790bcc8c38d" providerId="ADAL" clId="{A4E76B3D-6E80-40C3-8CB4-9E15E4D4BD54}" dt="2024-11-28T00:42:08.102" v="1363" actId="13244"/>
        <pc:sldMkLst>
          <pc:docMk/>
          <pc:sldMk cId="3577013097" sldId="498"/>
        </pc:sldMkLst>
        <pc:spChg chg="add mod">
          <ac:chgData name="Liz Heynes" userId="e5ff50d5-f39a-42f6-9e9f-e790bcc8c38d" providerId="ADAL" clId="{A4E76B3D-6E80-40C3-8CB4-9E15E4D4BD54}" dt="2024-11-28T00:42:08.102" v="1363" actId="13244"/>
          <ac:spMkLst>
            <pc:docMk/>
            <pc:sldMk cId="3577013097" sldId="498"/>
            <ac:spMk id="2" creationId="{6A3AFBD6-44BB-CFB8-98A8-EB3D67490193}"/>
          </ac:spMkLst>
        </pc:spChg>
        <pc:picChg chg="mod">
          <ac:chgData name="Liz Heynes" userId="e5ff50d5-f39a-42f6-9e9f-e790bcc8c38d" providerId="ADAL" clId="{A4E76B3D-6E80-40C3-8CB4-9E15E4D4BD54}" dt="2024-11-27T23:43:40.624" v="461" actId="962"/>
          <ac:picMkLst>
            <pc:docMk/>
            <pc:sldMk cId="3577013097" sldId="498"/>
            <ac:picMk id="5" creationId="{EF5CB11E-8883-6E3B-4190-4B049A98A85E}"/>
          </ac:picMkLst>
        </pc:picChg>
        <pc:picChg chg="mod">
          <ac:chgData name="Liz Heynes" userId="e5ff50d5-f39a-42f6-9e9f-e790bcc8c38d" providerId="ADAL" clId="{A4E76B3D-6E80-40C3-8CB4-9E15E4D4BD54}" dt="2024-11-27T23:43:46.664" v="463" actId="962"/>
          <ac:picMkLst>
            <pc:docMk/>
            <pc:sldMk cId="3577013097" sldId="498"/>
            <ac:picMk id="7" creationId="{6D8379B3-2235-5577-8E88-3D9C9C8FF462}"/>
          </ac:picMkLst>
        </pc:picChg>
        <pc:picChg chg="mod">
          <ac:chgData name="Liz Heynes" userId="e5ff50d5-f39a-42f6-9e9f-e790bcc8c38d" providerId="ADAL" clId="{A4E76B3D-6E80-40C3-8CB4-9E15E4D4BD54}" dt="2024-11-27T23:43:52.752" v="465" actId="962"/>
          <ac:picMkLst>
            <pc:docMk/>
            <pc:sldMk cId="3577013097" sldId="498"/>
            <ac:picMk id="10" creationId="{FFA656F1-B497-B846-3A2C-B1D90873B389}"/>
          </ac:picMkLst>
        </pc:picChg>
      </pc:sldChg>
      <pc:sldChg chg="addSp modSp mod">
        <pc:chgData name="Liz Heynes" userId="e5ff50d5-f39a-42f6-9e9f-e790bcc8c38d" providerId="ADAL" clId="{A4E76B3D-6E80-40C3-8CB4-9E15E4D4BD54}" dt="2024-11-28T00:42:26.630" v="1367" actId="13244"/>
        <pc:sldMkLst>
          <pc:docMk/>
          <pc:sldMk cId="2230884598" sldId="499"/>
        </pc:sldMkLst>
        <pc:spChg chg="add mod">
          <ac:chgData name="Liz Heynes" userId="e5ff50d5-f39a-42f6-9e9f-e790bcc8c38d" providerId="ADAL" clId="{A4E76B3D-6E80-40C3-8CB4-9E15E4D4BD54}" dt="2024-11-28T00:42:23.883" v="1366" actId="13244"/>
          <ac:spMkLst>
            <pc:docMk/>
            <pc:sldMk cId="2230884598" sldId="499"/>
            <ac:spMk id="2" creationId="{A8341AB5-F452-AC6A-02EC-5FB421441528}"/>
          </ac:spMkLst>
        </pc:spChg>
        <pc:picChg chg="mod">
          <ac:chgData name="Liz Heynes" userId="e5ff50d5-f39a-42f6-9e9f-e790bcc8c38d" providerId="ADAL" clId="{A4E76B3D-6E80-40C3-8CB4-9E15E4D4BD54}" dt="2024-11-28T00:42:26.630" v="1367" actId="13244"/>
          <ac:picMkLst>
            <pc:docMk/>
            <pc:sldMk cId="2230884598" sldId="499"/>
            <ac:picMk id="3" creationId="{33EECF6C-46C7-D096-EB8F-CAB9284BDCF5}"/>
          </ac:picMkLst>
        </pc:picChg>
        <pc:picChg chg="mod">
          <ac:chgData name="Liz Heynes" userId="e5ff50d5-f39a-42f6-9e9f-e790bcc8c38d" providerId="ADAL" clId="{A4E76B3D-6E80-40C3-8CB4-9E15E4D4BD54}" dt="2024-11-27T23:44:24.666" v="477" actId="962"/>
          <ac:picMkLst>
            <pc:docMk/>
            <pc:sldMk cId="2230884598" sldId="499"/>
            <ac:picMk id="7" creationId="{E7F10874-38B9-82D3-7B54-ACF02BB05907}"/>
          </ac:picMkLst>
        </pc:picChg>
        <pc:picChg chg="mod">
          <ac:chgData name="Liz Heynes" userId="e5ff50d5-f39a-42f6-9e9f-e790bcc8c38d" providerId="ADAL" clId="{A4E76B3D-6E80-40C3-8CB4-9E15E4D4BD54}" dt="2024-11-27T23:44:32.651" v="479" actId="962"/>
          <ac:picMkLst>
            <pc:docMk/>
            <pc:sldMk cId="2230884598" sldId="499"/>
            <ac:picMk id="10" creationId="{A64C6681-91E6-B4B4-9D87-35EA82E576A3}"/>
          </ac:picMkLst>
        </pc:picChg>
      </pc:sldChg>
      <pc:sldChg chg="addSp modSp mod">
        <pc:chgData name="Liz Heynes" userId="e5ff50d5-f39a-42f6-9e9f-e790bcc8c38d" providerId="ADAL" clId="{A4E76B3D-6E80-40C3-8CB4-9E15E4D4BD54}" dt="2024-11-28T00:42:49.505" v="1372" actId="13244"/>
        <pc:sldMkLst>
          <pc:docMk/>
          <pc:sldMk cId="3426776120" sldId="502"/>
        </pc:sldMkLst>
        <pc:spChg chg="add mod">
          <ac:chgData name="Liz Heynes" userId="e5ff50d5-f39a-42f6-9e9f-e790bcc8c38d" providerId="ADAL" clId="{A4E76B3D-6E80-40C3-8CB4-9E15E4D4BD54}" dt="2024-11-28T00:42:49.505" v="1372" actId="13244"/>
          <ac:spMkLst>
            <pc:docMk/>
            <pc:sldMk cId="3426776120" sldId="502"/>
            <ac:spMk id="2" creationId="{DA95C29F-91E8-48E8-89B5-B7C296452EF6}"/>
          </ac:spMkLst>
        </pc:spChg>
      </pc:sldChg>
      <pc:sldChg chg="addSp modSp mod">
        <pc:chgData name="Liz Heynes" userId="e5ff50d5-f39a-42f6-9e9f-e790bcc8c38d" providerId="ADAL" clId="{A4E76B3D-6E80-40C3-8CB4-9E15E4D4BD54}" dt="2024-11-28T00:42:44.682" v="1371" actId="13244"/>
        <pc:sldMkLst>
          <pc:docMk/>
          <pc:sldMk cId="945680467" sldId="504"/>
        </pc:sldMkLst>
        <pc:spChg chg="add mod">
          <ac:chgData name="Liz Heynes" userId="e5ff50d5-f39a-42f6-9e9f-e790bcc8c38d" providerId="ADAL" clId="{A4E76B3D-6E80-40C3-8CB4-9E15E4D4BD54}" dt="2024-11-28T00:42:44.682" v="1371" actId="13244"/>
          <ac:spMkLst>
            <pc:docMk/>
            <pc:sldMk cId="945680467" sldId="504"/>
            <ac:spMk id="3" creationId="{07C6DEE2-4A95-2870-5AD4-19BC29686438}"/>
          </ac:spMkLst>
        </pc:spChg>
      </pc:sldChg>
      <pc:sldChg chg="addSp modSp mod">
        <pc:chgData name="Liz Heynes" userId="e5ff50d5-f39a-42f6-9e9f-e790bcc8c38d" providerId="ADAL" clId="{A4E76B3D-6E80-40C3-8CB4-9E15E4D4BD54}" dt="2024-11-28T00:42:53.465" v="1373" actId="13244"/>
        <pc:sldMkLst>
          <pc:docMk/>
          <pc:sldMk cId="48479127" sldId="505"/>
        </pc:sldMkLst>
        <pc:spChg chg="add mod">
          <ac:chgData name="Liz Heynes" userId="e5ff50d5-f39a-42f6-9e9f-e790bcc8c38d" providerId="ADAL" clId="{A4E76B3D-6E80-40C3-8CB4-9E15E4D4BD54}" dt="2024-11-28T00:42:53.465" v="1373" actId="13244"/>
          <ac:spMkLst>
            <pc:docMk/>
            <pc:sldMk cId="48479127" sldId="505"/>
            <ac:spMk id="2" creationId="{DEB2EB61-F413-BDDD-83A3-B8E9B4FA5A39}"/>
          </ac:spMkLst>
        </pc:spChg>
      </pc:sldChg>
      <pc:sldChg chg="addSp modSp mod">
        <pc:chgData name="Liz Heynes" userId="e5ff50d5-f39a-42f6-9e9f-e790bcc8c38d" providerId="ADAL" clId="{A4E76B3D-6E80-40C3-8CB4-9E15E4D4BD54}" dt="2024-11-28T00:28:55.967" v="1333" actId="13244"/>
        <pc:sldMkLst>
          <pc:docMk/>
          <pc:sldMk cId="1652726119" sldId="509"/>
        </pc:sldMkLst>
        <pc:spChg chg="mod">
          <ac:chgData name="Liz Heynes" userId="e5ff50d5-f39a-42f6-9e9f-e790bcc8c38d" providerId="ADAL" clId="{A4E76B3D-6E80-40C3-8CB4-9E15E4D4BD54}" dt="2024-11-28T00:28:49.583" v="1331" actId="13244"/>
          <ac:spMkLst>
            <pc:docMk/>
            <pc:sldMk cId="1652726119" sldId="509"/>
            <ac:spMk id="4" creationId="{F8169863-D3C2-2D8B-C3BE-279ADF06C9E6}"/>
          </ac:spMkLst>
        </pc:spChg>
        <pc:spChg chg="mod">
          <ac:chgData name="Liz Heynes" userId="e5ff50d5-f39a-42f6-9e9f-e790bcc8c38d" providerId="ADAL" clId="{A4E76B3D-6E80-40C3-8CB4-9E15E4D4BD54}" dt="2024-11-28T00:28:53.207" v="1332" actId="13244"/>
          <ac:spMkLst>
            <pc:docMk/>
            <pc:sldMk cId="1652726119" sldId="509"/>
            <ac:spMk id="6" creationId="{11A7C06D-48D6-D753-DAD5-D5CBB1E2F96D}"/>
          </ac:spMkLst>
        </pc:spChg>
        <pc:spChg chg="mod">
          <ac:chgData name="Liz Heynes" userId="e5ff50d5-f39a-42f6-9e9f-e790bcc8c38d" providerId="ADAL" clId="{A4E76B3D-6E80-40C3-8CB4-9E15E4D4BD54}" dt="2024-11-28T00:28:47.505" v="1330" actId="13244"/>
          <ac:spMkLst>
            <pc:docMk/>
            <pc:sldMk cId="1652726119" sldId="509"/>
            <ac:spMk id="7" creationId="{97661B67-39B3-286B-A745-D223A451D2BE}"/>
          </ac:spMkLst>
        </pc:spChg>
        <pc:spChg chg="add mod">
          <ac:chgData name="Liz Heynes" userId="e5ff50d5-f39a-42f6-9e9f-e790bcc8c38d" providerId="ADAL" clId="{A4E76B3D-6E80-40C3-8CB4-9E15E4D4BD54}" dt="2024-11-28T00:28:55.967" v="1333" actId="13244"/>
          <ac:spMkLst>
            <pc:docMk/>
            <pc:sldMk cId="1652726119" sldId="509"/>
            <ac:spMk id="8" creationId="{0C06B5B8-A9B0-E7FC-F9E4-B4B0249648F3}"/>
          </ac:spMkLst>
        </pc:spChg>
      </pc:sldChg>
      <pc:sldChg chg="addSp delSp modSp mod">
        <pc:chgData name="Liz Heynes" userId="e5ff50d5-f39a-42f6-9e9f-e790bcc8c38d" providerId="ADAL" clId="{A4E76B3D-6E80-40C3-8CB4-9E15E4D4BD54}" dt="2024-11-28T00:28:33.415" v="1329" actId="13244"/>
        <pc:sldMkLst>
          <pc:docMk/>
          <pc:sldMk cId="3580694833" sldId="510"/>
        </pc:sldMkLst>
        <pc:spChg chg="add mod">
          <ac:chgData name="Liz Heynes" userId="e5ff50d5-f39a-42f6-9e9f-e790bcc8c38d" providerId="ADAL" clId="{A4E76B3D-6E80-40C3-8CB4-9E15E4D4BD54}" dt="2024-11-28T00:28:33.415" v="1329" actId="13244"/>
          <ac:spMkLst>
            <pc:docMk/>
            <pc:sldMk cId="3580694833" sldId="510"/>
            <ac:spMk id="2" creationId="{25DA055F-D1D7-D9F2-77B8-A322172B594C}"/>
          </ac:spMkLst>
        </pc:spChg>
        <pc:picChg chg="mod">
          <ac:chgData name="Liz Heynes" userId="e5ff50d5-f39a-42f6-9e9f-e790bcc8c38d" providerId="ADAL" clId="{A4E76B3D-6E80-40C3-8CB4-9E15E4D4BD54}" dt="2024-11-27T23:37:22.756" v="105" actId="962"/>
          <ac:picMkLst>
            <pc:docMk/>
            <pc:sldMk cId="3580694833" sldId="510"/>
            <ac:picMk id="4" creationId="{3A2FE202-3CE2-A6EF-0BD4-C357580804D3}"/>
          </ac:picMkLst>
        </pc:picChg>
        <pc:picChg chg="mod">
          <ac:chgData name="Liz Heynes" userId="e5ff50d5-f39a-42f6-9e9f-e790bcc8c38d" providerId="ADAL" clId="{A4E76B3D-6E80-40C3-8CB4-9E15E4D4BD54}" dt="2024-11-27T23:37:05.920" v="79" actId="962"/>
          <ac:picMkLst>
            <pc:docMk/>
            <pc:sldMk cId="3580694833" sldId="510"/>
            <ac:picMk id="13" creationId="{478C22C1-5571-C4BA-E001-057866267EA5}"/>
          </ac:picMkLst>
        </pc:picChg>
        <pc:picChg chg="mod">
          <ac:chgData name="Liz Heynes" userId="e5ff50d5-f39a-42f6-9e9f-e790bcc8c38d" providerId="ADAL" clId="{A4E76B3D-6E80-40C3-8CB4-9E15E4D4BD54}" dt="2024-11-27T23:37:17.984" v="95" actId="962"/>
          <ac:picMkLst>
            <pc:docMk/>
            <pc:sldMk cId="3580694833" sldId="510"/>
            <ac:picMk id="17" creationId="{F1C411B8-96F9-02DC-5129-131156B7E2BC}"/>
          </ac:picMkLst>
        </pc:picChg>
        <pc:picChg chg="mod">
          <ac:chgData name="Liz Heynes" userId="e5ff50d5-f39a-42f6-9e9f-e790bcc8c38d" providerId="ADAL" clId="{A4E76B3D-6E80-40C3-8CB4-9E15E4D4BD54}" dt="2024-11-28T00:28:25.351" v="1327" actId="13244"/>
          <ac:picMkLst>
            <pc:docMk/>
            <pc:sldMk cId="3580694833" sldId="510"/>
            <ac:picMk id="19" creationId="{3E2E6BB2-3A99-7A0F-CB7B-C3CEFBCA9EE3}"/>
          </ac:picMkLst>
        </pc:picChg>
        <pc:picChg chg="mod">
          <ac:chgData name="Liz Heynes" userId="e5ff50d5-f39a-42f6-9e9f-e790bcc8c38d" providerId="ADAL" clId="{A4E76B3D-6E80-40C3-8CB4-9E15E4D4BD54}" dt="2024-11-28T00:28:29.726" v="1328" actId="13244"/>
          <ac:picMkLst>
            <pc:docMk/>
            <pc:sldMk cId="3580694833" sldId="510"/>
            <ac:picMk id="24" creationId="{804136B4-47FF-EEE6-575A-91F3802C6CB7}"/>
          </ac:picMkLst>
        </pc:picChg>
        <pc:picChg chg="mod">
          <ac:chgData name="Liz Heynes" userId="e5ff50d5-f39a-42f6-9e9f-e790bcc8c38d" providerId="ADAL" clId="{A4E76B3D-6E80-40C3-8CB4-9E15E4D4BD54}" dt="2024-11-28T00:28:22.703" v="1326" actId="13244"/>
          <ac:picMkLst>
            <pc:docMk/>
            <pc:sldMk cId="3580694833" sldId="510"/>
            <ac:picMk id="26" creationId="{5FA344B6-7E96-C328-3BA3-7D5B4F2972E3}"/>
          </ac:picMkLst>
        </pc:picChg>
      </pc:sldChg>
      <pc:sldChg chg="addSp delSp modSp mod">
        <pc:chgData name="Liz Heynes" userId="e5ff50d5-f39a-42f6-9e9f-e790bcc8c38d" providerId="ADAL" clId="{A4E76B3D-6E80-40C3-8CB4-9E15E4D4BD54}" dt="2024-11-28T00:29:09.134" v="1335" actId="13244"/>
        <pc:sldMkLst>
          <pc:docMk/>
          <pc:sldMk cId="702303488" sldId="511"/>
        </pc:sldMkLst>
        <pc:spChg chg="add mod">
          <ac:chgData name="Liz Heynes" userId="e5ff50d5-f39a-42f6-9e9f-e790bcc8c38d" providerId="ADAL" clId="{A4E76B3D-6E80-40C3-8CB4-9E15E4D4BD54}" dt="2024-11-28T00:29:09.134" v="1335" actId="13244"/>
          <ac:spMkLst>
            <pc:docMk/>
            <pc:sldMk cId="702303488" sldId="511"/>
            <ac:spMk id="3" creationId="{9995437F-6D16-CD6B-2F05-49351678D4B9}"/>
          </ac:spMkLst>
        </pc:spChg>
      </pc:sldChg>
      <pc:sldChg chg="addSp delSp modSp mod">
        <pc:chgData name="Liz Heynes" userId="e5ff50d5-f39a-42f6-9e9f-e790bcc8c38d" providerId="ADAL" clId="{A4E76B3D-6E80-40C3-8CB4-9E15E4D4BD54}" dt="2024-11-28T00:29:16.623" v="1336" actId="13244"/>
        <pc:sldMkLst>
          <pc:docMk/>
          <pc:sldMk cId="2491177883" sldId="512"/>
        </pc:sldMkLst>
        <pc:spChg chg="add mod">
          <ac:chgData name="Liz Heynes" userId="e5ff50d5-f39a-42f6-9e9f-e790bcc8c38d" providerId="ADAL" clId="{A4E76B3D-6E80-40C3-8CB4-9E15E4D4BD54}" dt="2024-11-28T00:29:16.623" v="1336" actId="13244"/>
          <ac:spMkLst>
            <pc:docMk/>
            <pc:sldMk cId="2491177883" sldId="512"/>
            <ac:spMk id="2" creationId="{129C6578-F2FC-2DD2-EBE7-E39699A208D6}"/>
          </ac:spMkLst>
        </pc:spChg>
        <pc:picChg chg="mod">
          <ac:chgData name="Liz Heynes" userId="e5ff50d5-f39a-42f6-9e9f-e790bcc8c38d" providerId="ADAL" clId="{A4E76B3D-6E80-40C3-8CB4-9E15E4D4BD54}" dt="2024-11-27T23:38:06.324" v="112" actId="962"/>
          <ac:picMkLst>
            <pc:docMk/>
            <pc:sldMk cId="2491177883" sldId="512"/>
            <ac:picMk id="5" creationId="{F77C1F23-30D7-C404-42F8-1080CA53B1AE}"/>
          </ac:picMkLst>
        </pc:picChg>
        <pc:picChg chg="mod">
          <ac:chgData name="Liz Heynes" userId="e5ff50d5-f39a-42f6-9e9f-e790bcc8c38d" providerId="ADAL" clId="{A4E76B3D-6E80-40C3-8CB4-9E15E4D4BD54}" dt="2024-11-27T23:38:11.470" v="114" actId="962"/>
          <ac:picMkLst>
            <pc:docMk/>
            <pc:sldMk cId="2491177883" sldId="512"/>
            <ac:picMk id="6" creationId="{1CBDD720-E2D9-606D-7184-E2A91BAF31C2}"/>
          </ac:picMkLst>
        </pc:picChg>
        <pc:picChg chg="mod">
          <ac:chgData name="Liz Heynes" userId="e5ff50d5-f39a-42f6-9e9f-e790bcc8c38d" providerId="ADAL" clId="{A4E76B3D-6E80-40C3-8CB4-9E15E4D4BD54}" dt="2024-11-27T23:38:15.559" v="116" actId="962"/>
          <ac:picMkLst>
            <pc:docMk/>
            <pc:sldMk cId="2491177883" sldId="512"/>
            <ac:picMk id="9" creationId="{52E1E1E4-492B-7AA3-ABA8-7076FE848516}"/>
          </ac:picMkLst>
        </pc:picChg>
      </pc:sldChg>
      <pc:sldChg chg="addSp delSp modSp mod">
        <pc:chgData name="Liz Heynes" userId="e5ff50d5-f39a-42f6-9e9f-e790bcc8c38d" providerId="ADAL" clId="{A4E76B3D-6E80-40C3-8CB4-9E15E4D4BD54}" dt="2024-11-28T00:29:21.470" v="1337" actId="13244"/>
        <pc:sldMkLst>
          <pc:docMk/>
          <pc:sldMk cId="868684786" sldId="513"/>
        </pc:sldMkLst>
        <pc:spChg chg="add mod">
          <ac:chgData name="Liz Heynes" userId="e5ff50d5-f39a-42f6-9e9f-e790bcc8c38d" providerId="ADAL" clId="{A4E76B3D-6E80-40C3-8CB4-9E15E4D4BD54}" dt="2024-11-28T00:29:21.470" v="1337" actId="13244"/>
          <ac:spMkLst>
            <pc:docMk/>
            <pc:sldMk cId="868684786" sldId="513"/>
            <ac:spMk id="2" creationId="{0B6BB615-8726-1D6C-ACB0-989560877321}"/>
          </ac:spMkLst>
        </pc:spChg>
      </pc:sldChg>
      <pc:sldChg chg="addSp delSp modSp mod">
        <pc:chgData name="Liz Heynes" userId="e5ff50d5-f39a-42f6-9e9f-e790bcc8c38d" providerId="ADAL" clId="{A4E76B3D-6E80-40C3-8CB4-9E15E4D4BD54}" dt="2024-11-28T00:29:33.718" v="1340"/>
        <pc:sldMkLst>
          <pc:docMk/>
          <pc:sldMk cId="1259779433" sldId="514"/>
        </pc:sldMkLst>
        <pc:spChg chg="add mod">
          <ac:chgData name="Liz Heynes" userId="e5ff50d5-f39a-42f6-9e9f-e790bcc8c38d" providerId="ADAL" clId="{A4E76B3D-6E80-40C3-8CB4-9E15E4D4BD54}" dt="2024-11-28T00:29:33.718" v="1340"/>
          <ac:spMkLst>
            <pc:docMk/>
            <pc:sldMk cId="1259779433" sldId="514"/>
            <ac:spMk id="2" creationId="{F5976B9C-846C-EC07-04D2-0B348BA9CFB9}"/>
          </ac:spMkLst>
        </pc:spChg>
      </pc:sldChg>
      <pc:sldChg chg="addSp delSp modSp mod">
        <pc:chgData name="Liz Heynes" userId="e5ff50d5-f39a-42f6-9e9f-e790bcc8c38d" providerId="ADAL" clId="{A4E76B3D-6E80-40C3-8CB4-9E15E4D4BD54}" dt="2024-11-28T00:29:40.679" v="1341" actId="13244"/>
        <pc:sldMkLst>
          <pc:docMk/>
          <pc:sldMk cId="1971552586" sldId="515"/>
        </pc:sldMkLst>
        <pc:spChg chg="add mod">
          <ac:chgData name="Liz Heynes" userId="e5ff50d5-f39a-42f6-9e9f-e790bcc8c38d" providerId="ADAL" clId="{A4E76B3D-6E80-40C3-8CB4-9E15E4D4BD54}" dt="2024-11-28T00:29:40.679" v="1341" actId="13244"/>
          <ac:spMkLst>
            <pc:docMk/>
            <pc:sldMk cId="1971552586" sldId="515"/>
            <ac:spMk id="3" creationId="{80208AD9-1F0F-9380-0AFF-D4860E984AB2}"/>
          </ac:spMkLst>
        </pc:spChg>
      </pc:sldChg>
      <pc:sldChg chg="addSp modSp mod">
        <pc:chgData name="Liz Heynes" userId="e5ff50d5-f39a-42f6-9e9f-e790bcc8c38d" providerId="ADAL" clId="{A4E76B3D-6E80-40C3-8CB4-9E15E4D4BD54}" dt="2024-11-28T00:29:51.974" v="1343" actId="13244"/>
        <pc:sldMkLst>
          <pc:docMk/>
          <pc:sldMk cId="1921910358" sldId="517"/>
        </pc:sldMkLst>
        <pc:spChg chg="add mod">
          <ac:chgData name="Liz Heynes" userId="e5ff50d5-f39a-42f6-9e9f-e790bcc8c38d" providerId="ADAL" clId="{A4E76B3D-6E80-40C3-8CB4-9E15E4D4BD54}" dt="2024-11-28T00:29:51.974" v="1343" actId="13244"/>
          <ac:spMkLst>
            <pc:docMk/>
            <pc:sldMk cId="1921910358" sldId="517"/>
            <ac:spMk id="3" creationId="{FF79DB60-FBDD-718F-0B66-A985D1E1B049}"/>
          </ac:spMkLst>
        </pc:spChg>
        <pc:grpChg chg="mod">
          <ac:chgData name="Liz Heynes" userId="e5ff50d5-f39a-42f6-9e9f-e790bcc8c38d" providerId="ADAL" clId="{A4E76B3D-6E80-40C3-8CB4-9E15E4D4BD54}" dt="2024-11-28T00:29:49.982" v="1342" actId="13244"/>
          <ac:grpSpMkLst>
            <pc:docMk/>
            <pc:sldMk cId="1921910358" sldId="517"/>
            <ac:grpSpMk id="2" creationId="{61A717CE-B054-7AD2-B4D8-075978D8B80A}"/>
          </ac:grpSpMkLst>
        </pc:grpChg>
        <pc:picChg chg="mod">
          <ac:chgData name="Liz Heynes" userId="e5ff50d5-f39a-42f6-9e9f-e790bcc8c38d" providerId="ADAL" clId="{A4E76B3D-6E80-40C3-8CB4-9E15E4D4BD54}" dt="2024-11-27T23:38:35.840" v="122" actId="962"/>
          <ac:picMkLst>
            <pc:docMk/>
            <pc:sldMk cId="1921910358" sldId="517"/>
            <ac:picMk id="14" creationId="{3BF5A5D0-0994-1F36-3B4B-53AC91924398}"/>
          </ac:picMkLst>
        </pc:picChg>
        <pc:picChg chg="mod">
          <ac:chgData name="Liz Heynes" userId="e5ff50d5-f39a-42f6-9e9f-e790bcc8c38d" providerId="ADAL" clId="{A4E76B3D-6E80-40C3-8CB4-9E15E4D4BD54}" dt="2024-11-27T23:38:41.399" v="124" actId="962"/>
          <ac:picMkLst>
            <pc:docMk/>
            <pc:sldMk cId="1921910358" sldId="517"/>
            <ac:picMk id="16" creationId="{A56CCF0C-85E7-47C7-BEDF-9E336603F818}"/>
          </ac:picMkLst>
        </pc:picChg>
        <pc:picChg chg="mod">
          <ac:chgData name="Liz Heynes" userId="e5ff50d5-f39a-42f6-9e9f-e790bcc8c38d" providerId="ADAL" clId="{A4E76B3D-6E80-40C3-8CB4-9E15E4D4BD54}" dt="2024-11-27T23:38:47.172" v="126" actId="962"/>
          <ac:picMkLst>
            <pc:docMk/>
            <pc:sldMk cId="1921910358" sldId="517"/>
            <ac:picMk id="17" creationId="{E1A6E876-CB51-D1CA-D660-949A47DE3336}"/>
          </ac:picMkLst>
        </pc:picChg>
      </pc:sldChg>
      <pc:sldChg chg="addSp delSp modSp mod">
        <pc:chgData name="Liz Heynes" userId="e5ff50d5-f39a-42f6-9e9f-e790bcc8c38d" providerId="ADAL" clId="{A4E76B3D-6E80-40C3-8CB4-9E15E4D4BD54}" dt="2024-11-28T00:24:07.577" v="1325"/>
        <pc:sldMkLst>
          <pc:docMk/>
          <pc:sldMk cId="1797789494" sldId="518"/>
        </pc:sldMkLst>
        <pc:spChg chg="add mod">
          <ac:chgData name="Liz Heynes" userId="e5ff50d5-f39a-42f6-9e9f-e790bcc8c38d" providerId="ADAL" clId="{A4E76B3D-6E80-40C3-8CB4-9E15E4D4BD54}" dt="2024-11-28T00:24:07.577" v="1325"/>
          <ac:spMkLst>
            <pc:docMk/>
            <pc:sldMk cId="1797789494" sldId="518"/>
            <ac:spMk id="3" creationId="{7094E490-8A26-5FBD-18BA-751D7489E1CB}"/>
          </ac:spMkLst>
        </pc:spChg>
        <pc:picChg chg="mod">
          <ac:chgData name="Liz Heynes" userId="e5ff50d5-f39a-42f6-9e9f-e790bcc8c38d" providerId="ADAL" clId="{A4E76B3D-6E80-40C3-8CB4-9E15E4D4BD54}" dt="2024-11-27T23:36:38.948" v="49" actId="962"/>
          <ac:picMkLst>
            <pc:docMk/>
            <pc:sldMk cId="1797789494" sldId="518"/>
            <ac:picMk id="2" creationId="{D38A951A-B99A-1279-0539-8BBFC73F906A}"/>
          </ac:picMkLst>
        </pc:picChg>
      </pc:sldChg>
      <pc:sldChg chg="addSp delSp modSp mod">
        <pc:chgData name="Liz Heynes" userId="e5ff50d5-f39a-42f6-9e9f-e790bcc8c38d" providerId="ADAL" clId="{A4E76B3D-6E80-40C3-8CB4-9E15E4D4BD54}" dt="2024-11-28T00:30:01.885" v="1345" actId="13244"/>
        <pc:sldMkLst>
          <pc:docMk/>
          <pc:sldMk cId="3324446923" sldId="519"/>
        </pc:sldMkLst>
        <pc:spChg chg="add mod">
          <ac:chgData name="Liz Heynes" userId="e5ff50d5-f39a-42f6-9e9f-e790bcc8c38d" providerId="ADAL" clId="{A4E76B3D-6E80-40C3-8CB4-9E15E4D4BD54}" dt="2024-11-28T00:30:01.885" v="1345" actId="13244"/>
          <ac:spMkLst>
            <pc:docMk/>
            <pc:sldMk cId="3324446923" sldId="519"/>
            <ac:spMk id="6" creationId="{9209A407-4953-856F-5E6A-8AE21D17D9D8}"/>
          </ac:spMkLst>
        </pc:spChg>
        <pc:grpChg chg="mod">
          <ac:chgData name="Liz Heynes" userId="e5ff50d5-f39a-42f6-9e9f-e790bcc8c38d" providerId="ADAL" clId="{A4E76B3D-6E80-40C3-8CB4-9E15E4D4BD54}" dt="2024-11-28T00:29:59.086" v="1344" actId="13244"/>
          <ac:grpSpMkLst>
            <pc:docMk/>
            <pc:sldMk cId="3324446923" sldId="519"/>
            <ac:grpSpMk id="3" creationId="{D28DDB17-8496-1DB6-7966-67B2C1FD8417}"/>
          </ac:grpSpMkLst>
        </pc:grpChg>
        <pc:picChg chg="mod">
          <ac:chgData name="Liz Heynes" userId="e5ff50d5-f39a-42f6-9e9f-e790bcc8c38d" providerId="ADAL" clId="{A4E76B3D-6E80-40C3-8CB4-9E15E4D4BD54}" dt="2024-11-27T23:41:47.161" v="426" actId="962"/>
          <ac:picMkLst>
            <pc:docMk/>
            <pc:sldMk cId="3324446923" sldId="519"/>
            <ac:picMk id="1026" creationId="{9F3C592D-3C7E-5ADD-D38F-07195F3AB1E7}"/>
          </ac:picMkLst>
        </pc:picChg>
        <pc:picChg chg="mod">
          <ac:chgData name="Liz Heynes" userId="e5ff50d5-f39a-42f6-9e9f-e790bcc8c38d" providerId="ADAL" clId="{A4E76B3D-6E80-40C3-8CB4-9E15E4D4BD54}" dt="2024-11-27T23:41:42.377" v="418" actId="962"/>
          <ac:picMkLst>
            <pc:docMk/>
            <pc:sldMk cId="3324446923" sldId="519"/>
            <ac:picMk id="1028" creationId="{4A05F704-3C9C-7013-FD9D-BEBBFBF9149D}"/>
          </ac:picMkLst>
        </pc:picChg>
        <pc:picChg chg="mod">
          <ac:chgData name="Liz Heynes" userId="e5ff50d5-f39a-42f6-9e9f-e790bcc8c38d" providerId="ADAL" clId="{A4E76B3D-6E80-40C3-8CB4-9E15E4D4BD54}" dt="2024-11-27T23:41:37.334" v="412" actId="962"/>
          <ac:picMkLst>
            <pc:docMk/>
            <pc:sldMk cId="3324446923" sldId="519"/>
            <ac:picMk id="1032" creationId="{715D8F4E-CDFD-37A5-DA63-8643C6EF65F0}"/>
          </ac:picMkLst>
        </pc:picChg>
      </pc:sldChg>
      <pc:sldChg chg="modSp">
        <pc:chgData name="Liz Heynes" userId="e5ff50d5-f39a-42f6-9e9f-e790bcc8c38d" providerId="ADAL" clId="{A4E76B3D-6E80-40C3-8CB4-9E15E4D4BD54}" dt="2024-11-28T00:45:47.088" v="1390" actId="13244"/>
        <pc:sldMkLst>
          <pc:docMk/>
          <pc:sldMk cId="409148390" sldId="520"/>
        </pc:sldMkLst>
        <pc:spChg chg="mod">
          <ac:chgData name="Liz Heynes" userId="e5ff50d5-f39a-42f6-9e9f-e790bcc8c38d" providerId="ADAL" clId="{A4E76B3D-6E80-40C3-8CB4-9E15E4D4BD54}" dt="2024-11-28T00:45:27.952" v="1389" actId="13244"/>
          <ac:spMkLst>
            <pc:docMk/>
            <pc:sldMk cId="409148390" sldId="520"/>
            <ac:spMk id="2" creationId="{1231462D-637C-A61E-8AE1-061F1B9FFFA4}"/>
          </ac:spMkLst>
        </pc:spChg>
        <pc:spChg chg="mod">
          <ac:chgData name="Liz Heynes" userId="e5ff50d5-f39a-42f6-9e9f-e790bcc8c38d" providerId="ADAL" clId="{A4E76B3D-6E80-40C3-8CB4-9E15E4D4BD54}" dt="2024-11-28T00:22:06.086" v="1320" actId="13244"/>
          <ac:spMkLst>
            <pc:docMk/>
            <pc:sldMk cId="409148390" sldId="520"/>
            <ac:spMk id="4" creationId="{B659DB08-7D8E-1082-B82B-1E2F333A9A4B}"/>
          </ac:spMkLst>
        </pc:spChg>
        <pc:spChg chg="mod">
          <ac:chgData name="Liz Heynes" userId="e5ff50d5-f39a-42f6-9e9f-e790bcc8c38d" providerId="ADAL" clId="{A4E76B3D-6E80-40C3-8CB4-9E15E4D4BD54}" dt="2024-11-28T00:21:55.230" v="1318" actId="13244"/>
          <ac:spMkLst>
            <pc:docMk/>
            <pc:sldMk cId="409148390" sldId="520"/>
            <ac:spMk id="5" creationId="{4D63DF55-0F69-AF36-CD74-DB192D4FA7FC}"/>
          </ac:spMkLst>
        </pc:spChg>
        <pc:spChg chg="mod">
          <ac:chgData name="Liz Heynes" userId="e5ff50d5-f39a-42f6-9e9f-e790bcc8c38d" providerId="ADAL" clId="{A4E76B3D-6E80-40C3-8CB4-9E15E4D4BD54}" dt="2024-11-28T00:45:47.088" v="1390" actId="13244"/>
          <ac:spMkLst>
            <pc:docMk/>
            <pc:sldMk cId="409148390" sldId="520"/>
            <ac:spMk id="6" creationId="{3E192CB3-B945-9406-F3AE-9F952F274A67}"/>
          </ac:spMkLst>
        </pc:spChg>
      </pc:sldChg>
      <pc:sldChg chg="addSp delSp modSp mod">
        <pc:chgData name="Liz Heynes" userId="e5ff50d5-f39a-42f6-9e9f-e790bcc8c38d" providerId="ADAL" clId="{A4E76B3D-6E80-40C3-8CB4-9E15E4D4BD54}" dt="2024-11-27T23:56:32.547" v="722" actId="207"/>
        <pc:sldMkLst>
          <pc:docMk/>
          <pc:sldMk cId="4193154219" sldId="521"/>
        </pc:sldMkLst>
        <pc:spChg chg="add mod">
          <ac:chgData name="Liz Heynes" userId="e5ff50d5-f39a-42f6-9e9f-e790bcc8c38d" providerId="ADAL" clId="{A4E76B3D-6E80-40C3-8CB4-9E15E4D4BD54}" dt="2024-11-27T23:56:32.547" v="722" actId="207"/>
          <ac:spMkLst>
            <pc:docMk/>
            <pc:sldMk cId="4193154219" sldId="521"/>
            <ac:spMk id="2" creationId="{D0457CAA-4F76-BEC4-C08A-89EFCF4C2759}"/>
          </ac:spMkLst>
        </pc:spChg>
      </pc:sldChg>
      <pc:sldChg chg="addSp modSp mod">
        <pc:chgData name="Liz Heynes" userId="e5ff50d5-f39a-42f6-9e9f-e790bcc8c38d" providerId="ADAL" clId="{A4E76B3D-6E80-40C3-8CB4-9E15E4D4BD54}" dt="2024-11-28T00:29:01.967" v="1334" actId="13244"/>
        <pc:sldMkLst>
          <pc:docMk/>
          <pc:sldMk cId="3556024566" sldId="524"/>
        </pc:sldMkLst>
        <pc:spChg chg="add mod">
          <ac:chgData name="Liz Heynes" userId="e5ff50d5-f39a-42f6-9e9f-e790bcc8c38d" providerId="ADAL" clId="{A4E76B3D-6E80-40C3-8CB4-9E15E4D4BD54}" dt="2024-11-28T00:29:01.967" v="1334" actId="13244"/>
          <ac:spMkLst>
            <pc:docMk/>
            <pc:sldMk cId="3556024566" sldId="524"/>
            <ac:spMk id="2" creationId="{A1BFEFAA-7819-D28A-A442-6469AE5B6A93}"/>
          </ac:spMkLst>
        </pc:spChg>
      </pc:sldChg>
      <pc:sldMasterChg chg="modSldLayout">
        <pc:chgData name="Liz Heynes" userId="e5ff50d5-f39a-42f6-9e9f-e790bcc8c38d" providerId="ADAL" clId="{A4E76B3D-6E80-40C3-8CB4-9E15E4D4BD54}" dt="2024-11-28T05:14:36.862" v="1393"/>
        <pc:sldMasterMkLst>
          <pc:docMk/>
          <pc:sldMasterMk cId="2172787928" sldId="2147483708"/>
        </pc:sldMasterMkLst>
        <pc:sldLayoutChg chg="addSp delSp modSp mod">
          <pc:chgData name="Liz Heynes" userId="e5ff50d5-f39a-42f6-9e9f-e790bcc8c38d" providerId="ADAL" clId="{A4E76B3D-6E80-40C3-8CB4-9E15E4D4BD54}" dt="2024-11-28T05:14:36.862" v="1393"/>
          <pc:sldLayoutMkLst>
            <pc:docMk/>
            <pc:sldMasterMk cId="2172787928" sldId="2147483708"/>
            <pc:sldLayoutMk cId="1325985555" sldId="2147483783"/>
          </pc:sldLayoutMkLst>
          <pc:spChg chg="add mod">
            <ac:chgData name="Liz Heynes" userId="e5ff50d5-f39a-42f6-9e9f-e790bcc8c38d" providerId="ADAL" clId="{A4E76B3D-6E80-40C3-8CB4-9E15E4D4BD54}" dt="2024-11-28T05:14:36.862" v="1393"/>
            <ac:spMkLst>
              <pc:docMk/>
              <pc:sldMasterMk cId="2172787928" sldId="2147483708"/>
              <pc:sldLayoutMk cId="1325985555" sldId="2147483783"/>
              <ac:spMk id="9" creationId="{C69BAA83-EA54-C4D6-98FF-55CA5310AA6C}"/>
            </ac:spMkLst>
          </pc:spChg>
          <pc:picChg chg="add mod">
            <ac:chgData name="Liz Heynes" userId="e5ff50d5-f39a-42f6-9e9f-e790bcc8c38d" providerId="ADAL" clId="{A4E76B3D-6E80-40C3-8CB4-9E15E4D4BD54}" dt="2024-11-28T05:14:36.862" v="1393"/>
            <ac:picMkLst>
              <pc:docMk/>
              <pc:sldMasterMk cId="2172787928" sldId="2147483708"/>
              <pc:sldLayoutMk cId="1325985555" sldId="2147483783"/>
              <ac:picMk id="2" creationId="{A2640816-8B6A-2B61-61F3-ED8D277BBE26}"/>
            </ac:picMkLst>
          </pc:picChg>
        </pc:sldLayoutChg>
      </pc:sldMasterChg>
    </pc:docChg>
  </pc:docChgLst>
  <pc:docChgLst>
    <pc:chgData name="Kerrie Shanahan" userId="ae473d9f-76e9-476f-892f-2674ea963afc" providerId="ADAL" clId="{E2558F14-062C-4F18-9215-6C8B5ABB618B}"/>
    <pc:docChg chg="undo custSel delSld modSld">
      <pc:chgData name="Kerrie Shanahan" userId="ae473d9f-76e9-476f-892f-2674ea963afc" providerId="ADAL" clId="{E2558F14-062C-4F18-9215-6C8B5ABB618B}" dt="2024-10-08T04:43:26.341" v="183" actId="20577"/>
      <pc:docMkLst>
        <pc:docMk/>
      </pc:docMkLst>
      <pc:sldChg chg="modSp modNotesTx">
        <pc:chgData name="Kerrie Shanahan" userId="ae473d9f-76e9-476f-892f-2674ea963afc" providerId="ADAL" clId="{E2558F14-062C-4F18-9215-6C8B5ABB618B}" dt="2024-10-07T00:57:40.408" v="65" actId="20577"/>
        <pc:sldMkLst>
          <pc:docMk/>
          <pc:sldMk cId="4150549256" sldId="437"/>
        </pc:sldMkLst>
        <pc:picChg chg="mod">
          <ac:chgData name="Kerrie Shanahan" userId="ae473d9f-76e9-476f-892f-2674ea963afc" providerId="ADAL" clId="{E2558F14-062C-4F18-9215-6C8B5ABB618B}" dt="2024-10-07T00:57:29.134" v="52" actId="14826"/>
          <ac:picMkLst>
            <pc:docMk/>
            <pc:sldMk cId="4150549256" sldId="437"/>
            <ac:picMk id="3" creationId="{1825C2BD-668D-1B47-A307-4478F57E8F9E}"/>
          </ac:picMkLst>
        </pc:picChg>
      </pc:sldChg>
      <pc:sldChg chg="modSp mod">
        <pc:chgData name="Kerrie Shanahan" userId="ae473d9f-76e9-476f-892f-2674ea963afc" providerId="ADAL" clId="{E2558F14-062C-4F18-9215-6C8B5ABB618B}" dt="2024-10-07T00:26:45.337" v="21" actId="1076"/>
        <pc:sldMkLst>
          <pc:docMk/>
          <pc:sldMk cId="1550106778" sldId="444"/>
        </pc:sldMkLst>
        <pc:picChg chg="mod">
          <ac:chgData name="Kerrie Shanahan" userId="ae473d9f-76e9-476f-892f-2674ea963afc" providerId="ADAL" clId="{E2558F14-062C-4F18-9215-6C8B5ABB618B}" dt="2024-10-07T00:26:38.695" v="19" actId="1076"/>
          <ac:picMkLst>
            <pc:docMk/>
            <pc:sldMk cId="1550106778" sldId="444"/>
            <ac:picMk id="4" creationId="{9336CBEC-A158-E4BB-7525-A7C71B20C8C7}"/>
          </ac:picMkLst>
        </pc:picChg>
        <pc:picChg chg="mod">
          <ac:chgData name="Kerrie Shanahan" userId="ae473d9f-76e9-476f-892f-2674ea963afc" providerId="ADAL" clId="{E2558F14-062C-4F18-9215-6C8B5ABB618B}" dt="2024-10-07T00:26:41.694" v="20" actId="1076"/>
          <ac:picMkLst>
            <pc:docMk/>
            <pc:sldMk cId="1550106778" sldId="444"/>
            <ac:picMk id="7" creationId="{DB26A542-3DA1-989B-7196-D6C0CF1A3B59}"/>
          </ac:picMkLst>
        </pc:picChg>
        <pc:picChg chg="mod">
          <ac:chgData name="Kerrie Shanahan" userId="ae473d9f-76e9-476f-892f-2674ea963afc" providerId="ADAL" clId="{E2558F14-062C-4F18-9215-6C8B5ABB618B}" dt="2024-10-07T00:26:45.337" v="21" actId="1076"/>
          <ac:picMkLst>
            <pc:docMk/>
            <pc:sldMk cId="1550106778" sldId="444"/>
            <ac:picMk id="9" creationId="{2FFEF924-5F6F-B46C-E6B8-C48816007D04}"/>
          </ac:picMkLst>
        </pc:picChg>
      </pc:sldChg>
      <pc:sldChg chg="modSp mod">
        <pc:chgData name="Kerrie Shanahan" userId="ae473d9f-76e9-476f-892f-2674ea963afc" providerId="ADAL" clId="{E2558F14-062C-4F18-9215-6C8B5ABB618B}" dt="2024-10-07T00:26:22.213" v="15" actId="1076"/>
        <pc:sldMkLst>
          <pc:docMk/>
          <pc:sldMk cId="2708634835" sldId="445"/>
        </pc:sldMkLst>
        <pc:picChg chg="mod">
          <ac:chgData name="Kerrie Shanahan" userId="ae473d9f-76e9-476f-892f-2674ea963afc" providerId="ADAL" clId="{E2558F14-062C-4F18-9215-6C8B5ABB618B}" dt="2024-10-07T00:26:05.649" v="13" actId="14100"/>
          <ac:picMkLst>
            <pc:docMk/>
            <pc:sldMk cId="2708634835" sldId="445"/>
            <ac:picMk id="4" creationId="{F24B10B3-602E-1E38-B4AE-6AEA031C0E5D}"/>
          </ac:picMkLst>
        </pc:picChg>
        <pc:picChg chg="mod">
          <ac:chgData name="Kerrie Shanahan" userId="ae473d9f-76e9-476f-892f-2674ea963afc" providerId="ADAL" clId="{E2558F14-062C-4F18-9215-6C8B5ABB618B}" dt="2024-10-07T00:26:01.596" v="12" actId="14100"/>
          <ac:picMkLst>
            <pc:docMk/>
            <pc:sldMk cId="2708634835" sldId="445"/>
            <ac:picMk id="8" creationId="{40C3ECFC-0927-08EE-063B-22643F730743}"/>
          </ac:picMkLst>
        </pc:picChg>
        <pc:picChg chg="mod">
          <ac:chgData name="Kerrie Shanahan" userId="ae473d9f-76e9-476f-892f-2674ea963afc" providerId="ADAL" clId="{E2558F14-062C-4F18-9215-6C8B5ABB618B}" dt="2024-10-07T00:26:22.213" v="15" actId="1076"/>
          <ac:picMkLst>
            <pc:docMk/>
            <pc:sldMk cId="2708634835" sldId="445"/>
            <ac:picMk id="10" creationId="{868A596F-330A-6F9B-FD5F-119772D48929}"/>
          </ac:picMkLst>
        </pc:picChg>
      </pc:sldChg>
      <pc:sldChg chg="addSp delSp modSp mod">
        <pc:chgData name="Kerrie Shanahan" userId="ae473d9f-76e9-476f-892f-2674ea963afc" providerId="ADAL" clId="{E2558F14-062C-4F18-9215-6C8B5ABB618B}" dt="2024-10-07T00:57:01.326" v="49"/>
        <pc:sldMkLst>
          <pc:docMk/>
          <pc:sldMk cId="2806691242" sldId="472"/>
        </pc:sldMkLst>
        <pc:picChg chg="add mod">
          <ac:chgData name="Kerrie Shanahan" userId="ae473d9f-76e9-476f-892f-2674ea963afc" providerId="ADAL" clId="{E2558F14-062C-4F18-9215-6C8B5ABB618B}" dt="2024-10-07T00:57:01.326" v="49"/>
          <ac:picMkLst>
            <pc:docMk/>
            <pc:sldMk cId="2806691242" sldId="472"/>
            <ac:picMk id="2" creationId="{DEE33347-64E9-F0FE-6F42-360E62B9E956}"/>
          </ac:picMkLst>
        </pc:picChg>
      </pc:sldChg>
      <pc:sldChg chg="addSp delSp modSp mod">
        <pc:chgData name="Kerrie Shanahan" userId="ae473d9f-76e9-476f-892f-2674ea963afc" providerId="ADAL" clId="{E2558F14-062C-4F18-9215-6C8B5ABB618B}" dt="2024-10-07T00:57:07.339" v="51"/>
        <pc:sldMkLst>
          <pc:docMk/>
          <pc:sldMk cId="2667868244" sldId="473"/>
        </pc:sldMkLst>
        <pc:picChg chg="add mod">
          <ac:chgData name="Kerrie Shanahan" userId="ae473d9f-76e9-476f-892f-2674ea963afc" providerId="ADAL" clId="{E2558F14-062C-4F18-9215-6C8B5ABB618B}" dt="2024-10-07T00:56:55.422" v="47"/>
          <ac:picMkLst>
            <pc:docMk/>
            <pc:sldMk cId="2667868244" sldId="473"/>
            <ac:picMk id="2" creationId="{96BCC2D9-A1DC-5641-D0AD-EE710D1CB3A1}"/>
          </ac:picMkLst>
        </pc:picChg>
        <pc:picChg chg="add mod">
          <ac:chgData name="Kerrie Shanahan" userId="ae473d9f-76e9-476f-892f-2674ea963afc" providerId="ADAL" clId="{E2558F14-062C-4F18-9215-6C8B5ABB618B}" dt="2024-10-07T00:57:07.339" v="51"/>
          <ac:picMkLst>
            <pc:docMk/>
            <pc:sldMk cId="2667868244" sldId="473"/>
            <ac:picMk id="5" creationId="{1EC82618-45E4-E2B2-4A5E-CF13CC3FE693}"/>
          </ac:picMkLst>
        </pc:picChg>
      </pc:sldChg>
      <pc:sldChg chg="addSp delSp modSp mod">
        <pc:chgData name="Kerrie Shanahan" userId="ae473d9f-76e9-476f-892f-2674ea963afc" providerId="ADAL" clId="{E2558F14-062C-4F18-9215-6C8B5ABB618B}" dt="2024-10-07T00:29:10.736" v="34"/>
        <pc:sldMkLst>
          <pc:docMk/>
          <pc:sldMk cId="908412850" sldId="475"/>
        </pc:sldMkLst>
        <pc:picChg chg="add mod">
          <ac:chgData name="Kerrie Shanahan" userId="ae473d9f-76e9-476f-892f-2674ea963afc" providerId="ADAL" clId="{E2558F14-062C-4F18-9215-6C8B5ABB618B}" dt="2024-10-07T00:29:10.736" v="34"/>
          <ac:picMkLst>
            <pc:docMk/>
            <pc:sldMk cId="908412850" sldId="475"/>
            <ac:picMk id="3" creationId="{A3701B1E-C3FF-DE7F-4AC2-EFBF95DA1833}"/>
          </ac:picMkLst>
        </pc:picChg>
      </pc:sldChg>
      <pc:sldChg chg="addSp delSp modSp mod">
        <pc:chgData name="Kerrie Shanahan" userId="ae473d9f-76e9-476f-892f-2674ea963afc" providerId="ADAL" clId="{E2558F14-062C-4F18-9215-6C8B5ABB618B}" dt="2024-10-07T00:29:19.482" v="38"/>
        <pc:sldMkLst>
          <pc:docMk/>
          <pc:sldMk cId="1716554648" sldId="476"/>
        </pc:sldMkLst>
        <pc:picChg chg="add mod">
          <ac:chgData name="Kerrie Shanahan" userId="ae473d9f-76e9-476f-892f-2674ea963afc" providerId="ADAL" clId="{E2558F14-062C-4F18-9215-6C8B5ABB618B}" dt="2024-10-07T00:29:07.345" v="32"/>
          <ac:picMkLst>
            <pc:docMk/>
            <pc:sldMk cId="1716554648" sldId="476"/>
            <ac:picMk id="4" creationId="{2FA07C4A-83C5-0944-FF79-DB82374D352D}"/>
          </ac:picMkLst>
        </pc:picChg>
        <pc:picChg chg="add mod">
          <ac:chgData name="Kerrie Shanahan" userId="ae473d9f-76e9-476f-892f-2674ea963afc" providerId="ADAL" clId="{E2558F14-062C-4F18-9215-6C8B5ABB618B}" dt="2024-10-07T00:29:19.482" v="38"/>
          <ac:picMkLst>
            <pc:docMk/>
            <pc:sldMk cId="1716554648" sldId="476"/>
            <ac:picMk id="5" creationId="{D25DBDB5-3F49-EBAC-E327-8337C80E2CED}"/>
          </ac:picMkLst>
        </pc:picChg>
      </pc:sldChg>
      <pc:sldChg chg="modSp mod">
        <pc:chgData name="Kerrie Shanahan" userId="ae473d9f-76e9-476f-892f-2674ea963afc" providerId="ADAL" clId="{E2558F14-062C-4F18-9215-6C8B5ABB618B}" dt="2024-10-07T00:56:47.598" v="45" actId="1076"/>
        <pc:sldMkLst>
          <pc:docMk/>
          <pc:sldMk cId="3577013097" sldId="498"/>
        </pc:sldMkLst>
        <pc:picChg chg="mod">
          <ac:chgData name="Kerrie Shanahan" userId="ae473d9f-76e9-476f-892f-2674ea963afc" providerId="ADAL" clId="{E2558F14-062C-4F18-9215-6C8B5ABB618B}" dt="2024-10-07T00:56:35.331" v="40" actId="1076"/>
          <ac:picMkLst>
            <pc:docMk/>
            <pc:sldMk cId="3577013097" sldId="498"/>
            <ac:picMk id="5" creationId="{EF5CB11E-8883-6E3B-4190-4B049A98A85E}"/>
          </ac:picMkLst>
        </pc:picChg>
        <pc:picChg chg="mod">
          <ac:chgData name="Kerrie Shanahan" userId="ae473d9f-76e9-476f-892f-2674ea963afc" providerId="ADAL" clId="{E2558F14-062C-4F18-9215-6C8B5ABB618B}" dt="2024-10-07T00:56:40.154" v="42" actId="1076"/>
          <ac:picMkLst>
            <pc:docMk/>
            <pc:sldMk cId="3577013097" sldId="498"/>
            <ac:picMk id="7" creationId="{6D8379B3-2235-5577-8E88-3D9C9C8FF462}"/>
          </ac:picMkLst>
        </pc:picChg>
        <pc:picChg chg="mod">
          <ac:chgData name="Kerrie Shanahan" userId="ae473d9f-76e9-476f-892f-2674ea963afc" providerId="ADAL" clId="{E2558F14-062C-4F18-9215-6C8B5ABB618B}" dt="2024-10-07T00:56:47.598" v="45" actId="1076"/>
          <ac:picMkLst>
            <pc:docMk/>
            <pc:sldMk cId="3577013097" sldId="498"/>
            <ac:picMk id="10" creationId="{FFA656F1-B497-B846-3A2C-B1D90873B389}"/>
          </ac:picMkLst>
        </pc:picChg>
      </pc:sldChg>
      <pc:sldChg chg="addSp delSp modSp mod">
        <pc:chgData name="Kerrie Shanahan" userId="ae473d9f-76e9-476f-892f-2674ea963afc" providerId="ADAL" clId="{E2558F14-062C-4F18-9215-6C8B5ABB618B}" dt="2024-10-07T00:29:14.834" v="36" actId="478"/>
        <pc:sldMkLst>
          <pc:docMk/>
          <pc:sldMk cId="2230884598" sldId="499"/>
        </pc:sldMkLst>
        <pc:picChg chg="mod">
          <ac:chgData name="Kerrie Shanahan" userId="ae473d9f-76e9-476f-892f-2674ea963afc" providerId="ADAL" clId="{E2558F14-062C-4F18-9215-6C8B5ABB618B}" dt="2024-10-07T00:28:11.079" v="29" actId="1076"/>
          <ac:picMkLst>
            <pc:docMk/>
            <pc:sldMk cId="2230884598" sldId="499"/>
            <ac:picMk id="3" creationId="{33EECF6C-46C7-D096-EB8F-CAB9284BDCF5}"/>
          </ac:picMkLst>
        </pc:picChg>
        <pc:picChg chg="add del mod">
          <ac:chgData name="Kerrie Shanahan" userId="ae473d9f-76e9-476f-892f-2674ea963afc" providerId="ADAL" clId="{E2558F14-062C-4F18-9215-6C8B5ABB618B}" dt="2024-10-07T00:29:14.834" v="36" actId="478"/>
          <ac:picMkLst>
            <pc:docMk/>
            <pc:sldMk cId="2230884598" sldId="499"/>
            <ac:picMk id="7" creationId="{E7F10874-38B9-82D3-7B54-ACF02BB05907}"/>
          </ac:picMkLst>
        </pc:picChg>
        <pc:picChg chg="mod">
          <ac:chgData name="Kerrie Shanahan" userId="ae473d9f-76e9-476f-892f-2674ea963afc" providerId="ADAL" clId="{E2558F14-062C-4F18-9215-6C8B5ABB618B}" dt="2024-10-07T00:28:15.935" v="30" actId="1076"/>
          <ac:picMkLst>
            <pc:docMk/>
            <pc:sldMk cId="2230884598" sldId="499"/>
            <ac:picMk id="10" creationId="{A64C6681-91E6-B4B4-9D87-35EA82E576A3}"/>
          </ac:picMkLst>
        </pc:picChg>
      </pc:sldChg>
      <pc:sldChg chg="modSp modNotesTx">
        <pc:chgData name="Kerrie Shanahan" userId="ae473d9f-76e9-476f-892f-2674ea963afc" providerId="ADAL" clId="{E2558F14-062C-4F18-9215-6C8B5ABB618B}" dt="2024-10-07T00:17:00.179" v="5" actId="14826"/>
        <pc:sldMkLst>
          <pc:docMk/>
          <pc:sldMk cId="3580694833" sldId="510"/>
        </pc:sldMkLst>
        <pc:picChg chg="mod">
          <ac:chgData name="Kerrie Shanahan" userId="ae473d9f-76e9-476f-892f-2674ea963afc" providerId="ADAL" clId="{E2558F14-062C-4F18-9215-6C8B5ABB618B}" dt="2024-10-07T00:17:00.179" v="5" actId="14826"/>
          <ac:picMkLst>
            <pc:docMk/>
            <pc:sldMk cId="3580694833" sldId="510"/>
            <ac:picMk id="4" creationId="{3A2FE202-3CE2-A6EF-0BD4-C357580804D3}"/>
          </ac:picMkLst>
        </pc:picChg>
      </pc:sldChg>
      <pc:sldChg chg="modNotesTx">
        <pc:chgData name="Kerrie Shanahan" userId="ae473d9f-76e9-476f-892f-2674ea963afc" providerId="ADAL" clId="{E2558F14-062C-4F18-9215-6C8B5ABB618B}" dt="2024-10-08T03:09:49.347" v="67"/>
        <pc:sldMkLst>
          <pc:docMk/>
          <pc:sldMk cId="2491177883" sldId="512"/>
        </pc:sldMkLst>
      </pc:sldChg>
      <pc:sldChg chg="del">
        <pc:chgData name="Kerrie Shanahan" userId="ae473d9f-76e9-476f-892f-2674ea963afc" providerId="ADAL" clId="{E2558F14-062C-4F18-9215-6C8B5ABB618B}" dt="2024-10-07T22:28:35.536" v="66" actId="2696"/>
        <pc:sldMkLst>
          <pc:docMk/>
          <pc:sldMk cId="3791891907" sldId="516"/>
        </pc:sldMkLst>
      </pc:sldChg>
      <pc:sldChg chg="modNotesTx">
        <pc:chgData name="Kerrie Shanahan" userId="ae473d9f-76e9-476f-892f-2674ea963afc" providerId="ADAL" clId="{E2558F14-062C-4F18-9215-6C8B5ABB618B}" dt="2024-10-08T04:42:33.041" v="148" actId="20577"/>
        <pc:sldMkLst>
          <pc:docMk/>
          <pc:sldMk cId="1921910358" sldId="517"/>
        </pc:sldMkLst>
      </pc:sldChg>
      <pc:sldChg chg="modNotesTx">
        <pc:chgData name="Kerrie Shanahan" userId="ae473d9f-76e9-476f-892f-2674ea963afc" providerId="ADAL" clId="{E2558F14-062C-4F18-9215-6C8B5ABB618B}" dt="2024-10-08T04:41:28.129" v="115" actId="20577"/>
        <pc:sldMkLst>
          <pc:docMk/>
          <pc:sldMk cId="1797789494" sldId="518"/>
        </pc:sldMkLst>
      </pc:sldChg>
      <pc:sldChg chg="modNotesTx">
        <pc:chgData name="Kerrie Shanahan" userId="ae473d9f-76e9-476f-892f-2674ea963afc" providerId="ADAL" clId="{E2558F14-062C-4F18-9215-6C8B5ABB618B}" dt="2024-10-08T04:43:26.341" v="183" actId="20577"/>
        <pc:sldMkLst>
          <pc:docMk/>
          <pc:sldMk cId="3324446923" sldId="519"/>
        </pc:sldMkLst>
      </pc:sldChg>
      <pc:sldMasterChg chg="delSldLayout">
        <pc:chgData name="Kerrie Shanahan" userId="ae473d9f-76e9-476f-892f-2674ea963afc" providerId="ADAL" clId="{E2558F14-062C-4F18-9215-6C8B5ABB618B}" dt="2024-10-07T22:28:35.536" v="66" actId="2696"/>
        <pc:sldMasterMkLst>
          <pc:docMk/>
          <pc:sldMasterMk cId="2172787928" sldId="2147483708"/>
        </pc:sldMasterMkLst>
        <pc:sldLayoutChg chg="del">
          <pc:chgData name="Kerrie Shanahan" userId="ae473d9f-76e9-476f-892f-2674ea963afc" providerId="ADAL" clId="{E2558F14-062C-4F18-9215-6C8B5ABB618B}" dt="2024-10-07T22:28:35.536" v="66" actId="2696"/>
          <pc:sldLayoutMkLst>
            <pc:docMk/>
            <pc:sldMasterMk cId="2172787928" sldId="2147483708"/>
            <pc:sldLayoutMk cId="395847561" sldId="2147483787"/>
          </pc:sldLayoutMkLst>
        </pc:sldLayoutChg>
      </pc:sldMasterChg>
    </pc:docChg>
  </pc:docChgLst>
  <pc:docChgLst>
    <pc:chgData name="Martine Power" userId="S::martine.power@esa.edu.au::f3410e55-3c0b-475c-b0b5-72038337e5c9" providerId="AD" clId="Web-{C1B6151C-45F2-3ABD-017E-8DCFD21D1D0A}"/>
    <pc:docChg chg="modSld">
      <pc:chgData name="Martine Power" userId="S::martine.power@esa.edu.au::f3410e55-3c0b-475c-b0b5-72038337e5c9" providerId="AD" clId="Web-{C1B6151C-45F2-3ABD-017E-8DCFD21D1D0A}" dt="2024-10-08T01:50:18.026" v="4"/>
      <pc:docMkLst>
        <pc:docMk/>
      </pc:docMkLst>
      <pc:sldChg chg="modNotes">
        <pc:chgData name="Martine Power" userId="S::martine.power@esa.edu.au::f3410e55-3c0b-475c-b0b5-72038337e5c9" providerId="AD" clId="Web-{C1B6151C-45F2-3ABD-017E-8DCFD21D1D0A}" dt="2024-10-08T01:50:18.026" v="4"/>
        <pc:sldMkLst>
          <pc:docMk/>
          <pc:sldMk cId="2664320030" sldId="478"/>
        </pc:sldMkLst>
      </pc:sldChg>
      <pc:sldChg chg="modNotes">
        <pc:chgData name="Martine Power" userId="S::martine.power@esa.edu.au::f3410e55-3c0b-475c-b0b5-72038337e5c9" providerId="AD" clId="Web-{C1B6151C-45F2-3ABD-017E-8DCFD21D1D0A}" dt="2024-10-07T23:50:32.779" v="3"/>
        <pc:sldMkLst>
          <pc:docMk/>
          <pc:sldMk cId="1559763415" sldId="481"/>
        </pc:sldMkLst>
      </pc:sldChg>
      <pc:sldChg chg="modNotes">
        <pc:chgData name="Martine Power" userId="S::martine.power@esa.edu.au::f3410e55-3c0b-475c-b0b5-72038337e5c9" providerId="AD" clId="Web-{C1B6151C-45F2-3ABD-017E-8DCFD21D1D0A}" dt="2024-10-07T22:56:23.520" v="1"/>
        <pc:sldMkLst>
          <pc:docMk/>
          <pc:sldMk cId="409148390" sldId="520"/>
        </pc:sldMkLst>
      </pc:sldChg>
    </pc:docChg>
  </pc:docChgLst>
  <pc:docChgLst>
    <pc:chgData name="Kerrie Shanahan" userId="ae473d9f-76e9-476f-892f-2674ea963afc" providerId="ADAL" clId="{87A9D596-DF0B-4882-8333-58C633AB0E2D}"/>
    <pc:docChg chg="custSel modSld modMainMaster">
      <pc:chgData name="Kerrie Shanahan" userId="ae473d9f-76e9-476f-892f-2674ea963afc" providerId="ADAL" clId="{87A9D596-DF0B-4882-8333-58C633AB0E2D}" dt="2024-09-25T02:19:10.891" v="95" actId="255"/>
      <pc:docMkLst>
        <pc:docMk/>
      </pc:docMkLst>
      <pc:sldChg chg="modNotesTx">
        <pc:chgData name="Kerrie Shanahan" userId="ae473d9f-76e9-476f-892f-2674ea963afc" providerId="ADAL" clId="{87A9D596-DF0B-4882-8333-58C633AB0E2D}" dt="2024-09-16T02:27:16.961" v="0"/>
        <pc:sldMkLst>
          <pc:docMk/>
          <pc:sldMk cId="4263359036" sldId="418"/>
        </pc:sldMkLst>
      </pc:sldChg>
      <pc:sldChg chg="modNotesTx">
        <pc:chgData name="Kerrie Shanahan" userId="ae473d9f-76e9-476f-892f-2674ea963afc" providerId="ADAL" clId="{87A9D596-DF0B-4882-8333-58C633AB0E2D}" dt="2024-09-16T02:27:45.681" v="2" actId="20577"/>
        <pc:sldMkLst>
          <pc:docMk/>
          <pc:sldMk cId="3790191868" sldId="442"/>
        </pc:sldMkLst>
      </pc:sldChg>
      <pc:sldChg chg="modSp mod modNotesTx">
        <pc:chgData name="Kerrie Shanahan" userId="ae473d9f-76e9-476f-892f-2674ea963afc" providerId="ADAL" clId="{87A9D596-DF0B-4882-8333-58C633AB0E2D}" dt="2024-09-25T02:19:10.891" v="95" actId="255"/>
        <pc:sldMkLst>
          <pc:docMk/>
          <pc:sldMk cId="240114052" sldId="449"/>
        </pc:sldMkLst>
        <pc:spChg chg="mod">
          <ac:chgData name="Kerrie Shanahan" userId="ae473d9f-76e9-476f-892f-2674ea963afc" providerId="ADAL" clId="{87A9D596-DF0B-4882-8333-58C633AB0E2D}" dt="2024-09-25T02:19:10.891" v="95" actId="255"/>
          <ac:spMkLst>
            <pc:docMk/>
            <pc:sldMk cId="240114052" sldId="449"/>
            <ac:spMk id="16" creationId="{758DDD5D-A57D-AF67-12C7-9CE85AC2B8EE}"/>
          </ac:spMkLst>
        </pc:spChg>
      </pc:sldChg>
      <pc:sldChg chg="modNotesTx">
        <pc:chgData name="Kerrie Shanahan" userId="ae473d9f-76e9-476f-892f-2674ea963afc" providerId="ADAL" clId="{87A9D596-DF0B-4882-8333-58C633AB0E2D}" dt="2024-09-16T02:28:17.254" v="4" actId="20577"/>
        <pc:sldMkLst>
          <pc:docMk/>
          <pc:sldMk cId="3461911102" sldId="469"/>
        </pc:sldMkLst>
      </pc:sldChg>
      <pc:sldChg chg="modNotesTx">
        <pc:chgData name="Kerrie Shanahan" userId="ae473d9f-76e9-476f-892f-2674ea963afc" providerId="ADAL" clId="{87A9D596-DF0B-4882-8333-58C633AB0E2D}" dt="2024-09-16T03:58:18.183" v="6" actId="20577"/>
        <pc:sldMkLst>
          <pc:docMk/>
          <pc:sldMk cId="3868218024" sldId="470"/>
        </pc:sldMkLst>
      </pc:sldChg>
      <pc:sldChg chg="modNotesTx">
        <pc:chgData name="Kerrie Shanahan" userId="ae473d9f-76e9-476f-892f-2674ea963afc" providerId="ADAL" clId="{87A9D596-DF0B-4882-8333-58C633AB0E2D}" dt="2024-09-16T03:58:24.290" v="8" actId="20577"/>
        <pc:sldMkLst>
          <pc:docMk/>
          <pc:sldMk cId="2325795097" sldId="471"/>
        </pc:sldMkLst>
      </pc:sldChg>
      <pc:sldChg chg="mod modClrScheme chgLayout modNotesTx">
        <pc:chgData name="Kerrie Shanahan" userId="ae473d9f-76e9-476f-892f-2674ea963afc" providerId="ADAL" clId="{87A9D596-DF0B-4882-8333-58C633AB0E2D}" dt="2024-09-16T04:26:23.606" v="78" actId="700"/>
        <pc:sldMkLst>
          <pc:docMk/>
          <pc:sldMk cId="908412850" sldId="475"/>
        </pc:sldMkLst>
      </pc:sldChg>
      <pc:sldChg chg="mod modClrScheme chgLayout modNotesTx">
        <pc:chgData name="Kerrie Shanahan" userId="ae473d9f-76e9-476f-892f-2674ea963afc" providerId="ADAL" clId="{87A9D596-DF0B-4882-8333-58C633AB0E2D}" dt="2024-09-16T04:26:30.224" v="79" actId="700"/>
        <pc:sldMkLst>
          <pc:docMk/>
          <pc:sldMk cId="1716554648" sldId="476"/>
        </pc:sldMkLst>
      </pc:sldChg>
      <pc:sldChg chg="modNotesTx">
        <pc:chgData name="Kerrie Shanahan" userId="ae473d9f-76e9-476f-892f-2674ea963afc" providerId="ADAL" clId="{87A9D596-DF0B-4882-8333-58C633AB0E2D}" dt="2024-09-16T06:08:13.879" v="90" actId="20577"/>
        <pc:sldMkLst>
          <pc:docMk/>
          <pc:sldMk cId="2664320030" sldId="478"/>
        </pc:sldMkLst>
      </pc:sldChg>
      <pc:sldChg chg="mod modClrScheme chgLayout modNotesTx">
        <pc:chgData name="Kerrie Shanahan" userId="ae473d9f-76e9-476f-892f-2674ea963afc" providerId="ADAL" clId="{87A9D596-DF0B-4882-8333-58C633AB0E2D}" dt="2024-09-16T04:08:08.991" v="48" actId="700"/>
        <pc:sldMkLst>
          <pc:docMk/>
          <pc:sldMk cId="1559763415" sldId="481"/>
        </pc:sldMkLst>
      </pc:sldChg>
      <pc:sldChg chg="mod modClrScheme chgLayout modNotesTx">
        <pc:chgData name="Kerrie Shanahan" userId="ae473d9f-76e9-476f-892f-2674ea963afc" providerId="ADAL" clId="{87A9D596-DF0B-4882-8333-58C633AB0E2D}" dt="2024-09-16T04:26:37.942" v="80" actId="700"/>
        <pc:sldMkLst>
          <pc:docMk/>
          <pc:sldMk cId="2230884598" sldId="499"/>
        </pc:sldMkLst>
      </pc:sldChg>
      <pc:sldChg chg="mod modClrScheme chgLayout">
        <pc:chgData name="Kerrie Shanahan" userId="ae473d9f-76e9-476f-892f-2674ea963afc" providerId="ADAL" clId="{87A9D596-DF0B-4882-8333-58C633AB0E2D}" dt="2024-09-16T04:30:08.052" v="81" actId="700"/>
        <pc:sldMkLst>
          <pc:docMk/>
          <pc:sldMk cId="3426776120" sldId="502"/>
        </pc:sldMkLst>
      </pc:sldChg>
      <pc:sldChg chg="modNotesTx">
        <pc:chgData name="Kerrie Shanahan" userId="ae473d9f-76e9-476f-892f-2674ea963afc" providerId="ADAL" clId="{87A9D596-DF0B-4882-8333-58C633AB0E2D}" dt="2024-09-16T04:02:32.721" v="27" actId="20577"/>
        <pc:sldMkLst>
          <pc:docMk/>
          <pc:sldMk cId="945680467" sldId="504"/>
        </pc:sldMkLst>
      </pc:sldChg>
      <pc:sldChg chg="mod modClrScheme chgLayout modNotesTx">
        <pc:chgData name="Kerrie Shanahan" userId="ae473d9f-76e9-476f-892f-2674ea963afc" providerId="ADAL" clId="{87A9D596-DF0B-4882-8333-58C633AB0E2D}" dt="2024-09-16T04:30:18.904" v="82" actId="700"/>
        <pc:sldMkLst>
          <pc:docMk/>
          <pc:sldMk cId="48479127" sldId="505"/>
        </pc:sldMkLst>
      </pc:sldChg>
      <pc:sldMasterChg chg="addSldLayout modSldLayout">
        <pc:chgData name="Kerrie Shanahan" userId="ae473d9f-76e9-476f-892f-2674ea963afc" providerId="ADAL" clId="{87A9D596-DF0B-4882-8333-58C633AB0E2D}" dt="2024-09-16T04:26:09.450" v="77"/>
        <pc:sldMasterMkLst>
          <pc:docMk/>
          <pc:sldMasterMk cId="2172787928" sldId="2147483708"/>
        </pc:sldMasterMkLst>
        <pc:sldLayoutChg chg="addSp delSp modSp add mod modTransition">
          <pc:chgData name="Kerrie Shanahan" userId="ae473d9f-76e9-476f-892f-2674ea963afc" providerId="ADAL" clId="{87A9D596-DF0B-4882-8333-58C633AB0E2D}" dt="2024-09-16T04:10:53.630" v="64"/>
          <pc:sldLayoutMkLst>
            <pc:docMk/>
            <pc:sldMasterMk cId="2172787928" sldId="2147483708"/>
            <pc:sldLayoutMk cId="3374648148" sldId="2147483781"/>
          </pc:sldLayoutMkLst>
        </pc:sldLayoutChg>
        <pc:sldLayoutChg chg="addSp delSp modSp add mod modTransition">
          <pc:chgData name="Kerrie Shanahan" userId="ae473d9f-76e9-476f-892f-2674ea963afc" providerId="ADAL" clId="{87A9D596-DF0B-4882-8333-58C633AB0E2D}" dt="2024-09-16T04:26:09.450" v="77"/>
          <pc:sldLayoutMkLst>
            <pc:docMk/>
            <pc:sldMasterMk cId="2172787928" sldId="2147483708"/>
            <pc:sldLayoutMk cId="1722187048" sldId="2147483782"/>
          </pc:sldLayoutMkLst>
        </pc:sldLayoutChg>
      </pc:sldMasterChg>
    </pc:docChg>
  </pc:docChgLst>
  <pc:docChgLst>
    <pc:chgData name="Kerrie Shanahan" userId="ae473d9f-76e9-476f-892f-2674ea963afc" providerId="ADAL" clId="{17F6F73B-C70A-43E2-8EDD-CF02F10447B1}"/>
    <pc:docChg chg="custSel delSld modSld modMainMaster">
      <pc:chgData name="Kerrie Shanahan" userId="ae473d9f-76e9-476f-892f-2674ea963afc" providerId="ADAL" clId="{17F6F73B-C70A-43E2-8EDD-CF02F10447B1}" dt="2024-08-28T01:15:04.037" v="110" actId="113"/>
      <pc:docMkLst>
        <pc:docMk/>
      </pc:docMkLst>
      <pc:sldChg chg="del">
        <pc:chgData name="Kerrie Shanahan" userId="ae473d9f-76e9-476f-892f-2674ea963afc" providerId="ADAL" clId="{17F6F73B-C70A-43E2-8EDD-CF02F10447B1}" dt="2024-08-27T06:37:21.956" v="0" actId="2696"/>
        <pc:sldMkLst>
          <pc:docMk/>
          <pc:sldMk cId="3170670630" sldId="422"/>
        </pc:sldMkLst>
      </pc:sldChg>
      <pc:sldChg chg="del">
        <pc:chgData name="Kerrie Shanahan" userId="ae473d9f-76e9-476f-892f-2674ea963afc" providerId="ADAL" clId="{17F6F73B-C70A-43E2-8EDD-CF02F10447B1}" dt="2024-08-27T06:37:24.480" v="1" actId="2696"/>
        <pc:sldMkLst>
          <pc:docMk/>
          <pc:sldMk cId="3738253787" sldId="424"/>
        </pc:sldMkLst>
      </pc:sldChg>
      <pc:sldChg chg="modSp">
        <pc:chgData name="Kerrie Shanahan" userId="ae473d9f-76e9-476f-892f-2674ea963afc" providerId="ADAL" clId="{17F6F73B-C70A-43E2-8EDD-CF02F10447B1}" dt="2024-08-28T01:12:34.827" v="95" actId="14826"/>
        <pc:sldMkLst>
          <pc:docMk/>
          <pc:sldMk cId="4150549256" sldId="437"/>
        </pc:sldMkLst>
      </pc:sldChg>
      <pc:sldChg chg="modNotesTx">
        <pc:chgData name="Kerrie Shanahan" userId="ae473d9f-76e9-476f-892f-2674ea963afc" providerId="ADAL" clId="{17F6F73B-C70A-43E2-8EDD-CF02F10447B1}" dt="2024-08-28T00:57:46.275" v="93"/>
        <pc:sldMkLst>
          <pc:docMk/>
          <pc:sldMk cId="349643366" sldId="446"/>
        </pc:sldMkLst>
      </pc:sldChg>
      <pc:sldChg chg="modNotesTx">
        <pc:chgData name="Kerrie Shanahan" userId="ae473d9f-76e9-476f-892f-2674ea963afc" providerId="ADAL" clId="{17F6F73B-C70A-43E2-8EDD-CF02F10447B1}" dt="2024-08-28T01:15:04.037" v="110" actId="113"/>
        <pc:sldMkLst>
          <pc:docMk/>
          <pc:sldMk cId="1716554648" sldId="476"/>
        </pc:sldMkLst>
      </pc:sldChg>
      <pc:sldMasterChg chg="delSldLayout modSldLayout">
        <pc:chgData name="Kerrie Shanahan" userId="ae473d9f-76e9-476f-892f-2674ea963afc" providerId="ADAL" clId="{17F6F73B-C70A-43E2-8EDD-CF02F10447B1}" dt="2024-08-28T01:14:07.978" v="102"/>
        <pc:sldMasterMkLst>
          <pc:docMk/>
          <pc:sldMasterMk cId="2172787928" sldId="2147483708"/>
        </pc:sldMasterMkLst>
        <pc:sldLayoutChg chg="addSp modSp">
          <pc:chgData name="Kerrie Shanahan" userId="ae473d9f-76e9-476f-892f-2674ea963afc" providerId="ADAL" clId="{17F6F73B-C70A-43E2-8EDD-CF02F10447B1}" dt="2024-08-27T06:48:34.926" v="88"/>
          <pc:sldLayoutMkLst>
            <pc:docMk/>
            <pc:sldMasterMk cId="2172787928" sldId="2147483708"/>
            <pc:sldLayoutMk cId="2272416617" sldId="2147483690"/>
          </pc:sldLayoutMkLst>
        </pc:sldLayoutChg>
        <pc:sldLayoutChg chg="addSp delSp modSp mod">
          <pc:chgData name="Kerrie Shanahan" userId="ae473d9f-76e9-476f-892f-2674ea963afc" providerId="ADAL" clId="{17F6F73B-C70A-43E2-8EDD-CF02F10447B1}" dt="2024-08-27T06:48:39.022" v="90"/>
          <pc:sldLayoutMkLst>
            <pc:docMk/>
            <pc:sldMasterMk cId="2172787928" sldId="2147483708"/>
            <pc:sldLayoutMk cId="830297260" sldId="2147483692"/>
          </pc:sldLayoutMkLst>
        </pc:sldLayoutChg>
        <pc:sldLayoutChg chg="addSp delSp modSp mod">
          <pc:chgData name="Kerrie Shanahan" userId="ae473d9f-76e9-476f-892f-2674ea963afc" providerId="ADAL" clId="{17F6F73B-C70A-43E2-8EDD-CF02F10447B1}" dt="2024-08-27T06:48:32.632" v="87"/>
          <pc:sldLayoutMkLst>
            <pc:docMk/>
            <pc:sldMasterMk cId="2172787928" sldId="2147483708"/>
            <pc:sldLayoutMk cId="3864395886" sldId="2147483696"/>
          </pc:sldLayoutMkLst>
        </pc:sldLayoutChg>
        <pc:sldLayoutChg chg="addSp modSp">
          <pc:chgData name="Kerrie Shanahan" userId="ae473d9f-76e9-476f-892f-2674ea963afc" providerId="ADAL" clId="{17F6F73B-C70A-43E2-8EDD-CF02F10447B1}" dt="2024-08-27T06:48:36.715" v="89"/>
          <pc:sldLayoutMkLst>
            <pc:docMk/>
            <pc:sldMasterMk cId="2172787928" sldId="2147483708"/>
            <pc:sldLayoutMk cId="2156658703" sldId="2147483699"/>
          </pc:sldLayoutMkLst>
        </pc:sldLayoutChg>
        <pc:sldLayoutChg chg="addSp delSp modSp mod">
          <pc:chgData name="Kerrie Shanahan" userId="ae473d9f-76e9-476f-892f-2674ea963afc" providerId="ADAL" clId="{17F6F73B-C70A-43E2-8EDD-CF02F10447B1}" dt="2024-08-27T06:48:00.594" v="79"/>
          <pc:sldLayoutMkLst>
            <pc:docMk/>
            <pc:sldMasterMk cId="2172787928" sldId="2147483708"/>
            <pc:sldLayoutMk cId="3276783575" sldId="2147483715"/>
          </pc:sldLayoutMkLst>
        </pc:sldLayoutChg>
        <pc:sldLayoutChg chg="addSp delSp modSp mod">
          <pc:chgData name="Kerrie Shanahan" userId="ae473d9f-76e9-476f-892f-2674ea963afc" providerId="ADAL" clId="{17F6F73B-C70A-43E2-8EDD-CF02F10447B1}" dt="2024-08-27T06:48:41.621" v="91"/>
          <pc:sldLayoutMkLst>
            <pc:docMk/>
            <pc:sldMasterMk cId="2172787928" sldId="2147483708"/>
            <pc:sldLayoutMk cId="936281495" sldId="2147483743"/>
          </pc:sldLayoutMkLst>
        </pc:sldLayoutChg>
        <pc:sldLayoutChg chg="addSp delSp modSp mod">
          <pc:chgData name="Kerrie Shanahan" userId="ae473d9f-76e9-476f-892f-2674ea963afc" providerId="ADAL" clId="{17F6F73B-C70A-43E2-8EDD-CF02F10447B1}" dt="2024-08-28T01:14:07.978" v="102"/>
          <pc:sldLayoutMkLst>
            <pc:docMk/>
            <pc:sldMasterMk cId="2172787928" sldId="2147483708"/>
            <pc:sldLayoutMk cId="1787566143" sldId="2147483765"/>
          </pc:sldLayoutMkLst>
        </pc:sldLayoutChg>
        <pc:sldLayoutChg chg="del">
          <pc:chgData name="Kerrie Shanahan" userId="ae473d9f-76e9-476f-892f-2674ea963afc" providerId="ADAL" clId="{17F6F73B-C70A-43E2-8EDD-CF02F10447B1}" dt="2024-08-27T06:37:21.956" v="0" actId="2696"/>
          <pc:sldLayoutMkLst>
            <pc:docMk/>
            <pc:sldMasterMk cId="2172787928" sldId="2147483708"/>
            <pc:sldLayoutMk cId="1185396580" sldId="2147483766"/>
          </pc:sldLayoutMkLst>
        </pc:sldLayoutChg>
        <pc:sldLayoutChg chg="del">
          <pc:chgData name="Kerrie Shanahan" userId="ae473d9f-76e9-476f-892f-2674ea963afc" providerId="ADAL" clId="{17F6F73B-C70A-43E2-8EDD-CF02F10447B1}" dt="2024-08-27T06:37:24.480" v="1" actId="2696"/>
          <pc:sldLayoutMkLst>
            <pc:docMk/>
            <pc:sldMasterMk cId="2172787928" sldId="2147483708"/>
            <pc:sldLayoutMk cId="3886550239" sldId="2147483767"/>
          </pc:sldLayoutMkLst>
        </pc:sldLayoutChg>
        <pc:sldLayoutChg chg="addSp modSp">
          <pc:chgData name="Kerrie Shanahan" userId="ae473d9f-76e9-476f-892f-2674ea963afc" providerId="ADAL" clId="{17F6F73B-C70A-43E2-8EDD-CF02F10447B1}" dt="2024-08-27T06:47:41.407" v="71"/>
          <pc:sldLayoutMkLst>
            <pc:docMk/>
            <pc:sldMasterMk cId="2172787928" sldId="2147483708"/>
            <pc:sldLayoutMk cId="1142151318" sldId="2147483768"/>
          </pc:sldLayoutMkLst>
        </pc:sldLayoutChg>
        <pc:sldLayoutChg chg="addSp delSp modSp mod">
          <pc:chgData name="Kerrie Shanahan" userId="ae473d9f-76e9-476f-892f-2674ea963afc" providerId="ADAL" clId="{17F6F73B-C70A-43E2-8EDD-CF02F10447B1}" dt="2024-08-27T06:47:44.124" v="72"/>
          <pc:sldLayoutMkLst>
            <pc:docMk/>
            <pc:sldMasterMk cId="2172787928" sldId="2147483708"/>
            <pc:sldLayoutMk cId="99948327" sldId="2147483769"/>
          </pc:sldLayoutMkLst>
        </pc:sldLayoutChg>
        <pc:sldLayoutChg chg="addSp delSp modSp mod">
          <pc:chgData name="Kerrie Shanahan" userId="ae473d9f-76e9-476f-892f-2674ea963afc" providerId="ADAL" clId="{17F6F73B-C70A-43E2-8EDD-CF02F10447B1}" dt="2024-08-27T06:47:46.089" v="73"/>
          <pc:sldLayoutMkLst>
            <pc:docMk/>
            <pc:sldMasterMk cId="2172787928" sldId="2147483708"/>
            <pc:sldLayoutMk cId="500624972" sldId="2147483770"/>
          </pc:sldLayoutMkLst>
        </pc:sldLayoutChg>
        <pc:sldLayoutChg chg="addSp delSp modSp mod">
          <pc:chgData name="Kerrie Shanahan" userId="ae473d9f-76e9-476f-892f-2674ea963afc" providerId="ADAL" clId="{17F6F73B-C70A-43E2-8EDD-CF02F10447B1}" dt="2024-08-27T06:47:48.374" v="74"/>
          <pc:sldLayoutMkLst>
            <pc:docMk/>
            <pc:sldMasterMk cId="2172787928" sldId="2147483708"/>
            <pc:sldLayoutMk cId="3197712711" sldId="2147483771"/>
          </pc:sldLayoutMkLst>
        </pc:sldLayoutChg>
        <pc:sldLayoutChg chg="addSp delSp modSp mod">
          <pc:chgData name="Kerrie Shanahan" userId="ae473d9f-76e9-476f-892f-2674ea963afc" providerId="ADAL" clId="{17F6F73B-C70A-43E2-8EDD-CF02F10447B1}" dt="2024-08-27T06:47:52.524" v="75"/>
          <pc:sldLayoutMkLst>
            <pc:docMk/>
            <pc:sldMasterMk cId="2172787928" sldId="2147483708"/>
            <pc:sldLayoutMk cId="3076293172" sldId="2147483772"/>
          </pc:sldLayoutMkLst>
        </pc:sldLayoutChg>
        <pc:sldLayoutChg chg="addSp delSp modSp mod">
          <pc:chgData name="Kerrie Shanahan" userId="ae473d9f-76e9-476f-892f-2674ea963afc" providerId="ADAL" clId="{17F6F73B-C70A-43E2-8EDD-CF02F10447B1}" dt="2024-08-27T06:47:54.533" v="76"/>
          <pc:sldLayoutMkLst>
            <pc:docMk/>
            <pc:sldMasterMk cId="2172787928" sldId="2147483708"/>
            <pc:sldLayoutMk cId="1256401333" sldId="2147483773"/>
          </pc:sldLayoutMkLst>
        </pc:sldLayoutChg>
        <pc:sldLayoutChg chg="addSp delSp modSp mod">
          <pc:chgData name="Kerrie Shanahan" userId="ae473d9f-76e9-476f-892f-2674ea963afc" providerId="ADAL" clId="{17F6F73B-C70A-43E2-8EDD-CF02F10447B1}" dt="2024-08-27T06:47:56.794" v="77"/>
          <pc:sldLayoutMkLst>
            <pc:docMk/>
            <pc:sldMasterMk cId="2172787928" sldId="2147483708"/>
            <pc:sldLayoutMk cId="3410214754" sldId="2147483774"/>
          </pc:sldLayoutMkLst>
        </pc:sldLayoutChg>
        <pc:sldLayoutChg chg="addSp delSp modSp mod">
          <pc:chgData name="Kerrie Shanahan" userId="ae473d9f-76e9-476f-892f-2674ea963afc" providerId="ADAL" clId="{17F6F73B-C70A-43E2-8EDD-CF02F10447B1}" dt="2024-08-27T06:47:58.837" v="78"/>
          <pc:sldLayoutMkLst>
            <pc:docMk/>
            <pc:sldMasterMk cId="2172787928" sldId="2147483708"/>
            <pc:sldLayoutMk cId="1930116222" sldId="2147483775"/>
          </pc:sldLayoutMkLst>
        </pc:sldLayoutChg>
        <pc:sldLayoutChg chg="addSp delSp modSp mod">
          <pc:chgData name="Kerrie Shanahan" userId="ae473d9f-76e9-476f-892f-2674ea963afc" providerId="ADAL" clId="{17F6F73B-C70A-43E2-8EDD-CF02F10447B1}" dt="2024-08-27T06:48:02.464" v="80"/>
          <pc:sldLayoutMkLst>
            <pc:docMk/>
            <pc:sldMasterMk cId="2172787928" sldId="2147483708"/>
            <pc:sldLayoutMk cId="3263449712" sldId="2147483776"/>
          </pc:sldLayoutMkLst>
        </pc:sldLayoutChg>
        <pc:sldLayoutChg chg="addSp modSp">
          <pc:chgData name="Kerrie Shanahan" userId="ae473d9f-76e9-476f-892f-2674ea963afc" providerId="ADAL" clId="{17F6F73B-C70A-43E2-8EDD-CF02F10447B1}" dt="2024-08-27T06:48:04.647" v="81"/>
          <pc:sldLayoutMkLst>
            <pc:docMk/>
            <pc:sldMasterMk cId="2172787928" sldId="2147483708"/>
            <pc:sldLayoutMk cId="2432345610" sldId="2147483777"/>
          </pc:sldLayoutMkLst>
        </pc:sldLayoutChg>
        <pc:sldLayoutChg chg="addSp delSp modSp mod">
          <pc:chgData name="Kerrie Shanahan" userId="ae473d9f-76e9-476f-892f-2674ea963afc" providerId="ADAL" clId="{17F6F73B-C70A-43E2-8EDD-CF02F10447B1}" dt="2024-08-27T06:48:10.016" v="83"/>
          <pc:sldLayoutMkLst>
            <pc:docMk/>
            <pc:sldMasterMk cId="2172787928" sldId="2147483708"/>
            <pc:sldLayoutMk cId="3072612684" sldId="2147483778"/>
          </pc:sldLayoutMkLst>
        </pc:sldLayoutChg>
        <pc:sldLayoutChg chg="addSp delSp modSp mod">
          <pc:chgData name="Kerrie Shanahan" userId="ae473d9f-76e9-476f-892f-2674ea963afc" providerId="ADAL" clId="{17F6F73B-C70A-43E2-8EDD-CF02F10447B1}" dt="2024-08-27T06:48:28.344" v="86"/>
          <pc:sldLayoutMkLst>
            <pc:docMk/>
            <pc:sldMasterMk cId="2172787928" sldId="2147483708"/>
            <pc:sldLayoutMk cId="4197174195" sldId="2147483779"/>
          </pc:sldLayoutMkLst>
        </pc:sldLayoutChg>
      </pc:sldMasterChg>
    </pc:docChg>
  </pc:docChgLst>
  <pc:docChgLst>
    <pc:chgData name="Kerrie Shanahan" userId="ae473d9f-76e9-476f-892f-2674ea963afc" providerId="ADAL" clId="{D4984AB7-F50F-46AE-95CC-3EBF84E1FD06}"/>
    <pc:docChg chg="undo custSel delSld modSld">
      <pc:chgData name="Kerrie Shanahan" userId="ae473d9f-76e9-476f-892f-2674ea963afc" providerId="ADAL" clId="{D4984AB7-F50F-46AE-95CC-3EBF84E1FD06}" dt="2024-11-04T00:36:47.732" v="242" actId="2696"/>
      <pc:docMkLst>
        <pc:docMk/>
      </pc:docMkLst>
      <pc:sldChg chg="modSp modNotesTx">
        <pc:chgData name="Kerrie Shanahan" userId="ae473d9f-76e9-476f-892f-2674ea963afc" providerId="ADAL" clId="{D4984AB7-F50F-46AE-95CC-3EBF84E1FD06}" dt="2024-10-15T23:50:57.668" v="231" actId="14826"/>
        <pc:sldMkLst>
          <pc:docMk/>
          <pc:sldMk cId="4150549256" sldId="437"/>
        </pc:sldMkLst>
        <pc:picChg chg="mod">
          <ac:chgData name="Kerrie Shanahan" userId="ae473d9f-76e9-476f-892f-2674ea963afc" providerId="ADAL" clId="{D4984AB7-F50F-46AE-95CC-3EBF84E1FD06}" dt="2024-10-15T23:50:57.668" v="231" actId="14826"/>
          <ac:picMkLst>
            <pc:docMk/>
            <pc:sldMk cId="4150549256" sldId="437"/>
            <ac:picMk id="3" creationId="{1825C2BD-668D-1B47-A307-4478F57E8F9E}"/>
          </ac:picMkLst>
        </pc:picChg>
      </pc:sldChg>
      <pc:sldChg chg="modSp mod modNotesTx">
        <pc:chgData name="Kerrie Shanahan" userId="ae473d9f-76e9-476f-892f-2674ea963afc" providerId="ADAL" clId="{D4984AB7-F50F-46AE-95CC-3EBF84E1FD06}" dt="2024-10-15T23:04:14.110" v="123" actId="207"/>
        <pc:sldMkLst>
          <pc:docMk/>
          <pc:sldMk cId="3662316055" sldId="441"/>
        </pc:sldMkLst>
        <pc:spChg chg="mod">
          <ac:chgData name="Kerrie Shanahan" userId="ae473d9f-76e9-476f-892f-2674ea963afc" providerId="ADAL" clId="{D4984AB7-F50F-46AE-95CC-3EBF84E1FD06}" dt="2024-10-15T05:23:06.876" v="74" actId="20577"/>
          <ac:spMkLst>
            <pc:docMk/>
            <pc:sldMk cId="3662316055" sldId="441"/>
            <ac:spMk id="4" creationId="{DFA8163B-DA64-924A-B4D9-41EA437843E9}"/>
          </ac:spMkLst>
        </pc:spChg>
        <pc:spChg chg="mod">
          <ac:chgData name="Kerrie Shanahan" userId="ae473d9f-76e9-476f-892f-2674ea963afc" providerId="ADAL" clId="{D4984AB7-F50F-46AE-95CC-3EBF84E1FD06}" dt="2024-10-15T05:23:23.247" v="79" actId="20577"/>
          <ac:spMkLst>
            <pc:docMk/>
            <pc:sldMk cId="3662316055" sldId="441"/>
            <ac:spMk id="5" creationId="{D8947796-C86B-7B4C-95FE-FF93BD835AA4}"/>
          </ac:spMkLst>
        </pc:spChg>
      </pc:sldChg>
      <pc:sldChg chg="modNotesTx">
        <pc:chgData name="Kerrie Shanahan" userId="ae473d9f-76e9-476f-892f-2674ea963afc" providerId="ADAL" clId="{D4984AB7-F50F-46AE-95CC-3EBF84E1FD06}" dt="2024-10-15T22:57:07.439" v="118" actId="20577"/>
        <pc:sldMkLst>
          <pc:docMk/>
          <pc:sldMk cId="1548968196" sldId="443"/>
        </pc:sldMkLst>
      </pc:sldChg>
      <pc:sldChg chg="modSp mod modNotesTx">
        <pc:chgData name="Kerrie Shanahan" userId="ae473d9f-76e9-476f-892f-2674ea963afc" providerId="ADAL" clId="{D4984AB7-F50F-46AE-95CC-3EBF84E1FD06}" dt="2024-11-04T00:33:22.930" v="232"/>
        <pc:sldMkLst>
          <pc:docMk/>
          <pc:sldMk cId="240114052" sldId="449"/>
        </pc:sldMkLst>
        <pc:spChg chg="mod">
          <ac:chgData name="Kerrie Shanahan" userId="ae473d9f-76e9-476f-892f-2674ea963afc" providerId="ADAL" clId="{D4984AB7-F50F-46AE-95CC-3EBF84E1FD06}" dt="2024-10-15T05:24:18.050" v="84" actId="20577"/>
          <ac:spMkLst>
            <pc:docMk/>
            <pc:sldMk cId="240114052" sldId="449"/>
            <ac:spMk id="24" creationId="{243F9353-4476-7768-8A18-5FE00BE9DAA8}"/>
          </ac:spMkLst>
        </pc:spChg>
      </pc:sldChg>
      <pc:sldChg chg="modNotesTx">
        <pc:chgData name="Kerrie Shanahan" userId="ae473d9f-76e9-476f-892f-2674ea963afc" providerId="ADAL" clId="{D4984AB7-F50F-46AE-95CC-3EBF84E1FD06}" dt="2024-10-15T23:09:32.690" v="166" actId="20577"/>
        <pc:sldMkLst>
          <pc:docMk/>
          <pc:sldMk cId="2664320030" sldId="478"/>
        </pc:sldMkLst>
      </pc:sldChg>
      <pc:sldChg chg="modNotesTx">
        <pc:chgData name="Kerrie Shanahan" userId="ae473d9f-76e9-476f-892f-2674ea963afc" providerId="ADAL" clId="{D4984AB7-F50F-46AE-95CC-3EBF84E1FD06}" dt="2024-10-15T23:12:15.787" v="221" actId="20577"/>
        <pc:sldMkLst>
          <pc:docMk/>
          <pc:sldMk cId="1559763415" sldId="481"/>
        </pc:sldMkLst>
      </pc:sldChg>
      <pc:sldChg chg="modNotesTx">
        <pc:chgData name="Kerrie Shanahan" userId="ae473d9f-76e9-476f-892f-2674ea963afc" providerId="ADAL" clId="{D4984AB7-F50F-46AE-95CC-3EBF84E1FD06}" dt="2024-10-15T04:19:25.840" v="38" actId="20577"/>
        <pc:sldMkLst>
          <pc:docMk/>
          <pc:sldMk cId="1652726119" sldId="509"/>
        </pc:sldMkLst>
      </pc:sldChg>
      <pc:sldChg chg="delSp modSp del mod modNotesTx">
        <pc:chgData name="Kerrie Shanahan" userId="ae473d9f-76e9-476f-892f-2674ea963afc" providerId="ADAL" clId="{D4984AB7-F50F-46AE-95CC-3EBF84E1FD06}" dt="2024-11-04T00:36:43.271" v="241"/>
        <pc:sldMkLst>
          <pc:docMk/>
          <pc:sldMk cId="1921910358" sldId="517"/>
        </pc:sldMkLst>
        <pc:grpChg chg="del mod">
          <ac:chgData name="Kerrie Shanahan" userId="ae473d9f-76e9-476f-892f-2674ea963afc" providerId="ADAL" clId="{D4984AB7-F50F-46AE-95CC-3EBF84E1FD06}" dt="2024-11-04T00:34:43.630" v="237" actId="478"/>
          <ac:grpSpMkLst>
            <pc:docMk/>
            <pc:sldMk cId="1921910358" sldId="517"/>
            <ac:grpSpMk id="6" creationId="{F779EF82-5C56-4CF9-3095-8A0DCEAE4675}"/>
          </ac:grpSpMkLst>
        </pc:grpChg>
        <pc:picChg chg="del mod">
          <ac:chgData name="Kerrie Shanahan" userId="ae473d9f-76e9-476f-892f-2674ea963afc" providerId="ADAL" clId="{D4984AB7-F50F-46AE-95CC-3EBF84E1FD06}" dt="2024-11-04T00:34:43.630" v="237" actId="478"/>
          <ac:picMkLst>
            <pc:docMk/>
            <pc:sldMk cId="1921910358" sldId="517"/>
            <ac:picMk id="9" creationId="{5DFFA833-8853-CB60-1642-77AAD950DB83}"/>
          </ac:picMkLst>
        </pc:picChg>
      </pc:sldChg>
      <pc:sldChg chg="modNotesTx">
        <pc:chgData name="Kerrie Shanahan" userId="ae473d9f-76e9-476f-892f-2674ea963afc" providerId="ADAL" clId="{D4984AB7-F50F-46AE-95CC-3EBF84E1FD06}" dt="2024-10-08T05:09:10.062" v="29" actId="113"/>
        <pc:sldMkLst>
          <pc:docMk/>
          <pc:sldMk cId="1797789494" sldId="518"/>
        </pc:sldMkLst>
      </pc:sldChg>
      <pc:sldChg chg="del modNotesTx">
        <pc:chgData name="Kerrie Shanahan" userId="ae473d9f-76e9-476f-892f-2674ea963afc" providerId="ADAL" clId="{D4984AB7-F50F-46AE-95CC-3EBF84E1FD06}" dt="2024-11-04T00:36:02.953" v="239"/>
        <pc:sldMkLst>
          <pc:docMk/>
          <pc:sldMk cId="3324446923" sldId="519"/>
        </pc:sldMkLst>
      </pc:sldChg>
      <pc:sldChg chg="modNotesTx">
        <pc:chgData name="Kerrie Shanahan" userId="ae473d9f-76e9-476f-892f-2674ea963afc" providerId="ADAL" clId="{D4984AB7-F50F-46AE-95CC-3EBF84E1FD06}" dt="2024-10-15T23:31:39" v="230" actId="20577"/>
        <pc:sldMkLst>
          <pc:docMk/>
          <pc:sldMk cId="409148390" sldId="520"/>
        </pc:sldMkLst>
      </pc:sldChg>
      <pc:sldChg chg="del modNotesTx">
        <pc:chgData name="Kerrie Shanahan" userId="ae473d9f-76e9-476f-892f-2674ea963afc" providerId="ADAL" clId="{D4984AB7-F50F-46AE-95CC-3EBF84E1FD06}" dt="2024-11-04T00:36:47.732" v="242" actId="2696"/>
        <pc:sldMkLst>
          <pc:docMk/>
          <pc:sldMk cId="1100987001" sldId="522"/>
        </pc:sldMkLst>
      </pc:sldChg>
      <pc:sldChg chg="del modNotesTx">
        <pc:chgData name="Kerrie Shanahan" userId="ae473d9f-76e9-476f-892f-2674ea963afc" providerId="ADAL" clId="{D4984AB7-F50F-46AE-95CC-3EBF84E1FD06}" dt="2024-11-04T00:36:32.503" v="240" actId="2696"/>
        <pc:sldMkLst>
          <pc:docMk/>
          <pc:sldMk cId="240807573" sldId="523"/>
        </pc:sldMkLst>
      </pc:sldChg>
      <pc:sldChg chg="modNotesTx">
        <pc:chgData name="Kerrie Shanahan" userId="ae473d9f-76e9-476f-892f-2674ea963afc" providerId="ADAL" clId="{D4984AB7-F50F-46AE-95CC-3EBF84E1FD06}" dt="2024-10-15T05:12:38.051" v="68" actId="20577"/>
        <pc:sldMkLst>
          <pc:docMk/>
          <pc:sldMk cId="3556024566" sldId="524"/>
        </pc:sldMkLst>
      </pc:sldChg>
      <pc:sldMasterChg chg="delSldLayout">
        <pc:chgData name="Kerrie Shanahan" userId="ae473d9f-76e9-476f-892f-2674ea963afc" providerId="ADAL" clId="{D4984AB7-F50F-46AE-95CC-3EBF84E1FD06}" dt="2024-10-08T23:27:15.342" v="33" actId="2696"/>
        <pc:sldMasterMkLst>
          <pc:docMk/>
          <pc:sldMasterMk cId="2172787928" sldId="2147483708"/>
        </pc:sldMasterMkLst>
        <pc:sldLayoutChg chg="del">
          <pc:chgData name="Kerrie Shanahan" userId="ae473d9f-76e9-476f-892f-2674ea963afc" providerId="ADAL" clId="{D4984AB7-F50F-46AE-95CC-3EBF84E1FD06}" dt="2024-10-08T23:26:17.050" v="31" actId="2696"/>
          <pc:sldLayoutMkLst>
            <pc:docMk/>
            <pc:sldMasterMk cId="2172787928" sldId="2147483708"/>
            <pc:sldLayoutMk cId="3259366664" sldId="2147483789"/>
          </pc:sldLayoutMkLst>
        </pc:sldLayoutChg>
        <pc:sldLayoutChg chg="del">
          <pc:chgData name="Kerrie Shanahan" userId="ae473d9f-76e9-476f-892f-2674ea963afc" providerId="ADAL" clId="{D4984AB7-F50F-46AE-95CC-3EBF84E1FD06}" dt="2024-10-08T23:27:15.342" v="33" actId="2696"/>
          <pc:sldLayoutMkLst>
            <pc:docMk/>
            <pc:sldMasterMk cId="2172787928" sldId="2147483708"/>
            <pc:sldLayoutMk cId="2317210569" sldId="2147483790"/>
          </pc:sldLayoutMkLst>
        </pc:sldLayoutChg>
      </pc:sldMasterChg>
    </pc:docChg>
  </pc:docChgLst>
  <pc:docChgLst>
    <pc:chgData name="Martine Power" userId="f3410e55-3c0b-475c-b0b5-72038337e5c9" providerId="ADAL" clId="{C4E94256-AD71-45FF-B8B9-DD3DE5F1C6A5}"/>
    <pc:docChg chg="custSel modSld">
      <pc:chgData name="Martine Power" userId="f3410e55-3c0b-475c-b0b5-72038337e5c9" providerId="ADAL" clId="{C4E94256-AD71-45FF-B8B9-DD3DE5F1C6A5}" dt="2024-10-07T05:53:12.763" v="444" actId="313"/>
      <pc:docMkLst>
        <pc:docMk/>
      </pc:docMkLst>
      <pc:sldChg chg="modNotesTx">
        <pc:chgData name="Martine Power" userId="f3410e55-3c0b-475c-b0b5-72038337e5c9" providerId="ADAL" clId="{C4E94256-AD71-45FF-B8B9-DD3DE5F1C6A5}" dt="2024-10-07T05:03:15.547" v="425" actId="113"/>
        <pc:sldMkLst>
          <pc:docMk/>
          <pc:sldMk cId="4150549256" sldId="437"/>
        </pc:sldMkLst>
      </pc:sldChg>
      <pc:sldChg chg="modNotesTx">
        <pc:chgData name="Martine Power" userId="f3410e55-3c0b-475c-b0b5-72038337e5c9" providerId="ADAL" clId="{C4E94256-AD71-45FF-B8B9-DD3DE5F1C6A5}" dt="2024-10-07T04:33:17.418" v="226" actId="20577"/>
        <pc:sldMkLst>
          <pc:docMk/>
          <pc:sldMk cId="3662316055" sldId="441"/>
        </pc:sldMkLst>
      </pc:sldChg>
      <pc:sldChg chg="modNotesTx">
        <pc:chgData name="Martine Power" userId="f3410e55-3c0b-475c-b0b5-72038337e5c9" providerId="ADAL" clId="{C4E94256-AD71-45FF-B8B9-DD3DE5F1C6A5}" dt="2024-10-07T04:36:18.235" v="227" actId="20577"/>
        <pc:sldMkLst>
          <pc:docMk/>
          <pc:sldMk cId="3790191868" sldId="442"/>
        </pc:sldMkLst>
      </pc:sldChg>
      <pc:sldChg chg="modNotesTx">
        <pc:chgData name="Martine Power" userId="f3410e55-3c0b-475c-b0b5-72038337e5c9" providerId="ADAL" clId="{C4E94256-AD71-45FF-B8B9-DD3DE5F1C6A5}" dt="2024-10-07T04:36:36.179" v="228" actId="20577"/>
        <pc:sldMkLst>
          <pc:docMk/>
          <pc:sldMk cId="1548968196" sldId="443"/>
        </pc:sldMkLst>
      </pc:sldChg>
      <pc:sldChg chg="modNotesTx">
        <pc:chgData name="Martine Power" userId="f3410e55-3c0b-475c-b0b5-72038337e5c9" providerId="ADAL" clId="{C4E94256-AD71-45FF-B8B9-DD3DE5F1C6A5}" dt="2024-10-07T04:37:28.125" v="232" actId="113"/>
        <pc:sldMkLst>
          <pc:docMk/>
          <pc:sldMk cId="1550106778" sldId="444"/>
        </pc:sldMkLst>
      </pc:sldChg>
      <pc:sldChg chg="modNotesTx">
        <pc:chgData name="Martine Power" userId="f3410e55-3c0b-475c-b0b5-72038337e5c9" providerId="ADAL" clId="{C4E94256-AD71-45FF-B8B9-DD3DE5F1C6A5}" dt="2024-10-07T04:38:09.957" v="238" actId="113"/>
        <pc:sldMkLst>
          <pc:docMk/>
          <pc:sldMk cId="2708634835" sldId="445"/>
        </pc:sldMkLst>
      </pc:sldChg>
      <pc:sldChg chg="modNotesTx">
        <pc:chgData name="Martine Power" userId="f3410e55-3c0b-475c-b0b5-72038337e5c9" providerId="ADAL" clId="{C4E94256-AD71-45FF-B8B9-DD3DE5F1C6A5}" dt="2024-10-07T05:53:12.763" v="444" actId="313"/>
        <pc:sldMkLst>
          <pc:docMk/>
          <pc:sldMk cId="240114052" sldId="449"/>
        </pc:sldMkLst>
      </pc:sldChg>
      <pc:sldChg chg="modNotesTx">
        <pc:chgData name="Martine Power" userId="f3410e55-3c0b-475c-b0b5-72038337e5c9" providerId="ADAL" clId="{C4E94256-AD71-45FF-B8B9-DD3DE5F1C6A5}" dt="2024-10-07T04:41:06.381" v="243" actId="113"/>
        <pc:sldMkLst>
          <pc:docMk/>
          <pc:sldMk cId="2806691242" sldId="472"/>
        </pc:sldMkLst>
      </pc:sldChg>
      <pc:sldChg chg="modNotesTx">
        <pc:chgData name="Martine Power" userId="f3410e55-3c0b-475c-b0b5-72038337e5c9" providerId="ADAL" clId="{C4E94256-AD71-45FF-B8B9-DD3DE5F1C6A5}" dt="2024-10-07T04:41:32.126" v="245" actId="113"/>
        <pc:sldMkLst>
          <pc:docMk/>
          <pc:sldMk cId="2667868244" sldId="473"/>
        </pc:sldMkLst>
      </pc:sldChg>
      <pc:sldChg chg="modNotesTx">
        <pc:chgData name="Martine Power" userId="f3410e55-3c0b-475c-b0b5-72038337e5c9" providerId="ADAL" clId="{C4E94256-AD71-45FF-B8B9-DD3DE5F1C6A5}" dt="2024-10-07T04:43:47.307" v="250" actId="20577"/>
        <pc:sldMkLst>
          <pc:docMk/>
          <pc:sldMk cId="908412850" sldId="475"/>
        </pc:sldMkLst>
      </pc:sldChg>
      <pc:sldChg chg="modNotesTx">
        <pc:chgData name="Martine Power" userId="f3410e55-3c0b-475c-b0b5-72038337e5c9" providerId="ADAL" clId="{C4E94256-AD71-45FF-B8B9-DD3DE5F1C6A5}" dt="2024-10-07T04:44:18.199" v="253" actId="113"/>
        <pc:sldMkLst>
          <pc:docMk/>
          <pc:sldMk cId="1716554648" sldId="476"/>
        </pc:sldMkLst>
      </pc:sldChg>
      <pc:sldChg chg="modNotesTx">
        <pc:chgData name="Martine Power" userId="f3410e55-3c0b-475c-b0b5-72038337e5c9" providerId="ADAL" clId="{C4E94256-AD71-45FF-B8B9-DD3DE5F1C6A5}" dt="2024-10-07T04:52:06.506" v="366" actId="113"/>
        <pc:sldMkLst>
          <pc:docMk/>
          <pc:sldMk cId="2664320030" sldId="478"/>
        </pc:sldMkLst>
      </pc:sldChg>
      <pc:sldChg chg="modNotesTx">
        <pc:chgData name="Martine Power" userId="f3410e55-3c0b-475c-b0b5-72038337e5c9" providerId="ADAL" clId="{C4E94256-AD71-45FF-B8B9-DD3DE5F1C6A5}" dt="2024-10-07T04:58:29.542" v="416" actId="113"/>
        <pc:sldMkLst>
          <pc:docMk/>
          <pc:sldMk cId="3005270447" sldId="480"/>
        </pc:sldMkLst>
      </pc:sldChg>
      <pc:sldChg chg="modNotesTx">
        <pc:chgData name="Martine Power" userId="f3410e55-3c0b-475c-b0b5-72038337e5c9" providerId="ADAL" clId="{C4E94256-AD71-45FF-B8B9-DD3DE5F1C6A5}" dt="2024-10-07T05:48:57.462" v="440" actId="114"/>
        <pc:sldMkLst>
          <pc:docMk/>
          <pc:sldMk cId="1559763415" sldId="481"/>
        </pc:sldMkLst>
      </pc:sldChg>
      <pc:sldChg chg="modNotesTx">
        <pc:chgData name="Martine Power" userId="f3410e55-3c0b-475c-b0b5-72038337e5c9" providerId="ADAL" clId="{C4E94256-AD71-45FF-B8B9-DD3DE5F1C6A5}" dt="2024-10-07T04:41:56.661" v="247" actId="113"/>
        <pc:sldMkLst>
          <pc:docMk/>
          <pc:sldMk cId="3577013097" sldId="498"/>
        </pc:sldMkLst>
      </pc:sldChg>
      <pc:sldChg chg="modNotesTx">
        <pc:chgData name="Martine Power" userId="f3410e55-3c0b-475c-b0b5-72038337e5c9" providerId="ADAL" clId="{C4E94256-AD71-45FF-B8B9-DD3DE5F1C6A5}" dt="2024-10-07T04:44:53.424" v="257" actId="113"/>
        <pc:sldMkLst>
          <pc:docMk/>
          <pc:sldMk cId="2230884598" sldId="499"/>
        </pc:sldMkLst>
      </pc:sldChg>
      <pc:sldChg chg="modNotesTx">
        <pc:chgData name="Martine Power" userId="f3410e55-3c0b-475c-b0b5-72038337e5c9" providerId="ADAL" clId="{C4E94256-AD71-45FF-B8B9-DD3DE5F1C6A5}" dt="2024-10-07T04:59:27.296" v="419" actId="20577"/>
        <pc:sldMkLst>
          <pc:docMk/>
          <pc:sldMk cId="3426776120" sldId="502"/>
        </pc:sldMkLst>
      </pc:sldChg>
      <pc:sldChg chg="modNotesTx">
        <pc:chgData name="Martine Power" userId="f3410e55-3c0b-475c-b0b5-72038337e5c9" providerId="ADAL" clId="{C4E94256-AD71-45FF-B8B9-DD3DE5F1C6A5}" dt="2024-10-07T04:58:54.443" v="418" actId="20577"/>
        <pc:sldMkLst>
          <pc:docMk/>
          <pc:sldMk cId="945680467" sldId="504"/>
        </pc:sldMkLst>
      </pc:sldChg>
      <pc:sldChg chg="modNotesTx">
        <pc:chgData name="Martine Power" userId="f3410e55-3c0b-475c-b0b5-72038337e5c9" providerId="ADAL" clId="{C4E94256-AD71-45FF-B8B9-DD3DE5F1C6A5}" dt="2024-10-07T04:59:48.140" v="421" actId="20577"/>
        <pc:sldMkLst>
          <pc:docMk/>
          <pc:sldMk cId="48479127" sldId="505"/>
        </pc:sldMkLst>
      </pc:sldChg>
      <pc:sldChg chg="modNotesTx">
        <pc:chgData name="Martine Power" userId="f3410e55-3c0b-475c-b0b5-72038337e5c9" providerId="ADAL" clId="{C4E94256-AD71-45FF-B8B9-DD3DE5F1C6A5}" dt="2024-10-07T04:01:36.351" v="38" actId="20577"/>
        <pc:sldMkLst>
          <pc:docMk/>
          <pc:sldMk cId="3580694833" sldId="510"/>
        </pc:sldMkLst>
      </pc:sldChg>
      <pc:sldChg chg="modNotesTx">
        <pc:chgData name="Martine Power" userId="f3410e55-3c0b-475c-b0b5-72038337e5c9" providerId="ADAL" clId="{C4E94256-AD71-45FF-B8B9-DD3DE5F1C6A5}" dt="2024-10-07T04:02:46.260" v="43" actId="113"/>
        <pc:sldMkLst>
          <pc:docMk/>
          <pc:sldMk cId="702303488" sldId="511"/>
        </pc:sldMkLst>
      </pc:sldChg>
      <pc:sldChg chg="modNotesTx">
        <pc:chgData name="Martine Power" userId="f3410e55-3c0b-475c-b0b5-72038337e5c9" providerId="ADAL" clId="{C4E94256-AD71-45FF-B8B9-DD3DE5F1C6A5}" dt="2024-10-07T04:03:16.541" v="45" actId="113"/>
        <pc:sldMkLst>
          <pc:docMk/>
          <pc:sldMk cId="2491177883" sldId="512"/>
        </pc:sldMkLst>
      </pc:sldChg>
      <pc:sldChg chg="modNotesTx">
        <pc:chgData name="Martine Power" userId="f3410e55-3c0b-475c-b0b5-72038337e5c9" providerId="ADAL" clId="{C4E94256-AD71-45FF-B8B9-DD3DE5F1C6A5}" dt="2024-10-07T04:04:59.736" v="52" actId="113"/>
        <pc:sldMkLst>
          <pc:docMk/>
          <pc:sldMk cId="868684786" sldId="513"/>
        </pc:sldMkLst>
      </pc:sldChg>
      <pc:sldChg chg="modNotesTx">
        <pc:chgData name="Martine Power" userId="f3410e55-3c0b-475c-b0b5-72038337e5c9" providerId="ADAL" clId="{C4E94256-AD71-45FF-B8B9-DD3DE5F1C6A5}" dt="2024-10-07T04:10:36.047" v="59" actId="20577"/>
        <pc:sldMkLst>
          <pc:docMk/>
          <pc:sldMk cId="1971552586" sldId="515"/>
        </pc:sldMkLst>
      </pc:sldChg>
      <pc:sldChg chg="modNotesTx">
        <pc:chgData name="Martine Power" userId="f3410e55-3c0b-475c-b0b5-72038337e5c9" providerId="ADAL" clId="{C4E94256-AD71-45FF-B8B9-DD3DE5F1C6A5}" dt="2024-10-07T04:16:29.528" v="87" actId="20577"/>
        <pc:sldMkLst>
          <pc:docMk/>
          <pc:sldMk cId="1921910358" sldId="517"/>
        </pc:sldMkLst>
      </pc:sldChg>
      <pc:sldChg chg="modNotesTx">
        <pc:chgData name="Martine Power" userId="f3410e55-3c0b-475c-b0b5-72038337e5c9" providerId="ADAL" clId="{C4E94256-AD71-45FF-B8B9-DD3DE5F1C6A5}" dt="2024-10-07T03:57:38.265" v="31" actId="20577"/>
        <pc:sldMkLst>
          <pc:docMk/>
          <pc:sldMk cId="1797789494" sldId="518"/>
        </pc:sldMkLst>
      </pc:sldChg>
      <pc:sldChg chg="modNotesTx">
        <pc:chgData name="Martine Power" userId="f3410e55-3c0b-475c-b0b5-72038337e5c9" providerId="ADAL" clId="{C4E94256-AD71-45FF-B8B9-DD3DE5F1C6A5}" dt="2024-10-07T04:29:24.567" v="225" actId="6549"/>
        <pc:sldMkLst>
          <pc:docMk/>
          <pc:sldMk cId="3324446923" sldId="519"/>
        </pc:sldMkLst>
      </pc:sldChg>
      <pc:sldChg chg="modNotesTx">
        <pc:chgData name="Martine Power" userId="f3410e55-3c0b-475c-b0b5-72038337e5c9" providerId="ADAL" clId="{C4E94256-AD71-45FF-B8B9-DD3DE5F1C6A5}" dt="2024-10-07T03:52:42.783" v="17" actId="20577"/>
        <pc:sldMkLst>
          <pc:docMk/>
          <pc:sldMk cId="409148390" sldId="520"/>
        </pc:sldMkLst>
      </pc:sldChg>
    </pc:docChg>
  </pc:docChgLst>
  <pc:docChgLst>
    <pc:chgData name="Rebecca McEwan" userId="ff810c5d-fc8a-4cb6-9b96-8b31b958f764" providerId="ADAL" clId="{BE552037-87AA-47B0-9945-0BF830930346}"/>
    <pc:docChg chg="undo custSel modSld">
      <pc:chgData name="Rebecca McEwan" userId="ff810c5d-fc8a-4cb6-9b96-8b31b958f764" providerId="ADAL" clId="{BE552037-87AA-47B0-9945-0BF830930346}" dt="2024-09-17T05:12:04.184" v="414" actId="20577"/>
      <pc:docMkLst>
        <pc:docMk/>
      </pc:docMkLst>
      <pc:sldChg chg="modNotesTx">
        <pc:chgData name="Rebecca McEwan" userId="ff810c5d-fc8a-4cb6-9b96-8b31b958f764" providerId="ADAL" clId="{BE552037-87AA-47B0-9945-0BF830930346}" dt="2024-09-17T05:10:32.785" v="395" actId="20577"/>
        <pc:sldMkLst>
          <pc:docMk/>
          <pc:sldMk cId="3662316055" sldId="441"/>
        </pc:sldMkLst>
      </pc:sldChg>
      <pc:sldChg chg="modNotesTx">
        <pc:chgData name="Rebecca McEwan" userId="ff810c5d-fc8a-4cb6-9b96-8b31b958f764" providerId="ADAL" clId="{BE552037-87AA-47B0-9945-0BF830930346}" dt="2024-09-17T05:05:24.014" v="381" actId="6549"/>
        <pc:sldMkLst>
          <pc:docMk/>
          <pc:sldMk cId="3790191868" sldId="442"/>
        </pc:sldMkLst>
      </pc:sldChg>
      <pc:sldChg chg="modNotesTx">
        <pc:chgData name="Rebecca McEwan" userId="ff810c5d-fc8a-4cb6-9b96-8b31b958f764" providerId="ADAL" clId="{BE552037-87AA-47B0-9945-0BF830930346}" dt="2024-09-17T05:06:19.644" v="390" actId="6549"/>
        <pc:sldMkLst>
          <pc:docMk/>
          <pc:sldMk cId="1548968196" sldId="443"/>
        </pc:sldMkLst>
      </pc:sldChg>
      <pc:sldChg chg="modSp mod">
        <pc:chgData name="Rebecca McEwan" userId="ff810c5d-fc8a-4cb6-9b96-8b31b958f764" providerId="ADAL" clId="{BE552037-87AA-47B0-9945-0BF830930346}" dt="2024-09-17T05:11:58.450" v="410" actId="20577"/>
        <pc:sldMkLst>
          <pc:docMk/>
          <pc:sldMk cId="3096463887" sldId="468"/>
        </pc:sldMkLst>
        <pc:spChg chg="mod">
          <ac:chgData name="Rebecca McEwan" userId="ff810c5d-fc8a-4cb6-9b96-8b31b958f764" providerId="ADAL" clId="{BE552037-87AA-47B0-9945-0BF830930346}" dt="2024-09-17T05:11:58.450" v="410" actId="20577"/>
          <ac:spMkLst>
            <pc:docMk/>
            <pc:sldMk cId="3096463887" sldId="468"/>
            <ac:spMk id="2" creationId="{C91F3D74-B826-3171-EFD9-F79F8D4940E5}"/>
          </ac:spMkLst>
        </pc:spChg>
      </pc:sldChg>
      <pc:sldChg chg="modSp mod">
        <pc:chgData name="Rebecca McEwan" userId="ff810c5d-fc8a-4cb6-9b96-8b31b958f764" providerId="ADAL" clId="{BE552037-87AA-47B0-9945-0BF830930346}" dt="2024-09-17T05:12:04.184" v="414" actId="20577"/>
        <pc:sldMkLst>
          <pc:docMk/>
          <pc:sldMk cId="2325795097" sldId="471"/>
        </pc:sldMkLst>
        <pc:spChg chg="mod">
          <ac:chgData name="Rebecca McEwan" userId="ff810c5d-fc8a-4cb6-9b96-8b31b958f764" providerId="ADAL" clId="{BE552037-87AA-47B0-9945-0BF830930346}" dt="2024-09-17T05:12:04.184" v="414" actId="20577"/>
          <ac:spMkLst>
            <pc:docMk/>
            <pc:sldMk cId="2325795097" sldId="471"/>
            <ac:spMk id="3" creationId="{9109948D-5C92-E1CB-E2DE-C5041DE3364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 new phonemic awareness skills (slides 12 and 13) and the letter–sound correspondence </a:t>
            </a:r>
            <a:r>
              <a:rPr lang="en-AU" b="1" dirty="0"/>
              <a:t>h</a:t>
            </a:r>
            <a:r>
              <a:rPr lang="en-AU" dirty="0"/>
              <a:t> says /h/ (slides 14 to 39),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pen is in the tip.</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Blend and point: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creek</a:t>
            </a:r>
            <a:r>
              <a:rPr lang="en-US" b="0"/>
              <a:t>, </a:t>
            </a:r>
            <a:r>
              <a:rPr lang="en-US" b="1"/>
              <a:t>shelf</a:t>
            </a:r>
            <a:r>
              <a:rPr lang="en-US" b="0"/>
              <a:t>, </a:t>
            </a:r>
            <a:r>
              <a:rPr lang="en-US" b="1"/>
              <a:t>point</a:t>
            </a:r>
            <a:r>
              <a:rPr lang="en-US" b="0"/>
              <a:t>.</a:t>
            </a:r>
          </a:p>
          <a:p>
            <a:endParaRPr lang="en-US" b="0"/>
          </a:p>
          <a:p>
            <a:r>
              <a:rPr lang="en-US" b="0"/>
              <a:t>Explain to students that you will close your eyes, then:</a:t>
            </a:r>
          </a:p>
          <a:p>
            <a:pPr marL="171450" indent="-171450">
              <a:buFont typeface="Arial" panose="020B0604020202020204" pitchFamily="34" charset="0"/>
              <a:buChar char="•"/>
            </a:pPr>
            <a:r>
              <a:rPr lang="en-US" b="0"/>
              <a:t>say four sounds while</a:t>
            </a:r>
            <a:r>
              <a:rPr lang="en-US"/>
              <a:t> thinking</a:t>
            </a:r>
            <a:r>
              <a:rPr lang="en-US" b="0"/>
              <a:t> </a:t>
            </a:r>
            <a:r>
              <a:rPr lang="en-US"/>
              <a:t>about </a:t>
            </a:r>
            <a:r>
              <a:rPr lang="en-US" b="0"/>
              <a:t>the four dots on the slide</a:t>
            </a:r>
            <a:endParaRPr lang="en-US" b="0">
              <a:ea typeface="Calibri"/>
              <a:cs typeface="Calibri"/>
            </a:endParaRPr>
          </a:p>
          <a:p>
            <a:pPr marL="171450" indent="-171450">
              <a:buFont typeface="Arial" panose="020B0604020202020204" pitchFamily="34" charset="0"/>
              <a:buChar char="•"/>
            </a:pPr>
            <a:r>
              <a:rPr lang="en-US" b="0"/>
              <a:t>blend the four sounds to say the word while </a:t>
            </a:r>
            <a:r>
              <a:rPr lang="en-US"/>
              <a:t>thinking about</a:t>
            </a:r>
            <a:r>
              <a:rPr lang="en-US" b="0"/>
              <a:t> the arrow on the slide.</a:t>
            </a:r>
            <a:endParaRPr lang="en-US" b="0">
              <a:ea typeface="Calibri" panose="020F0502020204030204"/>
              <a:cs typeface="Calibri" panose="020F0502020204030204"/>
            </a:endParaRPr>
          </a:p>
          <a:p>
            <a:pPr marL="0" indent="0">
              <a:buFont typeface="Arial" panose="020B0604020202020204" pitchFamily="34" charset="0"/>
              <a:buNone/>
            </a:pPr>
            <a:r>
              <a:rPr lang="en-US" b="0"/>
              <a:t>Explain that you will then open your eyes and point to the picture that matches the word.</a:t>
            </a:r>
          </a:p>
          <a:p>
            <a:pPr marL="0" indent="0">
              <a:buFont typeface="Arial" panose="020B0604020202020204" pitchFamily="34" charset="0"/>
              <a:buNone/>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 /r/, /ē/, /k/</a:t>
            </a:r>
            <a:r>
              <a:rPr lang="en-US" b="0"/>
              <a:t> (creek)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sh</a:t>
            </a:r>
            <a:r>
              <a:rPr lang="en-US" b="1"/>
              <a:t>/, /e/, /l/, /f/</a:t>
            </a:r>
            <a:r>
              <a:rPr lang="en-US" b="0"/>
              <a:t> (shelf)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 /oi/, /n/, /t/</a:t>
            </a:r>
            <a:r>
              <a:rPr lang="en-US" b="0"/>
              <a:t> (point)</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Blend and point: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milk</a:t>
            </a:r>
            <a:r>
              <a:rPr lang="en-US" b="0"/>
              <a:t>, </a:t>
            </a:r>
            <a:r>
              <a:rPr lang="en-US" b="1"/>
              <a:t>fox</a:t>
            </a:r>
            <a:r>
              <a:rPr lang="en-US" b="0"/>
              <a:t>, </a:t>
            </a:r>
            <a:r>
              <a:rPr lang="en-US" b="1"/>
              <a:t>gift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 out loud to students the single sounds from the list below, then support them to close their eyes and:</a:t>
            </a:r>
          </a:p>
          <a:p>
            <a:pPr marL="171450" indent="-171450">
              <a:buFont typeface="Arial" panose="020B0604020202020204" pitchFamily="34" charset="0"/>
              <a:buChar char="•"/>
            </a:pPr>
            <a:r>
              <a:rPr lang="en-US" b="0"/>
              <a:t>say the single sounds while</a:t>
            </a:r>
            <a:r>
              <a:rPr lang="en-US"/>
              <a:t> thinking</a:t>
            </a:r>
            <a:r>
              <a:rPr lang="en-US" b="0"/>
              <a:t> </a:t>
            </a:r>
            <a:r>
              <a:rPr lang="en-US"/>
              <a:t>about </a:t>
            </a:r>
            <a:r>
              <a:rPr lang="en-US" b="0"/>
              <a:t>the four dots on the slide</a:t>
            </a:r>
            <a:endParaRPr lang="en-US" b="0">
              <a:ea typeface="Calibri"/>
              <a:cs typeface="Calibri"/>
            </a:endParaRPr>
          </a:p>
          <a:p>
            <a:pPr marL="171450" indent="-171450">
              <a:buFont typeface="Arial" panose="020B0604020202020204" pitchFamily="34" charset="0"/>
              <a:buChar char="•"/>
            </a:pPr>
            <a:r>
              <a:rPr lang="en-US" b="0"/>
              <a:t>blend the sounds to say the word while </a:t>
            </a:r>
            <a:r>
              <a:rPr lang="en-US"/>
              <a:t>thinking</a:t>
            </a:r>
            <a:r>
              <a:rPr lang="en-US" b="0"/>
              <a:t> </a:t>
            </a:r>
            <a:r>
              <a:rPr lang="en-US"/>
              <a:t>about </a:t>
            </a:r>
            <a:r>
              <a:rPr lang="en-US" b="0"/>
              <a:t>the arrow on the slide.</a:t>
            </a:r>
            <a:endParaRPr lang="en-US" b="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Prompt students to open their eyes and point to the picture that matches the word.</a:t>
            </a:r>
          </a:p>
          <a:p>
            <a:pPr marL="0" indent="0">
              <a:buFont typeface="Arial" panose="020B0604020202020204" pitchFamily="34" charset="0"/>
              <a:buNone/>
            </a:pPr>
            <a:endParaRPr lang="en-US" b="0"/>
          </a:p>
          <a:p>
            <a:pPr marL="0" indent="0">
              <a:buFont typeface="Arial" panose="020B0604020202020204" pitchFamily="34" charset="0"/>
              <a:buNone/>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/m/, /</a:t>
            </a:r>
            <a:r>
              <a:rPr lang="en-US" b="1" err="1"/>
              <a:t>i</a:t>
            </a:r>
            <a:r>
              <a:rPr lang="en-US" b="1"/>
              <a:t>/, /l/, /k/</a:t>
            </a:r>
            <a:r>
              <a:rPr lang="en-US" b="0"/>
              <a:t> (milk)</a:t>
            </a:r>
          </a:p>
          <a:p>
            <a:pPr marL="171450" indent="-171450">
              <a:buFont typeface="Arial" panose="020B0604020202020204" pitchFamily="34" charset="0"/>
              <a:buChar char="•"/>
            </a:pPr>
            <a:r>
              <a:rPr lang="en-US" b="1"/>
              <a:t>/f/, /o/, /k/, /s/ </a:t>
            </a:r>
            <a:r>
              <a:rPr lang="en-US" b="0"/>
              <a:t>(fox)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/g/, /</a:t>
            </a:r>
            <a:r>
              <a:rPr lang="en-US" b="1" err="1"/>
              <a:t>i</a:t>
            </a:r>
            <a:r>
              <a:rPr lang="en-US" b="1"/>
              <a:t>/, /f/, /t/ </a:t>
            </a:r>
            <a:r>
              <a:rPr lang="en-US" b="0"/>
              <a:t>(gift)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b="0" i="0" u="none" strike="noStrike">
                <a:solidFill>
                  <a:srgbClr val="000000"/>
                </a:solidFill>
                <a:effectLst/>
                <a:latin typeface="Calibri" panose="020F0502020204030204" pitchFamily="34" charset="0"/>
              </a:rPr>
              <a:t>Note: The sound /h/ is unvoiced. The sound is made using breath only. </a:t>
            </a: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h</a:t>
            </a:r>
            <a:r>
              <a:rPr lang="en-AU" sz="1200" kern="1200">
                <a:effectLst/>
                <a:latin typeface="Calibri" panose="020F0502020204030204" pitchFamily="34" charset="0"/>
                <a:ea typeface="Times New Roman" panose="02020603050405020304" pitchFamily="18" charset="0"/>
              </a:rPr>
              <a:t> making a /h/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a:t>
            </a:r>
            <a:r>
              <a:rPr lang="en-AU" sz="1200" kern="1200">
                <a:solidFill>
                  <a:srgbClr val="FF0000"/>
                </a:solidFill>
                <a:effectLst/>
                <a:latin typeface="Calibri"/>
                <a:ea typeface="Times New Roman" panose="02020603050405020304" pitchFamily="18" charset="0"/>
                <a:cs typeface="Calibri"/>
              </a:rPr>
              <a:t>*</a:t>
            </a:r>
            <a:r>
              <a:rPr lang="en-AU" sz="1200" kern="1200">
                <a:effectLst/>
                <a:latin typeface="Calibri"/>
                <a:ea typeface="Times New Roman" panose="02020603050405020304" pitchFamily="18" charset="0"/>
                <a:cs typeface="Calibri"/>
              </a:rPr>
              <a:t> in this lesson is </a:t>
            </a:r>
            <a:r>
              <a:rPr lang="en-AU" sz="1200" b="1" kern="1200">
                <a:effectLst/>
                <a:latin typeface="Calibri"/>
                <a:ea typeface="Times New Roman" panose="02020603050405020304" pitchFamily="18" charset="0"/>
                <a:cs typeface="Calibri"/>
              </a:rPr>
              <a:t>‘my’</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t>
            </a:r>
            <a:r>
              <a:rPr lang="en-AU">
                <a:latin typeface="Calibri"/>
                <a:ea typeface="Times New Roman" panose="02020603050405020304" pitchFamily="18" charset="0"/>
                <a:cs typeface="Calibri"/>
              </a:rPr>
              <a:t>and 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sound /h/ is unvoiced. Teachers should model the sound using breath only.</a:t>
            </a:r>
            <a:endParaRPr lang="en-AU" dirty="0"/>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h</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h </a:t>
            </a:r>
            <a:r>
              <a:rPr lang="en-US" dirty="0">
                <a:solidFill>
                  <a:srgbClr val="0E1E42"/>
                </a:solidFill>
                <a:ea typeface="+mj-lt"/>
                <a:cs typeface="Calibri"/>
              </a:rPr>
              <a:t>makes is /h/.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 </a:t>
            </a:r>
            <a:r>
              <a:rPr lang="en-US" dirty="0"/>
              <a:t>says /h/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The sound /h/ is unvoiced. Teachers should ensure students are using breath only.</a:t>
            </a:r>
            <a:endParaRPr lang="en-AU"/>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h </a:t>
            </a:r>
            <a:r>
              <a:rPr lang="en-US"/>
              <a:t>says /h/</a:t>
            </a:r>
          </a:p>
          <a:p>
            <a:endParaRPr lang="en-US"/>
          </a:p>
          <a:p>
            <a:r>
              <a:rPr lang="en-US"/>
              <a:t>Check that students are using the correct entry and exit points and give feedback.</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/h/: </a:t>
            </a:r>
            <a:r>
              <a:rPr lang="en-US" b="1"/>
              <a:t>heart</a:t>
            </a:r>
            <a:r>
              <a:rPr lang="en-US" b="0"/>
              <a:t>,</a:t>
            </a:r>
            <a:r>
              <a:rPr lang="en-US" b="1"/>
              <a:t> hair</a:t>
            </a:r>
            <a:r>
              <a:rPr lang="en-US" b="0"/>
              <a:t>,</a:t>
            </a:r>
            <a:r>
              <a:rPr lang="en-US" b="1"/>
              <a:t> egg</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/h/: </a:t>
            </a:r>
            <a:r>
              <a:rPr lang="en-US" b="1"/>
              <a:t>horse</a:t>
            </a:r>
            <a:r>
              <a:rPr lang="en-US" b="0"/>
              <a:t>,</a:t>
            </a:r>
            <a:r>
              <a:rPr lang="en-US" b="1"/>
              <a:t> cat</a:t>
            </a:r>
            <a:r>
              <a:rPr lang="en-US" b="0"/>
              <a:t>,</a:t>
            </a:r>
            <a:r>
              <a:rPr lang="en-US" b="1"/>
              <a:t> house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students the sounds for the word </a:t>
            </a:r>
            <a:r>
              <a:rPr lang="en-US" b="1"/>
              <a:t>flop</a:t>
            </a:r>
            <a:r>
              <a:rPr lang="en-US" b="0"/>
              <a:t>: </a:t>
            </a:r>
            <a:r>
              <a:rPr lang="en-US" b="1" i="1"/>
              <a:t>/f/, /l/, /o/, /p/</a:t>
            </a:r>
            <a:r>
              <a:rPr lang="en-US" b="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 /l/, /o/, /p/ (</a:t>
            </a:r>
            <a:r>
              <a:rPr lang="en-US" b="0" i="0"/>
              <a:t>jumping as they say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ffffllllop</a:t>
            </a:r>
            <a:r>
              <a:rPr lang="en-US" b="0" i="1"/>
              <a:t> </a:t>
            </a:r>
            <a:r>
              <a:rPr lang="en-US" b="0" i="0"/>
              <a:t>(jumping faster as they run through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flop.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indent="0">
              <a:buNone/>
            </a:pPr>
            <a:r>
              <a:rPr lang="en-US" b="0"/>
              <a:t>Repeat with the following words:</a:t>
            </a:r>
          </a:p>
          <a:p>
            <a:pPr marL="171450" indent="-171450">
              <a:buFont typeface="Arial" panose="020B0604020202020204" pitchFamily="34" charset="0"/>
              <a:buChar char="•"/>
            </a:pPr>
            <a:r>
              <a:rPr lang="en-US" b="1"/>
              <a:t>/s/, /n/, /u/, /g/</a:t>
            </a:r>
            <a:r>
              <a:rPr lang="en-US" b="0"/>
              <a:t> (snug)</a:t>
            </a:r>
            <a:endParaRPr lang="en-US" b="1"/>
          </a:p>
          <a:p>
            <a:pPr marL="171450" indent="-171450">
              <a:buFont typeface="Arial" panose="020B0604020202020204" pitchFamily="34" charset="0"/>
              <a:buChar char="•"/>
            </a:pPr>
            <a:r>
              <a:rPr lang="en-US" b="1"/>
              <a:t>/f/, /r/, /ow/, /n/ </a:t>
            </a:r>
            <a:r>
              <a:rPr lang="en-US" b="0"/>
              <a:t>(frown)</a:t>
            </a:r>
            <a:r>
              <a:rPr lang="en-US" b="1"/>
              <a:t> </a:t>
            </a:r>
          </a:p>
          <a:p>
            <a:pPr marL="171450" indent="-171450">
              <a:buFont typeface="Arial" panose="020B0604020202020204" pitchFamily="34" charset="0"/>
              <a:buChar char="•"/>
            </a:pPr>
            <a:r>
              <a:rPr lang="en-US" b="1"/>
              <a:t>/s/, /p/, /r/, /ā/ </a:t>
            </a:r>
            <a:r>
              <a:rPr lang="en-US" b="0"/>
              <a:t>(spray)</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model the process then support students to try again.</a:t>
            </a:r>
            <a:endParaRPr lang="en-US" b="1"/>
          </a:p>
          <a:p>
            <a:endParaRPr lang="en-US" b="1"/>
          </a:p>
          <a:p>
            <a:endParaRPr lang="en-US" b="1"/>
          </a:p>
          <a:p>
            <a:endParaRPr lang="en-US" b="1"/>
          </a:p>
          <a:p>
            <a:endParaRPr lang="en-US" b="1"/>
          </a:p>
          <a:p>
            <a:endParaRPr lang="en-US" b="1"/>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ham</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ham</a:t>
            </a:r>
            <a:r>
              <a:rPr lang="en-US" b="0"/>
              <a:t>,</a:t>
            </a:r>
            <a:r>
              <a:rPr lang="en-US" b="1"/>
              <a:t> hem</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ham</a:t>
            </a:r>
            <a:r>
              <a:rPr lang="en-US" b="0"/>
              <a:t>,</a:t>
            </a:r>
            <a:r>
              <a:rPr lang="en-US" b="1"/>
              <a:t> hem</a:t>
            </a:r>
            <a:r>
              <a:rPr lang="en-US" b="0"/>
              <a:t>,</a:t>
            </a:r>
            <a:r>
              <a:rPr lang="en-US" b="1"/>
              <a:t> hip</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hat</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hat</a:t>
            </a:r>
            <a:r>
              <a:rPr lang="en-US" b="0"/>
              <a:t>,</a:t>
            </a:r>
            <a:r>
              <a:rPr lang="en-US" b="1"/>
              <a:t> hen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parrot</a:t>
            </a:r>
            <a:r>
              <a:rPr lang="en-US" b="0"/>
              <a:t>,</a:t>
            </a:r>
            <a:r>
              <a:rPr lang="en-US" b="1"/>
              <a:t> egg</a:t>
            </a:r>
            <a:r>
              <a:rPr lang="en-US" b="0"/>
              <a:t>,</a:t>
            </a:r>
            <a:r>
              <a:rPr lang="en-US" b="1"/>
              <a:t> monkey</a:t>
            </a:r>
            <a:r>
              <a:rPr lang="en-US" b="0"/>
              <a:t>,</a:t>
            </a:r>
            <a:r>
              <a:rPr lang="en-US" b="1"/>
              <a:t> in</a:t>
            </a:r>
            <a:r>
              <a:rPr lang="en-US" b="0"/>
              <a:t>,</a:t>
            </a:r>
            <a:r>
              <a:rPr lang="en-US" b="1"/>
              <a:t> teapot</a:t>
            </a:r>
            <a:r>
              <a:rPr lang="en-US" b="0"/>
              <a:t>,</a:t>
            </a:r>
            <a:r>
              <a:rPr lang="en-US" b="1"/>
              <a:t> nurse</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/t/ sound. Repeat with /p/, /</a:t>
            </a:r>
            <a:r>
              <a:rPr lang="en-US" err="1"/>
              <a:t>i</a:t>
            </a:r>
            <a:r>
              <a:rPr lang="en-US"/>
              <a:t>/, /n/, /m/, /e/.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/t/? </a:t>
            </a:r>
            <a:r>
              <a:rPr lang="en-US" i="0"/>
              <a:t>Students say the matching word aloud. </a:t>
            </a:r>
            <a:r>
              <a:rPr lang="en-US"/>
              <a:t>Repeat with /p/, /</a:t>
            </a:r>
            <a:r>
              <a:rPr lang="en-US" err="1"/>
              <a:t>i</a:t>
            </a:r>
            <a:r>
              <a:rPr lang="en-US"/>
              <a:t>/, /n/, /m/, /e/.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hat</a:t>
            </a:r>
            <a:r>
              <a:rPr lang="en-US" b="0"/>
              <a:t>,</a:t>
            </a:r>
            <a:r>
              <a:rPr lang="en-US" b="1"/>
              <a:t> hen</a:t>
            </a:r>
            <a:r>
              <a:rPr lang="en-US" b="0"/>
              <a:t>,</a:t>
            </a:r>
            <a:r>
              <a:rPr lang="en-US" b="1"/>
              <a:t> hit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r>
              <a:rPr lang="en-US">
                <a:latin typeface="Calibri"/>
                <a:ea typeface="Times New Roman" panose="02020603050405020304" pitchFamily="18" charset="0"/>
                <a:cs typeface="Calibri"/>
              </a:rPr>
              <a:t>.</a:t>
            </a:r>
            <a:endParaRPr lang="en-US" sz="1200" kern="1200">
              <a:effectLst/>
              <a:latin typeface="Calibri" panose="020F0502020204030204" pitchFamily="34" charset="0"/>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 for the letter </a:t>
            </a:r>
            <a:r>
              <a:rPr lang="en-US" sz="1200" b="1" kern="1200">
                <a:effectLst/>
                <a:latin typeface="Calibri" panose="020F0502020204030204" pitchFamily="34" charset="0"/>
                <a:ea typeface="Times New Roman" panose="02020603050405020304" pitchFamily="18" charset="0"/>
              </a:rPr>
              <a:t>y</a:t>
            </a:r>
            <a:r>
              <a:rPr lang="en-US" sz="1200" kern="1200">
                <a:effectLst/>
                <a:latin typeface="Calibri" panose="020F0502020204030204" pitchFamily="34" charset="0"/>
                <a:ea typeface="Times New Roman" panose="02020603050405020304" pitchFamily="18" charset="0"/>
              </a:rPr>
              <a:t>, which has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a:effectLst/>
                <a:latin typeface="Calibri" panose="020F0502020204030204" pitchFamily="34" charset="0"/>
                <a:ea typeface="Calibri" panose="020F0502020204030204" pitchFamily="34" charset="0"/>
                <a:cs typeface="Calibri" panose="020F0502020204030204" pitchFamily="34" charset="0"/>
              </a:rPr>
              <a:t>y</a:t>
            </a:r>
            <a:r>
              <a:rPr lang="en-AU" sz="1200">
                <a:effectLst/>
                <a:latin typeface="Calibri" panose="020F0502020204030204" pitchFamily="34" charset="0"/>
                <a:ea typeface="Calibri" panose="020F0502020204030204" pitchFamily="34" charset="0"/>
                <a:cs typeface="Calibri" panose="020F0502020204030204" pitchFamily="34" charset="0"/>
              </a:rPr>
              <a:t>’.</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This is my dog.</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m/y.</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a:effectLst/>
                <a:latin typeface="Calibri" panose="020F0502020204030204" pitchFamily="34" charset="0"/>
                <a:ea typeface="Times New Roman" panose="02020603050405020304" pitchFamily="18" charset="0"/>
                <a:cs typeface="Calibri" panose="020F0502020204030204" pitchFamily="34" charset="0"/>
              </a:rPr>
              <a:t>‘m’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‘y’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Calibri" panose="020F0502020204030204" pitchFamily="34" charset="0"/>
                <a:ea typeface="Times New Roman" panose="02020603050405020304" pitchFamily="18" charset="0"/>
                <a:cs typeface="Calibri" panose="020F0502020204030204" pitchFamily="34" charset="0"/>
              </a:rPr>
              <a:t>‘y’</a:t>
            </a:r>
            <a:r>
              <a:rPr lang="en-AU" sz="120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the sound for ‘</a:t>
            </a:r>
            <a:r>
              <a:rPr lang="en-AU" sz="1200" b="1" i="1">
                <a:effectLst/>
                <a:latin typeface="Calibri" panose="020F0502020204030204" pitchFamily="34" charset="0"/>
                <a:ea typeface="Times New Roman" panose="02020603050405020304" pitchFamily="18" charset="0"/>
                <a:cs typeface="Calibri" panose="020F0502020204030204" pitchFamily="34" charset="0"/>
              </a:rPr>
              <a:t>y</a:t>
            </a:r>
            <a:r>
              <a:rPr lang="en-AU" sz="1200" i="1">
                <a:effectLst/>
                <a:latin typeface="Calibri" panose="020F0502020204030204" pitchFamily="34" charset="0"/>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i="1" kern="0">
                <a:effectLst/>
                <a:latin typeface="Calibri" panose="020F0502020204030204" pitchFamily="34" charset="0"/>
                <a:ea typeface="Times New Roman" panose="02020603050405020304" pitchFamily="18" charset="0"/>
              </a:rPr>
              <a:t>‘</a:t>
            </a:r>
            <a:r>
              <a:rPr lang="en-AU" sz="1200" b="1" i="1" kern="0">
                <a:effectLst/>
                <a:latin typeface="Calibri" panose="020F0502020204030204" pitchFamily="34" charset="0"/>
                <a:ea typeface="Times New Roman" panose="02020603050405020304" pitchFamily="18" charset="0"/>
              </a:rPr>
              <a:t>m-y</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my</a:t>
            </a:r>
            <a:r>
              <a:rPr lang="en-AU" sz="1200" b="0" i="1"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my</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for the letter ‘</a:t>
            </a:r>
            <a:r>
              <a:rPr lang="en-AU" sz="1200" b="1" i="1">
                <a:effectLst/>
                <a:latin typeface="Calibri" panose="020F0502020204030204" pitchFamily="34" charset="0"/>
                <a:ea typeface="Calibri" panose="020F0502020204030204" pitchFamily="34" charset="0"/>
                <a:cs typeface="Calibri" panose="020F0502020204030204" pitchFamily="34" charset="0"/>
              </a:rPr>
              <a:t>y</a:t>
            </a:r>
            <a:r>
              <a:rPr lang="en-AU" sz="1200" i="1">
                <a:effectLst/>
                <a:latin typeface="Calibri" panose="020F0502020204030204" pitchFamily="34" charset="0"/>
                <a:ea typeface="Calibri" panose="020F0502020204030204" pitchFamily="34"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‘I like my friends.’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1" kern="1200">
                <a:effectLst/>
                <a:latin typeface="Calibri" panose="020F0502020204030204" pitchFamily="34" charset="0"/>
                <a:ea typeface="Times New Roman" panose="02020603050405020304" pitchFamily="18" charset="0"/>
              </a:rPr>
              <a:t>‘my’</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my</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 of the word. In this word there is only one irregular part</a:t>
            </a:r>
            <a:r>
              <a:rPr lang="en-AU" i="1">
                <a:latin typeface="Calibri"/>
                <a:ea typeface="Times New Roman" panose="02020603050405020304" pitchFamily="18" charset="0"/>
                <a:cs typeface="Calibri"/>
              </a:rPr>
              <a:t>,</a:t>
            </a:r>
            <a:r>
              <a:rPr lang="en-AU" sz="1200" i="1">
                <a:effectLst/>
                <a:latin typeface="Calibri"/>
                <a:ea typeface="Times New Roman" panose="02020603050405020304" pitchFamily="18" charset="0"/>
                <a:cs typeface="Calibri"/>
              </a:rPr>
              <a:t> which is ‘y’ making a sound we don’t know. </a:t>
            </a:r>
          </a:p>
          <a:p>
            <a:pPr marL="342900" lvl="0" indent="-342900">
              <a:lnSpc>
                <a:spcPct val="106000"/>
              </a:lnSpc>
              <a:spcAft>
                <a:spcPts val="800"/>
              </a:spcAft>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Teacher: Circle the </a:t>
            </a:r>
            <a:r>
              <a:rPr lang="en-AU" sz="120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y</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a:ea typeface="Times New Roman" panose="02020603050405020304" pitchFamily="18" charset="0"/>
                <a:cs typeface="Calibri"/>
              </a:rPr>
              <a:t>Teacher: Spell the word orally:</a:t>
            </a:r>
            <a:r>
              <a:rPr lang="en-AU" sz="1200" i="1" kern="0">
                <a:effectLst/>
                <a:latin typeface="Calibri"/>
                <a:ea typeface="Times New Roman" panose="02020603050405020304" pitchFamily="18" charset="0"/>
                <a:cs typeface="Calibri"/>
              </a:rPr>
              <a:t> ‘</a:t>
            </a:r>
            <a:r>
              <a:rPr lang="en-AU" sz="1200" b="1" i="1" kern="0">
                <a:effectLst/>
                <a:latin typeface="Calibri"/>
                <a:ea typeface="Times New Roman" panose="02020603050405020304" pitchFamily="18" charset="0"/>
                <a:cs typeface="Calibri"/>
              </a:rPr>
              <a:t>m-y</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my</a:t>
            </a:r>
            <a:r>
              <a:rPr lang="en-AU" sz="1200"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m-y</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my</a:t>
            </a:r>
            <a:r>
              <a:rPr lang="en-AU" sz="1200" b="1"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t>Students: </a:t>
            </a:r>
            <a:r>
              <a:rPr lang="en-AU" sz="1200" kern="0">
                <a:effectLst/>
                <a:latin typeface="+mn-lt"/>
              </a:rPr>
              <a:t>Write the word two more times while spelling it aloud.</a:t>
            </a:r>
            <a:endParaRPr lang="en-AU">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h</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say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h</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The ham is in my hat.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I hit my hip.</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ham</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hip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hat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hen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hat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hit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374650" indent="-230505" algn="l">
              <a:spcBef>
                <a:spcPts val="100"/>
              </a:spcBef>
              <a:spcAft>
                <a:spcPts val="400"/>
              </a:spcAft>
            </a:pPr>
            <a:endParaRPr lang="en-US" b="0"/>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/t/, /p/, /</a:t>
            </a:r>
            <a:r>
              <a:rPr lang="en-US" sz="1800" err="1">
                <a:effectLst/>
                <a:latin typeface="Aptos" panose="020B0004020202020204" pitchFamily="34" charset="0"/>
                <a:ea typeface="Aptos" panose="020B0004020202020204" pitchFamily="34" charset="0"/>
                <a:cs typeface="Aptos" panose="020B0004020202020204" pitchFamily="34" charset="0"/>
              </a:rPr>
              <a:t>i</a:t>
            </a:r>
            <a:r>
              <a:rPr lang="en-US" sz="1800">
                <a:effectLst/>
                <a:latin typeface="Aptos" panose="020B0004020202020204" pitchFamily="34" charset="0"/>
                <a:ea typeface="Aptos" panose="020B0004020202020204" pitchFamily="34" charset="0"/>
                <a:cs typeface="Aptos" panose="020B0004020202020204" pitchFamily="34" charset="0"/>
              </a:rPr>
              <a:t>/, /n/, /m/, /e/</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/t/, /</a:t>
            </a:r>
            <a:r>
              <a:rPr lang="en-US" err="1"/>
              <a:t>i</a:t>
            </a:r>
            <a:r>
              <a:rPr lang="en-US"/>
              <a:t>/, /n/, </a:t>
            </a:r>
            <a:r>
              <a:rPr lang="en-US" b="1"/>
              <a:t>tin</a:t>
            </a:r>
            <a:r>
              <a:rPr lang="en-US" b="0"/>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nip</a:t>
            </a:r>
            <a:r>
              <a:rPr lang="en-US" b="0"/>
              <a:t>,</a:t>
            </a:r>
            <a:r>
              <a:rPr lang="en-US" b="1"/>
              <a:t> pen</a:t>
            </a:r>
            <a:r>
              <a:rPr lang="en-US" b="0"/>
              <a:t>,</a:t>
            </a:r>
            <a:r>
              <a:rPr lang="en-US" b="1"/>
              <a:t> ten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3.xml"/><Relationship Id="rId1" Type="http://schemas.openxmlformats.org/officeDocument/2006/relationships/tags" Target="../tags/tag1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3.xml"/><Relationship Id="rId1" Type="http://schemas.openxmlformats.org/officeDocument/2006/relationships/tags" Target="../tags/tag18.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11" Type="http://schemas.openxmlformats.org/officeDocument/2006/relationships/image" Target="../media/image13.svg"/><Relationship Id="rId5" Type="http://schemas.openxmlformats.org/officeDocument/2006/relationships/image" Target="../media/image9.sv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8EFF3670-4BFD-9ADB-4500-5E31BEEC037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77860"/>
            <a:ext cx="688952" cy="688952"/>
          </a:xfrm>
          <a:prstGeom prst="rect">
            <a:avLst/>
          </a:prstGeom>
        </p:spPr>
      </p:pic>
      <p:sp>
        <p:nvSpPr>
          <p:cNvPr id="2" name="Rounded Rectangle 10">
            <a:extLst>
              <a:ext uri="{FF2B5EF4-FFF2-40B4-BE49-F238E27FC236}">
                <a16:creationId xmlns:a16="http://schemas.microsoft.com/office/drawing/2014/main" id="{EB463A8C-F841-1615-00F8-2E52C452592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6F2B97B-58A7-22E7-D62E-97B38081D6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5C353F96-B550-9DCC-E110-8C3FDDB7C6E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B0675BFE-351C-E187-C863-254D9EB063E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4313D20-9658-5D2E-01B4-7F586B436D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72B55D2-1C23-66B1-7DF5-87E49BCC526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9007335"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5" y="355818"/>
            <a:ext cx="612851" cy="612851"/>
          </a:xfrm>
          <a:prstGeom prst="rect">
            <a:avLst/>
          </a:prstGeom>
        </p:spPr>
      </p:pic>
      <p:sp>
        <p:nvSpPr>
          <p:cNvPr id="5" name="Rounded Rectangle 10">
            <a:extLst>
              <a:ext uri="{FF2B5EF4-FFF2-40B4-BE49-F238E27FC236}">
                <a16:creationId xmlns:a16="http://schemas.microsoft.com/office/drawing/2014/main" id="{B0675BFE-351C-E187-C863-254D9EB063E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4313D20-9658-5D2E-01B4-7F586B436D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72B55D2-1C23-66B1-7DF5-87E49BCC526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ounded Rectangle 2">
            <a:extLst>
              <a:ext uri="{FF2B5EF4-FFF2-40B4-BE49-F238E27FC236}">
                <a16:creationId xmlns:a16="http://schemas.microsoft.com/office/drawing/2014/main" id="{C6609D87-076D-C7C6-AF69-68F6A4C86A5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Pencil outline">
            <a:extLst>
              <a:ext uri="{FF2B5EF4-FFF2-40B4-BE49-F238E27FC236}">
                <a16:creationId xmlns:a16="http://schemas.microsoft.com/office/drawing/2014/main" id="{F872A04B-FCD6-A0C4-5E67-20B1D1614D9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14" name="Rounded Rectangle 22">
            <a:extLst>
              <a:ext uri="{FF2B5EF4-FFF2-40B4-BE49-F238E27FC236}">
                <a16:creationId xmlns:a16="http://schemas.microsoft.com/office/drawing/2014/main" id="{9D2F8655-280C-6C28-2CAF-E976B2895FBC}"/>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Glasses outline">
            <a:extLst>
              <a:ext uri="{FF2B5EF4-FFF2-40B4-BE49-F238E27FC236}">
                <a16:creationId xmlns:a16="http://schemas.microsoft.com/office/drawing/2014/main" id="{3CB03B0A-EA4E-7B0E-327F-CAB433039C0B}"/>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spTree>
    <p:custDataLst>
      <p:tags r:id="rId1"/>
    </p:custDataLst>
    <p:extLst>
      <p:ext uri="{BB962C8B-B14F-4D97-AF65-F5344CB8AC3E}">
        <p14:creationId xmlns:p14="http://schemas.microsoft.com/office/powerpoint/2010/main" val="3374648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F3CA214-9577-D71A-2908-54339225F6F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35D6280E-2132-F17A-1D3A-AE21D14D265E}"/>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D8A68FE2-5998-9748-2460-4BC1D018FC75}"/>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BF8CD936-25DD-F1F4-37F7-45333A143ED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3EB4290E-BF84-5559-8B8D-EB3F2649796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C1455CC2-7911-53BF-2BAC-F9E924B417B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C4BE9CA1-8E55-9439-901E-A03A81D7F7C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677B98FE-F247-058D-46AF-674B20F7A23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5CB0060-CE05-7863-819D-20CCBE81BC9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5D959A2B-B232-1FEB-4DF1-CF413AD2BEF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733E932B-76B4-EFF5-9D5A-423E11B5ECF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60DEDE3-6855-843E-9246-9C644849EB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4C1E4F46-486D-C342-0803-F57122EE113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A95C9D41-697E-1000-3B19-76DF998F72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105A22E8-5189-FBF5-7E56-9ED51E9E25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E747A7C0-54EE-5FE0-D02B-8BB57FF0361A}"/>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9D424BD-E783-81BD-E41A-2BD5E70A4E0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4F416F29-569E-784D-BF67-DF15A86FE5B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3DDD9FDD-D0CF-663A-8E8C-B8A9885DC3A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3347A77E-445C-835A-6713-83167A50981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671F54F3-D155-3851-4315-6B7936DCC0B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2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4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48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A2640816-8B6A-2B61-61F3-ED8D277BBE26}"/>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7" name="TextBox 6">
            <a:extLst>
              <a:ext uri="{FF2B5EF4-FFF2-40B4-BE49-F238E27FC236}">
                <a16:creationId xmlns:a16="http://schemas.microsoft.com/office/drawing/2014/main" id="{CD70481B-B8C7-BB14-E5D0-184AEF0DA34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0" name="Footer Placeholder 4">
            <a:extLst>
              <a:ext uri="{FF2B5EF4-FFF2-40B4-BE49-F238E27FC236}">
                <a16:creationId xmlns:a16="http://schemas.microsoft.com/office/drawing/2014/main" id="{ED2FE56E-EF66-555F-FB5C-9903B333866D}"/>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1325985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03144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7444118A-62EB-8D10-B0FF-0A1A53CF6146}"/>
              </a:ext>
            </a:extLst>
          </p:cNvPr>
          <p:cNvPicPr>
            <a:picLocks noChangeAspect="1"/>
          </p:cNvPicPr>
          <p:nvPr userDrawn="1"/>
        </p:nvPicPr>
        <p:blipFill>
          <a:blip r:embed="rId6"/>
          <a:stretch>
            <a:fillRect/>
          </a:stretch>
        </p:blipFill>
        <p:spPr>
          <a:xfrm>
            <a:off x="10138579" y="319667"/>
            <a:ext cx="688908" cy="688908"/>
          </a:xfrm>
          <a:prstGeom prst="rect">
            <a:avLst/>
          </a:prstGeom>
        </p:spPr>
      </p:pic>
    </p:spTree>
    <p:custDataLst>
      <p:tags r:id="rId1"/>
    </p:custDataLst>
    <p:extLst>
      <p:ext uri="{BB962C8B-B14F-4D97-AF65-F5344CB8AC3E}">
        <p14:creationId xmlns:p14="http://schemas.microsoft.com/office/powerpoint/2010/main" val="16138267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4425"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58053" y="28241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46679" y="28469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10425082-D536-9412-7B76-66E5BB0CCC9C}"/>
              </a:ext>
            </a:extLst>
          </p:cNvPr>
          <p:cNvPicPr>
            <a:picLocks noChangeAspect="1"/>
          </p:cNvPicPr>
          <p:nvPr userDrawn="1"/>
        </p:nvPicPr>
        <p:blipFill>
          <a:blip r:embed="rId10"/>
          <a:stretch>
            <a:fillRect/>
          </a:stretch>
        </p:blipFill>
        <p:spPr>
          <a:xfrm>
            <a:off x="9146414" y="239465"/>
            <a:ext cx="688908" cy="688908"/>
          </a:xfrm>
          <a:prstGeom prst="rect">
            <a:avLst/>
          </a:prstGeom>
        </p:spPr>
      </p:pic>
    </p:spTree>
    <p:custDataLst>
      <p:tags r:id="rId1"/>
    </p:custDataLst>
    <p:extLst>
      <p:ext uri="{BB962C8B-B14F-4D97-AF65-F5344CB8AC3E}">
        <p14:creationId xmlns:p14="http://schemas.microsoft.com/office/powerpoint/2010/main" val="3782831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2628261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62656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7043717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779701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912D7F54-800E-90CE-0E0A-D38501C1247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11AAC9-D4C6-2C93-1BE8-CEF0F3D8DE7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476C3A0-13BB-B6F8-D1D2-6FB6CFBA7FD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5952091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8094594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645875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08391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9630523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7086113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2785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108601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1938860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BB303-61A8-1C66-CE66-F833561C446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E3C07A87-76C7-A117-8ED1-31383A75F0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8F8D60E-80A6-29DB-D51E-1CC548B49547}"/>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925C73A4-4BF0-C2AA-1409-2733E8601D2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EE2055F-9911-FCE7-A410-F86C8112BB2D}"/>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4233340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A153ED0F-2D1D-FAE2-ADA0-8813382F7F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6B3D5E3D-3F38-7051-5440-CA9D1981AB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D0D3997-698D-B845-55E9-6F7363C772E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88F54-3E9B-2190-A4E5-9A4F347158B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B8DE3B0-D7EF-DD49-9944-8915782895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2813011-1C65-6122-CE04-89CB4FD8A3F7}"/>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0315D9DA-D55F-B9BE-4B5B-5554724967A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7EEFCB9-8F85-659A-6553-FE7B745868FE}"/>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25334060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69D6C-AA01-0043-F841-5EAC9BCAAB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3F04966-A804-205D-EDDF-84EFE20D447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2BDABDC-9388-3A92-942B-E74338F00B2F}"/>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10CFAE5A-3067-8449-BB07-FE179B85EBE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9FBF779-168B-8208-3490-A0675FA0FFB7}"/>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23855512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1944E-D2D1-72A8-0C72-7A79115DFE8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80AD19-B2E1-8CF5-6DC4-59AA892019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B48F786-AA22-CDFB-7782-3BF0F2F410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145684F2-D452-554A-5D93-D9A54A7218AB}"/>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6" name="Footer Placeholder 5">
            <a:extLst>
              <a:ext uri="{FF2B5EF4-FFF2-40B4-BE49-F238E27FC236}">
                <a16:creationId xmlns:a16="http://schemas.microsoft.com/office/drawing/2014/main" id="{4A0A3B39-B2A1-C3B9-DB08-E1D5F30B4903}"/>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49F7CC2-32B4-CA65-80B7-82A67CDA7D78}"/>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3719940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1D04F-7FA4-A352-0DC9-EED685FECE5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08D0DEE-0E89-C6C6-C98F-EC987195C3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FECB21-DB71-178A-10F2-8570FC3EC7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6EEB3BAE-7C36-939C-504F-939D619155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058B1E-D0E4-A86E-B3D7-F62023FA26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E8F8A05-E435-6F24-3EF7-3EED167E22FC}"/>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8" name="Footer Placeholder 7">
            <a:extLst>
              <a:ext uri="{FF2B5EF4-FFF2-40B4-BE49-F238E27FC236}">
                <a16:creationId xmlns:a16="http://schemas.microsoft.com/office/drawing/2014/main" id="{6E762DDD-CE42-1538-29CF-985BC9E393E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CFFCA431-2E1E-1959-2A1F-761187AE597A}"/>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4040161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41F4D-72DE-5C7A-366F-3C031669F13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994987CA-F02E-0BE5-2EA7-BC3DC84BAE18}"/>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4" name="Footer Placeholder 3">
            <a:extLst>
              <a:ext uri="{FF2B5EF4-FFF2-40B4-BE49-F238E27FC236}">
                <a16:creationId xmlns:a16="http://schemas.microsoft.com/office/drawing/2014/main" id="{1FF76C16-B3E2-AA44-1E5A-828C7A0B98A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89411C6-3664-41C4-8A32-30373FF60C78}"/>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4023463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156820-2154-A570-E863-498AE07036E9}"/>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3" name="Footer Placeholder 2">
            <a:extLst>
              <a:ext uri="{FF2B5EF4-FFF2-40B4-BE49-F238E27FC236}">
                <a16:creationId xmlns:a16="http://schemas.microsoft.com/office/drawing/2014/main" id="{FE310199-AF74-6068-81C4-C2940DF347E3}"/>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B2A8122F-D23E-A64B-96DF-D43DBE014DB6}"/>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5540535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C5F59-765C-D7AF-F784-51E7947186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C9D9C5B-A523-4608-3DA8-86F51C0211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9C3286E8-4F37-5E35-1FA5-E3A1340C6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8CC517-387E-199D-86B4-EA7276910139}"/>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6" name="Footer Placeholder 5">
            <a:extLst>
              <a:ext uri="{FF2B5EF4-FFF2-40B4-BE49-F238E27FC236}">
                <a16:creationId xmlns:a16="http://schemas.microsoft.com/office/drawing/2014/main" id="{C0B65180-BE46-D462-5A09-821318B99B3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C941F58-13DF-C586-BD71-642B1D0F0AA1}"/>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6443186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668D4-5E45-106D-D308-D6617885C5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D4AA9E1B-1990-1EB5-D4FA-C0090C594F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5CB9D69-6E46-40A9-6622-6A8F49CCD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BAA926-0B2E-FD10-3FCF-90C4228CB7B5}"/>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6" name="Footer Placeholder 5">
            <a:extLst>
              <a:ext uri="{FF2B5EF4-FFF2-40B4-BE49-F238E27FC236}">
                <a16:creationId xmlns:a16="http://schemas.microsoft.com/office/drawing/2014/main" id="{54D6FCFF-7756-55EB-FAEE-A9A6F3F52DB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901EC99-088C-000C-5893-2EC5133CDE13}"/>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2721058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43102-4395-CD95-A8C2-0A62CDDF914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3240379-1EDD-0763-81EA-84B3872D0E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F43628-40E3-ED94-242F-3313459C348B}"/>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C61A8C0B-A013-B929-A713-1664B8F3A5F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B296EF-3FF3-21CF-AA41-D338CFDC04F1}"/>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840572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73FAE0-BA66-9AB2-C79C-DECD67B4037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1F96884-9BA6-4D56-788F-26475E5F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6EF22DD-0F06-B917-92B6-645CB0335882}"/>
              </a:ext>
            </a:extLst>
          </p:cNvPr>
          <p:cNvSpPr>
            <a:spLocks noGrp="1"/>
          </p:cNvSpPr>
          <p:nvPr>
            <p:ph type="dt" sz="half" idx="10"/>
          </p:nvPr>
        </p:nvSpPr>
        <p:spPr/>
        <p:txBody>
          <a:body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DF770CAD-5DDF-88F0-9641-A5AE5DE8283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8216913-6E48-BEEA-FBB5-B1D5D6BC7473}"/>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030759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78054933-DF19-D4F1-79DE-F3D6EE7728F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FAB97BC-41CC-744C-5CD5-632FE83BE8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383BE0A-3FCA-065F-B7A4-1103640A523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16270051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1693539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E20966FA-035E-AD52-15D0-4DECA1D7AA0A}"/>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3A45976-EE42-46D9-52A4-EEB8966F88C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CDDCF62-9651-E95C-2235-668D2AFECD2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15910"/>
            <a:ext cx="612851" cy="612851"/>
          </a:xfrm>
          <a:prstGeom prst="rect">
            <a:avLst/>
          </a:prstGeom>
        </p:spPr>
      </p:pic>
      <p:sp>
        <p:nvSpPr>
          <p:cNvPr id="2" name="Rounded Rectangle 10">
            <a:extLst>
              <a:ext uri="{FF2B5EF4-FFF2-40B4-BE49-F238E27FC236}">
                <a16:creationId xmlns:a16="http://schemas.microsoft.com/office/drawing/2014/main" id="{CFFF2C0D-7A32-8685-D297-47E1200CD6F6}"/>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532485-7EBB-7660-03B1-7D05A1D1EBA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5240F1E-B775-95C9-BEE1-2E7B4CAC357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8F7FC65-0DD6-68EC-080E-0020102EC9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EC70A1-5D72-3084-A98E-2550161297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E6C6D030-C127-7480-CA39-FE3D5C3A7D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pen + chin it BLANK 8: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2F347C17-DBEF-A246-A9F8-84B20EF6B3DE}"/>
              </a:ext>
            </a:extLst>
          </p:cNvPr>
          <p:cNvSpPr/>
          <p:nvPr userDrawn="1"/>
        </p:nvSpPr>
        <p:spPr>
          <a:xfrm>
            <a:off x="10021259"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609" y="369234"/>
            <a:ext cx="490017" cy="490017"/>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8F7FC65-0DD6-68EC-080E-0020102EC9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EC70A1-5D72-3084-A98E-2550161297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E6C6D030-C127-7480-CA39-FE3D5C3A7D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6" name="Graphic 5" descr="Classroom outline">
            <a:extLst>
              <a:ext uri="{FF2B5EF4-FFF2-40B4-BE49-F238E27FC236}">
                <a16:creationId xmlns:a16="http://schemas.microsoft.com/office/drawing/2014/main" id="{42526A25-F35C-3741-7A48-380E1A4B4CCF}"/>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15910"/>
            <a:ext cx="612851" cy="612851"/>
          </a:xfrm>
          <a:prstGeom prst="rect">
            <a:avLst/>
          </a:prstGeom>
        </p:spPr>
      </p:pic>
      <p:grpSp>
        <p:nvGrpSpPr>
          <p:cNvPr id="8" name="Group 7">
            <a:extLst>
              <a:ext uri="{FF2B5EF4-FFF2-40B4-BE49-F238E27FC236}">
                <a16:creationId xmlns:a16="http://schemas.microsoft.com/office/drawing/2014/main" id="{1C49B260-14DA-FF9A-D1C6-E659E039B291}"/>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58CE95B9-8114-625E-E49E-9F92CD78B10A}"/>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98D96995-5B16-D449-05CD-6DF05AB8BAB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722187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2.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82" r:id="rId9"/>
    <p:sldLayoutId id="2147483715" r:id="rId10"/>
    <p:sldLayoutId id="2147483776" r:id="rId11"/>
    <p:sldLayoutId id="2147483781" r:id="rId12"/>
    <p:sldLayoutId id="2147483777" r:id="rId13"/>
    <p:sldLayoutId id="2147483778" r:id="rId14"/>
    <p:sldLayoutId id="2147483779" r:id="rId15"/>
    <p:sldLayoutId id="2147483780" r:id="rId16"/>
    <p:sldLayoutId id="2147483696" r:id="rId17"/>
    <p:sldLayoutId id="2147483690" r:id="rId18"/>
    <p:sldLayoutId id="2147483699" r:id="rId19"/>
    <p:sldLayoutId id="2147483692" r:id="rId20"/>
    <p:sldLayoutId id="2147483743" r:id="rId21"/>
    <p:sldLayoutId id="2147483783" r:id="rId22"/>
    <p:sldLayoutId id="2147483784" r:id="rId23"/>
    <p:sldLayoutId id="2147483785" r:id="rId24"/>
    <p:sldLayoutId id="2147483786" r:id="rId25"/>
    <p:sldLayoutId id="2147483788"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52103139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D7E8FB-6D76-4118-0D3F-C292A30D8C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9AC0230-2EB8-AB59-C2B7-0096C16FB8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FFB153E-CD09-C2AE-2243-BC21CA9E28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49F820A-5BDA-4317-8C04-0D548B005303}" type="datetimeFigureOut">
              <a:rPr lang="en-AU" smtClean="0"/>
              <a:t>16/12/2024</a:t>
            </a:fld>
            <a:endParaRPr lang="en-AU"/>
          </a:p>
        </p:txBody>
      </p:sp>
      <p:sp>
        <p:nvSpPr>
          <p:cNvPr id="5" name="Footer Placeholder 4">
            <a:extLst>
              <a:ext uri="{FF2B5EF4-FFF2-40B4-BE49-F238E27FC236}">
                <a16:creationId xmlns:a16="http://schemas.microsoft.com/office/drawing/2014/main" id="{D4C98ED2-7E64-D7DB-EA4E-F2F200932C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E813402B-DA4F-6069-A540-A4EF23E7E4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D1C47F-C765-4B80-8FCF-A0BDB63B3F9B}" type="slidenum">
              <a:rPr lang="en-AU" smtClean="0"/>
              <a:t>‹#›</a:t>
            </a:fld>
            <a:endParaRPr lang="en-AU"/>
          </a:p>
        </p:txBody>
      </p:sp>
    </p:spTree>
    <p:extLst>
      <p:ext uri="{BB962C8B-B14F-4D97-AF65-F5344CB8AC3E}">
        <p14:creationId xmlns:p14="http://schemas.microsoft.com/office/powerpoint/2010/main" val="351221389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5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sv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5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1.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3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1.xml"/><Relationship Id="rId5" Type="http://schemas.openxmlformats.org/officeDocument/2006/relationships/image" Target="../media/image54.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33.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34.xml"/><Relationship Id="rId5" Type="http://schemas.openxmlformats.org/officeDocument/2006/relationships/image" Target="../media/image57.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3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41.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61.png"/><Relationship Id="rId2" Type="http://schemas.openxmlformats.org/officeDocument/2006/relationships/slideLayout" Target="../slideLayouts/slideLayout13.xml"/><Relationship Id="rId1" Type="http://schemas.openxmlformats.org/officeDocument/2006/relationships/tags" Target="../tags/tag42.xml"/><Relationship Id="rId6" Type="http://schemas.openxmlformats.org/officeDocument/2006/relationships/image" Target="../media/image6.png"/><Relationship Id="rId11" Type="http://schemas.openxmlformats.org/officeDocument/2006/relationships/image" Target="../media/image55.png"/><Relationship Id="rId5" Type="http://schemas.openxmlformats.org/officeDocument/2006/relationships/image" Target="../media/image60.svg"/><Relationship Id="rId10" Type="http://schemas.openxmlformats.org/officeDocument/2006/relationships/image" Target="../media/image53.png"/><Relationship Id="rId4" Type="http://schemas.openxmlformats.org/officeDocument/2006/relationships/image" Target="../media/image59.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43.xml"/><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6.svg"/><Relationship Id="rId2" Type="http://schemas.openxmlformats.org/officeDocument/2006/relationships/slideLayout" Target="../slideLayouts/slideLayout15.xml"/><Relationship Id="rId1" Type="http://schemas.openxmlformats.org/officeDocument/2006/relationships/tags" Target="../tags/tag44.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r>
              <a:rPr lang="en-US">
                <a:solidFill>
                  <a:srgbClr val="0E1E42"/>
                </a:solidFill>
              </a:rPr>
              <a:t>   </a:t>
            </a:r>
            <a:r>
              <a:rPr lang="en-US" sz="4000">
                <a:solidFill>
                  <a:srgbClr val="0E1E42"/>
                </a:solidFill>
              </a:rPr>
              <a:t>   t   p   </a:t>
            </a:r>
            <a:r>
              <a:rPr lang="en-US" sz="4000" err="1">
                <a:solidFill>
                  <a:srgbClr val="0E1E42"/>
                </a:solidFill>
              </a:rPr>
              <a:t>i</a:t>
            </a:r>
            <a:r>
              <a:rPr lang="en-US" sz="4000">
                <a:solidFill>
                  <a:srgbClr val="0E1E42"/>
                </a:solidFill>
              </a:rPr>
              <a:t>   n   m   e</a:t>
            </a:r>
          </a:p>
          <a:p>
            <a:r>
              <a:rPr lang="en-US" sz="4000">
                <a:solidFill>
                  <a:srgbClr val="0E1E42"/>
                </a:solidFill>
              </a:rPr>
              <a:t>       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h says /h/</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208AD9-1F0F-9380-0AFF-D4860E984AB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57CAA-4F76-BEC4-C08A-89EFCF4C27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reivew, start of SSP lesson</a:t>
            </a:r>
          </a:p>
        </p:txBody>
      </p:sp>
    </p:spTree>
    <p:extLst>
      <p:ext uri="{BB962C8B-B14F-4D97-AF65-F5344CB8AC3E}">
        <p14:creationId xmlns:p14="http://schemas.microsoft.com/office/powerpoint/2010/main" val="419315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79DB60-FBDD-718F-0B66-A985D1E1B0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grpSp>
        <p:nvGrpSpPr>
          <p:cNvPr id="2" name="Group 1" descr="Four black dots in a row with a purple arrow beneath them pointing from left to right">
            <a:extLst>
              <a:ext uri="{FF2B5EF4-FFF2-40B4-BE49-F238E27FC236}">
                <a16:creationId xmlns:a16="http://schemas.microsoft.com/office/drawing/2014/main" id="{61A717CE-B054-7AD2-B4D8-075978D8B80A}"/>
              </a:ext>
            </a:extLst>
          </p:cNvPr>
          <p:cNvGrpSpPr/>
          <p:nvPr/>
        </p:nvGrpSpPr>
        <p:grpSpPr>
          <a:xfrm>
            <a:off x="1940200" y="2792680"/>
            <a:ext cx="4608668" cy="1763322"/>
            <a:chOff x="1879022" y="3386254"/>
            <a:chExt cx="4608668" cy="1763322"/>
          </a:xfrm>
        </p:grpSpPr>
        <p:grpSp>
          <p:nvGrpSpPr>
            <p:cNvPr id="6" name="Group 5">
              <a:extLst>
                <a:ext uri="{FF2B5EF4-FFF2-40B4-BE49-F238E27FC236}">
                  <a16:creationId xmlns:a16="http://schemas.microsoft.com/office/drawing/2014/main" id="{F779EF82-5C56-4CF9-3095-8A0DCEAE4675}"/>
                </a:ext>
              </a:extLst>
            </p:cNvPr>
            <p:cNvGrpSpPr/>
            <p:nvPr/>
          </p:nvGrpSpPr>
          <p:grpSpPr>
            <a:xfrm>
              <a:off x="2238165" y="3386254"/>
              <a:ext cx="3846242" cy="657134"/>
              <a:chOff x="1048557" y="3213718"/>
              <a:chExt cx="3846242" cy="657134"/>
            </a:xfrm>
          </p:grpSpPr>
          <p:sp>
            <p:nvSpPr>
              <p:cNvPr id="8" name="Oval 7">
                <a:extLst>
                  <a:ext uri="{FF2B5EF4-FFF2-40B4-BE49-F238E27FC236}">
                    <a16:creationId xmlns:a16="http://schemas.microsoft.com/office/drawing/2014/main" id="{58D67A83-91D4-F643-E056-AC4B475AC524}"/>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3090B9E4-E9AD-2BF1-946D-AE80CEA7A49A}"/>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73C6FF03-6AB5-DD1C-58C4-21429CDF0D6B}"/>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BE4AD766-1134-A1D9-60E0-81848EC944F3}"/>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9" name="Graphic 8">
              <a:extLst>
                <a:ext uri="{FF2B5EF4-FFF2-40B4-BE49-F238E27FC236}">
                  <a16:creationId xmlns:a16="http://schemas.microsoft.com/office/drawing/2014/main" id="{5DFFA833-8853-CB60-1642-77AAD950DB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4" name="Picture 13" descr="creek">
            <a:extLst>
              <a:ext uri="{FF2B5EF4-FFF2-40B4-BE49-F238E27FC236}">
                <a16:creationId xmlns:a16="http://schemas.microsoft.com/office/drawing/2014/main" id="{3BF5A5D0-0994-1F36-3B4B-53AC91924398}"/>
              </a:ext>
            </a:extLst>
          </p:cNvPr>
          <p:cNvPicPr>
            <a:picLocks noChangeAspect="1"/>
          </p:cNvPicPr>
          <p:nvPr/>
        </p:nvPicPr>
        <p:blipFill>
          <a:blip r:embed="rId5">
            <a:extLst>
              <a:ext uri="{28A0092B-C50C-407E-A947-70E740481C1C}">
                <a14:useLocalDpi xmlns:a14="http://schemas.microsoft.com/office/drawing/2010/main" val="0"/>
              </a:ext>
            </a:extLst>
          </a:blip>
          <a:srcRect t="5900" b="5900"/>
          <a:stretch/>
        </p:blipFill>
        <p:spPr>
          <a:xfrm>
            <a:off x="8702391" y="1145773"/>
            <a:ext cx="1603659" cy="1414422"/>
          </a:xfrm>
          <a:prstGeom prst="rect">
            <a:avLst/>
          </a:prstGeom>
        </p:spPr>
      </p:pic>
      <p:pic>
        <p:nvPicPr>
          <p:cNvPr id="16" name="Picture 15" descr="shelf">
            <a:extLst>
              <a:ext uri="{FF2B5EF4-FFF2-40B4-BE49-F238E27FC236}">
                <a16:creationId xmlns:a16="http://schemas.microsoft.com/office/drawing/2014/main" id="{A56CCF0C-85E7-47C7-BEDF-9E336603F818}"/>
              </a:ext>
            </a:extLst>
          </p:cNvPr>
          <p:cNvPicPr>
            <a:picLocks noChangeAspect="1"/>
          </p:cNvPicPr>
          <p:nvPr/>
        </p:nvPicPr>
        <p:blipFill>
          <a:blip r:embed="rId6"/>
          <a:srcRect l="24253" t="34644" r="23884" b="36069"/>
          <a:stretch/>
        </p:blipFill>
        <p:spPr>
          <a:xfrm>
            <a:off x="8568431" y="2909454"/>
            <a:ext cx="2119745" cy="1197033"/>
          </a:xfrm>
          <a:prstGeom prst="rect">
            <a:avLst/>
          </a:prstGeom>
        </p:spPr>
      </p:pic>
      <p:pic>
        <p:nvPicPr>
          <p:cNvPr id="17" name="Picture 16" descr="point">
            <a:extLst>
              <a:ext uri="{FF2B5EF4-FFF2-40B4-BE49-F238E27FC236}">
                <a16:creationId xmlns:a16="http://schemas.microsoft.com/office/drawing/2014/main" id="{E1A6E876-CB51-D1CA-D660-949A47DE3336}"/>
              </a:ext>
            </a:extLst>
          </p:cNvPr>
          <p:cNvPicPr>
            <a:picLocks noChangeAspect="1"/>
          </p:cNvPicPr>
          <p:nvPr/>
        </p:nvPicPr>
        <p:blipFill>
          <a:blip r:embed="rId7"/>
          <a:stretch>
            <a:fillRect/>
          </a:stretch>
        </p:blipFill>
        <p:spPr>
          <a:xfrm rot="3098422">
            <a:off x="8408536" y="3849172"/>
            <a:ext cx="2278421" cy="2278421"/>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09A407-4953-856F-5E6A-8AE21D17D9D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grpSp>
        <p:nvGrpSpPr>
          <p:cNvPr id="3" name="Group 2" descr="Four black dots in a row with a purple arrow beneath them pointing from left to right">
            <a:extLst>
              <a:ext uri="{FF2B5EF4-FFF2-40B4-BE49-F238E27FC236}">
                <a16:creationId xmlns:a16="http://schemas.microsoft.com/office/drawing/2014/main" id="{D28DDB17-8496-1DB6-7966-67B2C1FD8417}"/>
              </a:ext>
            </a:extLst>
          </p:cNvPr>
          <p:cNvGrpSpPr/>
          <p:nvPr/>
        </p:nvGrpSpPr>
        <p:grpSpPr>
          <a:xfrm>
            <a:off x="1940200" y="2792680"/>
            <a:ext cx="4608668" cy="1763322"/>
            <a:chOff x="1879022" y="3386254"/>
            <a:chExt cx="4608668" cy="1763322"/>
          </a:xfrm>
        </p:grpSpPr>
        <p:grpSp>
          <p:nvGrpSpPr>
            <p:cNvPr id="4" name="Group 3">
              <a:extLst>
                <a:ext uri="{FF2B5EF4-FFF2-40B4-BE49-F238E27FC236}">
                  <a16:creationId xmlns:a16="http://schemas.microsoft.com/office/drawing/2014/main" id="{8B3A289C-E750-627F-7AEF-438F6BFC92D7}"/>
                </a:ext>
              </a:extLst>
            </p:cNvPr>
            <p:cNvGrpSpPr/>
            <p:nvPr/>
          </p:nvGrpSpPr>
          <p:grpSpPr>
            <a:xfrm>
              <a:off x="2238165" y="3386254"/>
              <a:ext cx="3846242" cy="657134"/>
              <a:chOff x="1048557" y="3213718"/>
              <a:chExt cx="3846242" cy="657134"/>
            </a:xfrm>
          </p:grpSpPr>
          <p:sp>
            <p:nvSpPr>
              <p:cNvPr id="11" name="Oval 10">
                <a:extLst>
                  <a:ext uri="{FF2B5EF4-FFF2-40B4-BE49-F238E27FC236}">
                    <a16:creationId xmlns:a16="http://schemas.microsoft.com/office/drawing/2014/main" id="{3F6804CD-BA44-EE62-470A-4654BBA4A44F}"/>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E116354C-EA02-C7FE-0145-692E5EC1189D}"/>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A80E7CDE-A62A-FBAB-B8BE-A3F8213D770E}"/>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8230CC27-FABB-DAE1-9AAC-0C3BBEC611AB}"/>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10" name="Graphic 9">
              <a:extLst>
                <a:ext uri="{FF2B5EF4-FFF2-40B4-BE49-F238E27FC236}">
                  <a16:creationId xmlns:a16="http://schemas.microsoft.com/office/drawing/2014/main" id="{FD320A5E-1495-2183-5FB7-7FCD3DF0C3F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026" name="Picture 2" descr="gift">
            <a:extLst>
              <a:ext uri="{FF2B5EF4-FFF2-40B4-BE49-F238E27FC236}">
                <a16:creationId xmlns:a16="http://schemas.microsoft.com/office/drawing/2014/main" id="{9F3C592D-3C7E-5ADD-D38F-07195F3AB1E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142" t="14616" r="16538" b="12454"/>
          <a:stretch/>
        </p:blipFill>
        <p:spPr bwMode="auto">
          <a:xfrm>
            <a:off x="8864181" y="4503420"/>
            <a:ext cx="1528243" cy="16078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x">
            <a:extLst>
              <a:ext uri="{FF2B5EF4-FFF2-40B4-BE49-F238E27FC236}">
                <a16:creationId xmlns:a16="http://schemas.microsoft.com/office/drawing/2014/main" id="{4A05F704-3C9C-7013-FD9D-BEBBFBF9149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186" t="15345" r="17571" b="17549"/>
          <a:stretch/>
        </p:blipFill>
        <p:spPr bwMode="auto">
          <a:xfrm>
            <a:off x="8820583" y="2692063"/>
            <a:ext cx="1615440" cy="168748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ilk">
            <a:extLst>
              <a:ext uri="{FF2B5EF4-FFF2-40B4-BE49-F238E27FC236}">
                <a16:creationId xmlns:a16="http://schemas.microsoft.com/office/drawing/2014/main" id="{715D8F4E-CDFD-37A5-DA63-8643C6EF65F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2046" t="13043" r="22530" b="14757"/>
          <a:stretch/>
        </p:blipFill>
        <p:spPr bwMode="auto">
          <a:xfrm>
            <a:off x="8980603" y="1106952"/>
            <a:ext cx="1295400" cy="1687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649367"/>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latin typeface="Calibri"/>
                <a:ea typeface="Verdana"/>
                <a:cs typeface="Calibri"/>
              </a:rPr>
              <a:t>form the letter h</a:t>
            </a:r>
          </a:p>
          <a:p>
            <a:pPr marL="285750" indent="-285750">
              <a:buFont typeface="Arial" panose="020B0604020202020204" pitchFamily="34" charset="0"/>
              <a:buChar char="•"/>
            </a:pPr>
            <a:r>
              <a:rPr lang="en-US">
                <a:solidFill>
                  <a:srgbClr val="0E1E42"/>
                </a:solidFill>
                <a:latin typeface="Calibri"/>
                <a:ea typeface="Verdana"/>
                <a:cs typeface="Calibri"/>
              </a:rPr>
              <a:t>say the sound for h</a:t>
            </a:r>
          </a:p>
          <a:p>
            <a:pPr marL="285750" indent="-285750">
              <a:buFont typeface="Arial" panose="020B0604020202020204" pitchFamily="34" charset="0"/>
              <a:buChar char="•"/>
            </a:pPr>
            <a:r>
              <a:rPr lang="en-US">
                <a:latin typeface="Calibri"/>
                <a:ea typeface="Verdana"/>
                <a:cs typeface="Calibri"/>
              </a:rPr>
              <a:t>read</a:t>
            </a:r>
            <a:r>
              <a:rPr lang="en-US">
                <a:solidFill>
                  <a:srgbClr val="0E1E42"/>
                </a:solidFill>
                <a:latin typeface="Calibri"/>
                <a:ea typeface="Verdana"/>
                <a:cs typeface="Calibri"/>
              </a:rPr>
              <a:t> </a:t>
            </a:r>
            <a:r>
              <a:rPr lang="en-US">
                <a:latin typeface="Calibri"/>
                <a:ea typeface="Verdana"/>
                <a:cs typeface="Calibri"/>
              </a:rPr>
              <a:t>a word with</a:t>
            </a:r>
            <a:r>
              <a:rPr lang="en-US">
                <a:solidFill>
                  <a:srgbClr val="0E1E42"/>
                </a:solidFill>
                <a:latin typeface="Calibri"/>
                <a:ea typeface="Verdana"/>
                <a:cs typeface="Calibri"/>
              </a:rPr>
              <a:t> h</a:t>
            </a:r>
            <a:endParaRPr lang="en-US">
              <a:latin typeface="Calibri"/>
              <a:ea typeface="Verdana"/>
              <a:cs typeface="Calibri"/>
            </a:endParaRPr>
          </a:p>
          <a:p>
            <a:pPr marL="285750" indent="-285750">
              <a:buFont typeface="Arial" panose="020B0604020202020204" pitchFamily="34" charset="0"/>
              <a:buChar char="•"/>
            </a:pPr>
            <a:r>
              <a:rPr lang="en-US">
                <a:latin typeface="Calibri"/>
                <a:ea typeface="Verdana"/>
                <a:cs typeface="Calibri"/>
              </a:rPr>
              <a:t>spell a word with h.</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99E08-BB02-0924-2C83-C49CED4161B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 read</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h</a:t>
            </a:r>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7076" y="408081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Oval 4">
            <a:extLst>
              <a:ext uri="{FF2B5EF4-FFF2-40B4-BE49-F238E27FC236}">
                <a16:creationId xmlns:a16="http://schemas.microsoft.com/office/drawing/2014/main" id="{E626F6B6-4043-C0F1-8576-C5DDF11E02A1}"/>
              </a:ext>
              <a:ext uri="{C183D7F6-B498-43B3-948B-1728B52AA6E4}">
                <adec:decorative xmlns:adec="http://schemas.microsoft.com/office/drawing/2017/decorative" val="1"/>
              </a:ext>
            </a:extLst>
          </p:cNvPr>
          <p:cNvSpPr/>
          <p:nvPr/>
        </p:nvSpPr>
        <p:spPr>
          <a:xfrm>
            <a:off x="1724391"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90EF3-BD0A-D760-7B75-9197CF80A05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5" name="Content Placeholder 2">
            <a:extLst>
              <a:ext uri="{FF2B5EF4-FFF2-40B4-BE49-F238E27FC236}">
                <a16:creationId xmlns:a16="http://schemas.microsoft.com/office/drawing/2014/main" id="{0994813B-2B0F-211D-C326-A925D0BD34A6}"/>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h</a:t>
            </a:r>
          </a:p>
        </p:txBody>
      </p:sp>
      <p:sp>
        <p:nvSpPr>
          <p:cNvPr id="6" name="Oval 5">
            <a:extLst>
              <a:ext uri="{FF2B5EF4-FFF2-40B4-BE49-F238E27FC236}">
                <a16:creationId xmlns:a16="http://schemas.microsoft.com/office/drawing/2014/main" id="{743BD4AE-D5A0-9724-32A6-5C8FC237DC71}"/>
              </a:ext>
              <a:ext uri="{C183D7F6-B498-43B3-948B-1728B52AA6E4}">
                <adec:decorative xmlns:adec="http://schemas.microsoft.com/office/drawing/2017/decorative" val="1"/>
              </a:ext>
            </a:extLst>
          </p:cNvPr>
          <p:cNvSpPr/>
          <p:nvPr/>
        </p:nvSpPr>
        <p:spPr>
          <a:xfrm>
            <a:off x="2557076" y="408081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91AE3C56-81C3-3898-8903-969EB4FBAA4D}"/>
              </a:ext>
              <a:ext uri="{C183D7F6-B498-43B3-948B-1728B52AA6E4}">
                <adec:decorative xmlns:adec="http://schemas.microsoft.com/office/drawing/2017/decorative" val="1"/>
              </a:ext>
            </a:extLst>
          </p:cNvPr>
          <p:cNvSpPr/>
          <p:nvPr/>
        </p:nvSpPr>
        <p:spPr>
          <a:xfrm>
            <a:off x="1724391"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2">
            <a:extLst>
              <a:ext uri="{FF2B5EF4-FFF2-40B4-BE49-F238E27FC236}">
                <a16:creationId xmlns:a16="http://schemas.microsoft.com/office/drawing/2014/main" id="{1ECE15AD-8C0B-E169-3CFA-1C1AB625D42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FEF5198E-729F-4658-887A-3F76BF548251}"/>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8909E-4F93-6281-93B7-98B74E6089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9" name="Picture 8" descr="heart">
            <a:extLst>
              <a:ext uri="{FF2B5EF4-FFF2-40B4-BE49-F238E27FC236}">
                <a16:creationId xmlns:a16="http://schemas.microsoft.com/office/drawing/2014/main" id="{2FFEF924-5F6F-B46C-E6B8-C48816007D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368" y="2247808"/>
            <a:ext cx="2651483" cy="2651483"/>
          </a:xfrm>
          <a:prstGeom prst="rect">
            <a:avLst/>
          </a:prstGeom>
        </p:spPr>
      </p:pic>
      <p:pic>
        <p:nvPicPr>
          <p:cNvPr id="7" name="Picture 6" descr="hair">
            <a:extLst>
              <a:ext uri="{FF2B5EF4-FFF2-40B4-BE49-F238E27FC236}">
                <a16:creationId xmlns:a16="http://schemas.microsoft.com/office/drawing/2014/main" id="{DB26A542-3DA1-989B-7196-D6C0CF1A3B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9360" y="1686910"/>
            <a:ext cx="3484180" cy="3484180"/>
          </a:xfrm>
          <a:prstGeom prst="rect">
            <a:avLst/>
          </a:prstGeom>
        </p:spPr>
      </p:pic>
      <p:pic>
        <p:nvPicPr>
          <p:cNvPr id="4" name="Picture 3" descr="egg">
            <a:extLst>
              <a:ext uri="{FF2B5EF4-FFF2-40B4-BE49-F238E27FC236}">
                <a16:creationId xmlns:a16="http://schemas.microsoft.com/office/drawing/2014/main" id="{9336CBEC-A158-E4BB-7525-A7C71B20C8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4049" y="1958709"/>
            <a:ext cx="2940582" cy="29405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4F354-8012-0CEE-97C3-9FB61985F65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8" name="Picture 7" descr="horse">
            <a:extLst>
              <a:ext uri="{FF2B5EF4-FFF2-40B4-BE49-F238E27FC236}">
                <a16:creationId xmlns:a16="http://schemas.microsoft.com/office/drawing/2014/main" id="{40C3ECFC-0927-08EE-063B-22643F7307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6695" y="2063546"/>
            <a:ext cx="2730909" cy="2730909"/>
          </a:xfrm>
          <a:prstGeom prst="rect">
            <a:avLst/>
          </a:prstGeom>
        </p:spPr>
      </p:pic>
      <p:pic>
        <p:nvPicPr>
          <p:cNvPr id="4" name="Picture 3" descr="cat">
            <a:extLst>
              <a:ext uri="{FF2B5EF4-FFF2-40B4-BE49-F238E27FC236}">
                <a16:creationId xmlns:a16="http://schemas.microsoft.com/office/drawing/2014/main" id="{F24B10B3-602E-1E38-B4AE-6AEA031C0E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0546" y="2228277"/>
            <a:ext cx="2566178" cy="2566178"/>
          </a:xfrm>
          <a:prstGeom prst="rect">
            <a:avLst/>
          </a:prstGeom>
        </p:spPr>
      </p:pic>
      <p:pic>
        <p:nvPicPr>
          <p:cNvPr id="10" name="Picture 9" descr="house">
            <a:extLst>
              <a:ext uri="{FF2B5EF4-FFF2-40B4-BE49-F238E27FC236}">
                <a16:creationId xmlns:a16="http://schemas.microsoft.com/office/drawing/2014/main" id="{868A596F-330A-6F9B-FD5F-119772D489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5457" y="1774076"/>
            <a:ext cx="3309848" cy="330984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4D03DD-7E03-054A-7500-C48696A311B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94E490-8A26-5FBD-18BA-751D7489E1C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1" descr="Girl jumping">
            <a:extLst>
              <a:ext uri="{FF2B5EF4-FFF2-40B4-BE49-F238E27FC236}">
                <a16:creationId xmlns:a16="http://schemas.microsoft.com/office/drawing/2014/main" id="{D38A951A-B99A-1279-0539-8BBFC73F9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09B97-513E-7DE2-6C22-5594BC7349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    hip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9B24D8-6058-6330-4B77-ADC2CE5144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    hip    hen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A54A6-D603-58E6-5C6A-86AE9129ADB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E8529-E622-C3B8-8F66-8E9B6DB5FF6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   hem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1C945-7D49-7003-50B2-F77A6BE0DEB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   hem   hat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61F5BA-B497-25DA-BA3F-6D77229103E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2" name="Picture 1" descr="ham">
            <a:extLst>
              <a:ext uri="{FF2B5EF4-FFF2-40B4-BE49-F238E27FC236}">
                <a16:creationId xmlns:a16="http://schemas.microsoft.com/office/drawing/2014/main" id="{DEE33347-64E9-F0FE-6F42-360E62B9E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129" y="2455001"/>
            <a:ext cx="2793473" cy="279347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B38139-1621-B6A5-A9B5-D1DB1C712E2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ham">
            <a:extLst>
              <a:ext uri="{FF2B5EF4-FFF2-40B4-BE49-F238E27FC236}">
                <a16:creationId xmlns:a16="http://schemas.microsoft.com/office/drawing/2014/main" id="{96BCC2D9-A1DC-5641-D0AD-EE710D1CB3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179" y="2432968"/>
            <a:ext cx="2793473" cy="2793473"/>
          </a:xfrm>
          <a:prstGeom prst="rect">
            <a:avLst/>
          </a:prstGeom>
        </p:spPr>
      </p:pic>
      <p:pic>
        <p:nvPicPr>
          <p:cNvPr id="5" name="Picture 4" descr="hem">
            <a:extLst>
              <a:ext uri="{FF2B5EF4-FFF2-40B4-BE49-F238E27FC236}">
                <a16:creationId xmlns:a16="http://schemas.microsoft.com/office/drawing/2014/main" id="{1EC82618-45E4-E2B2-4A5E-CF13CC3FE6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7603" y="2524251"/>
            <a:ext cx="2510920" cy="282478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AFBD6-44BB-CFB8-98A8-EB3D6749019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ham">
            <a:extLst>
              <a:ext uri="{FF2B5EF4-FFF2-40B4-BE49-F238E27FC236}">
                <a16:creationId xmlns:a16="http://schemas.microsoft.com/office/drawing/2014/main" id="{EF5CB11E-8883-6E3B-4190-4B049A98A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129" y="2455001"/>
            <a:ext cx="2793473" cy="2793473"/>
          </a:xfrm>
          <a:prstGeom prst="rect">
            <a:avLst/>
          </a:prstGeom>
        </p:spPr>
      </p:pic>
      <p:pic>
        <p:nvPicPr>
          <p:cNvPr id="7" name="Picture 6" descr="hem">
            <a:extLst>
              <a:ext uri="{FF2B5EF4-FFF2-40B4-BE49-F238E27FC236}">
                <a16:creationId xmlns:a16="http://schemas.microsoft.com/office/drawing/2014/main" id="{6D8379B3-2235-5577-8E88-3D9C9C8FF4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7603" y="2524251"/>
            <a:ext cx="2510920" cy="2824784"/>
          </a:xfrm>
          <a:prstGeom prst="rect">
            <a:avLst/>
          </a:prstGeom>
        </p:spPr>
      </p:pic>
      <p:pic>
        <p:nvPicPr>
          <p:cNvPr id="10" name="Picture 9" descr="hip">
            <a:extLst>
              <a:ext uri="{FF2B5EF4-FFF2-40B4-BE49-F238E27FC236}">
                <a16:creationId xmlns:a16="http://schemas.microsoft.com/office/drawing/2014/main" id="{FFA656F1-B497-B846-3A2C-B1D90873B3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5399" y="2076374"/>
            <a:ext cx="3159514" cy="317210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355B0-C3EF-05E1-4D1D-52396604987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3" name="Picture 2" descr="hat">
            <a:extLst>
              <a:ext uri="{FF2B5EF4-FFF2-40B4-BE49-F238E27FC236}">
                <a16:creationId xmlns:a16="http://schemas.microsoft.com/office/drawing/2014/main" id="{A3701B1E-C3FF-DE7F-4AC2-EFBF95DA18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BDC5F-A722-0413-0411-57AD4765A15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4" name="Picture 3" descr="hat">
            <a:extLst>
              <a:ext uri="{FF2B5EF4-FFF2-40B4-BE49-F238E27FC236}">
                <a16:creationId xmlns:a16="http://schemas.microsoft.com/office/drawing/2014/main" id="{2FA07C4A-83C5-0944-FF79-DB82374D35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pic>
        <p:nvPicPr>
          <p:cNvPr id="5" name="Picture 4" descr="hen">
            <a:extLst>
              <a:ext uri="{FF2B5EF4-FFF2-40B4-BE49-F238E27FC236}">
                <a16:creationId xmlns:a16="http://schemas.microsoft.com/office/drawing/2014/main" id="{D25DBDB5-3F49-EBAC-E327-8337C80E2C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2037" y="2017744"/>
            <a:ext cx="3247926" cy="324792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A055F-D1D7-D9F2-77B8-A322172B594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parro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5403" cy="1765403"/>
          </a:xfrm>
          <a:prstGeom prst="rect">
            <a:avLst/>
          </a:prstGeom>
        </p:spPr>
      </p:pic>
      <p:pic>
        <p:nvPicPr>
          <p:cNvPr id="19" name="Picture 18" descr="egg">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4" y="1594073"/>
            <a:ext cx="1709040" cy="1709040"/>
          </a:xfrm>
          <a:prstGeom prst="rect">
            <a:avLst/>
          </a:prstGeom>
        </p:spPr>
      </p:pic>
      <p:pic>
        <p:nvPicPr>
          <p:cNvPr id="13" name="Picture 12" descr="monkey">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3" y="1594073"/>
            <a:ext cx="1709040" cy="1709040"/>
          </a:xfrm>
          <a:prstGeom prst="rect">
            <a:avLst/>
          </a:prstGeom>
        </p:spPr>
      </p:pic>
      <p:pic>
        <p:nvPicPr>
          <p:cNvPr id="24" name="Picture 23" descr="in">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573" y="3649299"/>
            <a:ext cx="1676773" cy="1676773"/>
          </a:xfrm>
          <a:prstGeom prst="rect">
            <a:avLst/>
          </a:prstGeom>
        </p:spPr>
      </p:pic>
      <p:pic>
        <p:nvPicPr>
          <p:cNvPr id="17" name="Picture 16" descr="teapot">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51558" y="3519217"/>
            <a:ext cx="1990626" cy="1990626"/>
          </a:xfrm>
          <a:prstGeom prst="rect">
            <a:avLst/>
          </a:prstGeom>
        </p:spPr>
      </p:pic>
      <p:pic>
        <p:nvPicPr>
          <p:cNvPr id="4" name="Picture 3" descr="nurse">
            <a:extLst>
              <a:ext uri="{FF2B5EF4-FFF2-40B4-BE49-F238E27FC236}">
                <a16:creationId xmlns:a16="http://schemas.microsoft.com/office/drawing/2014/main" id="{3A2FE202-3CE2-A6EF-0BD4-C357580804D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10916" y="3676143"/>
            <a:ext cx="1587785" cy="1587785"/>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41AB5-F452-AC6A-02EC-5FB4214415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3" name="Picture 2" descr="hat">
            <a:extLst>
              <a:ext uri="{FF2B5EF4-FFF2-40B4-BE49-F238E27FC236}">
                <a16:creationId xmlns:a16="http://schemas.microsoft.com/office/drawing/2014/main" id="{33EECF6C-46C7-D096-EB8F-CAB9284BDC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pic>
        <p:nvPicPr>
          <p:cNvPr id="7" name="Picture 6" descr="hen">
            <a:extLst>
              <a:ext uri="{FF2B5EF4-FFF2-40B4-BE49-F238E27FC236}">
                <a16:creationId xmlns:a16="http://schemas.microsoft.com/office/drawing/2014/main" id="{E7F10874-38B9-82D3-7B54-ACF02BB05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2037" y="2017744"/>
            <a:ext cx="3247926" cy="3247926"/>
          </a:xfrm>
          <a:prstGeom prst="rect">
            <a:avLst/>
          </a:prstGeom>
        </p:spPr>
      </p:pic>
      <p:pic>
        <p:nvPicPr>
          <p:cNvPr id="10" name="Picture 9" descr="hit">
            <a:extLst>
              <a:ext uri="{FF2B5EF4-FFF2-40B4-BE49-F238E27FC236}">
                <a16:creationId xmlns:a16="http://schemas.microsoft.com/office/drawing/2014/main" id="{A64C6681-91E6-B4B4-9D87-35EA82E576A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69783" y="2079646"/>
            <a:ext cx="3124119" cy="3124119"/>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EDCC4-8547-3697-D19E-BC60411C8B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my     </a:t>
            </a:r>
            <a:r>
              <a:rPr lang="en-US" sz="12000" err="1">
                <a:solidFill>
                  <a:srgbClr val="4557AD"/>
                </a:solidFill>
                <a:latin typeface="Tenorite" pitchFamily="2" charset="0"/>
                <a:ea typeface="Verdana" panose="020B0604030504040204" pitchFamily="34" charset="0"/>
                <a:cs typeface="Verdana" panose="020B0604030504040204" pitchFamily="34" charset="0"/>
              </a:rPr>
              <a:t>my</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my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11D67E-6898-C602-6A21-4CE37F0253F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a:t>
            </a:r>
            <a:r>
              <a:rPr lang="en-AU" sz="800" kern="1200">
                <a:solidFill>
                  <a:schemeClr val="bg1">
                    <a:lumMod val="95000"/>
                  </a:schemeClr>
                </a:solidFill>
              </a:rPr>
              <a:t>32</a:t>
            </a:r>
            <a:r>
              <a:rPr lang="en-AU" sz="800">
                <a:solidFill>
                  <a:schemeClr val="bg1">
                    <a:lumMod val="95000"/>
                  </a:schemeClr>
                </a:solidFill>
              </a:rPr>
              <a:t> We do</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my</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my</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my</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992863-5AF6-660C-DB36-ED0E3BA3E6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hen is in my hat.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C6DEE2-4A95-2870-5AD4-19BC2968643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I hit my hip</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5C29F-91E8-48E8-89B5-B7C296452E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2EB61-F413-BDDD-83A3-B8E9B4FA5A3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EF381-8850-FB84-9C64-68645480C58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a:t>
            </a:r>
            <a:r>
              <a:rPr lang="en-AU" sz="800" kern="1200">
                <a:solidFill>
                  <a:schemeClr val="bg1">
                    <a:lumMod val="95000"/>
                  </a:schemeClr>
                </a:solidFill>
                <a:effectLst/>
              </a:rPr>
              <a:t>Check for</a:t>
            </a:r>
            <a:r>
              <a:rPr lang="en-AU" sz="800" kern="1200" baseline="0">
                <a:solidFill>
                  <a:schemeClr val="bg1">
                    <a:lumMod val="95000"/>
                  </a:schemeClr>
                </a:solidFill>
                <a:effectLst/>
              </a:rPr>
              <a:t> understanding</a:t>
            </a:r>
            <a:endParaRPr lang="en-AU" sz="800">
              <a:solidFill>
                <a:schemeClr val="bg1">
                  <a:lumMod val="95000"/>
                </a:schemeClr>
              </a:solidFill>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990977"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h</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hem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hen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hit</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3" name="Picture 2" descr="ham">
            <a:extLst>
              <a:ext uri="{FF2B5EF4-FFF2-40B4-BE49-F238E27FC236}">
                <a16:creationId xmlns:a16="http://schemas.microsoft.com/office/drawing/2014/main" id="{DFDE7F22-C7F0-B893-5B25-D849CBC109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95521" y="3581466"/>
            <a:ext cx="800799" cy="800799"/>
          </a:xfrm>
          <a:prstGeom prst="rect">
            <a:avLst/>
          </a:prstGeom>
        </p:spPr>
      </p:pic>
      <p:pic>
        <p:nvPicPr>
          <p:cNvPr id="5" name="Picture 4" descr="hip">
            <a:extLst>
              <a:ext uri="{FF2B5EF4-FFF2-40B4-BE49-F238E27FC236}">
                <a16:creationId xmlns:a16="http://schemas.microsoft.com/office/drawing/2014/main" id="{DCC9FCB4-D7D5-AE54-2058-F52DF3845FE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8390" y="4486756"/>
            <a:ext cx="800799" cy="803990"/>
          </a:xfrm>
          <a:prstGeom prst="rect">
            <a:avLst/>
          </a:prstGeom>
        </p:spPr>
      </p:pic>
      <p:pic>
        <p:nvPicPr>
          <p:cNvPr id="1026" name="Picture 2" descr="hat">
            <a:extLst>
              <a:ext uri="{FF2B5EF4-FFF2-40B4-BE49-F238E27FC236}">
                <a16:creationId xmlns:a16="http://schemas.microsoft.com/office/drawing/2014/main" id="{B5A6EDDD-0B2F-06A2-A46A-87899DF857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47068" y="4703972"/>
            <a:ext cx="2259208" cy="22592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5F113-06A7-B980-B084-09FDA016C40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 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3" name="Picture 2" descr="Student sheet 2.3">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733" y="432505"/>
            <a:ext cx="4065330" cy="574753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5C64F1C-2CFD-EBF3-BA54-6B395263394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 do</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C06B5B8-A9B0-E7FC-F9E4-B4B0249648F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A2A9-E06A-024F-D449-A038F96F1D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FEFAA-7819-D28A-A442-6469AE5B6A9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95437F-6D16-CD6B-2F05-49351678D4B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tin   pit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6578-F2FC-2DD2-EBE7-E39699A208D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5" name="Picture 4" descr="nip">
            <a:extLst>
              <a:ext uri="{FF2B5EF4-FFF2-40B4-BE49-F238E27FC236}">
                <a16:creationId xmlns:a16="http://schemas.microsoft.com/office/drawing/2014/main" id="{F77C1F23-30D7-C404-42F8-1080CA53B1A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298" y="2218977"/>
            <a:ext cx="2801832" cy="2793290"/>
          </a:xfrm>
          <a:prstGeom prst="rect">
            <a:avLst/>
          </a:prstGeom>
        </p:spPr>
      </p:pic>
      <p:pic>
        <p:nvPicPr>
          <p:cNvPr id="6" name="Picture 5" descr="pen">
            <a:extLst>
              <a:ext uri="{FF2B5EF4-FFF2-40B4-BE49-F238E27FC236}">
                <a16:creationId xmlns:a16="http://schemas.microsoft.com/office/drawing/2014/main" id="{1CBDD720-E2D9-606D-7184-E2A91BAF31C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25299" y="2167941"/>
            <a:ext cx="2804033" cy="2793290"/>
          </a:xfrm>
          <a:prstGeom prst="rect">
            <a:avLst/>
          </a:prstGeom>
        </p:spPr>
      </p:pic>
      <p:pic>
        <p:nvPicPr>
          <p:cNvPr id="9" name="Picture 8" descr="ten">
            <a:extLst>
              <a:ext uri="{FF2B5EF4-FFF2-40B4-BE49-F238E27FC236}">
                <a16:creationId xmlns:a16="http://schemas.microsoft.com/office/drawing/2014/main" id="{52E1E1E4-492B-7AA3-ABA8-7076FE8485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63685" y="2167942"/>
            <a:ext cx="3030592" cy="303059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BB615-8726-1D6C-ACB0-98956087732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I   a   the    is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6B9C-846C-EC07-04D2-0B348BA9CFB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pen is in a tin.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64eff3df-e3d6-48ed-978f-45ff25640900"/>
    <ds:schemaRef ds:uri="http://schemas.openxmlformats.org/package/2006/metadata/core-properties"/>
    <ds:schemaRef ds:uri="http://purl.org/dc/dcmitype/"/>
    <ds:schemaRef ds:uri="http://schemas.microsoft.com/office/2006/documentManagement/types"/>
    <ds:schemaRef ds:uri="http://purl.org/dc/elements/1.1/"/>
    <ds:schemaRef ds:uri="http://www.w3.org/XML/1998/namespace"/>
    <ds:schemaRef ds:uri="http://schemas.microsoft.com/office/infopath/2007/PartnerControls"/>
    <ds:schemaRef ds:uri="ff236c08-9611-4854-a4bb-16d44b7327b6"/>
    <ds:schemaRef ds:uri="http://schemas.microsoft.com/office/2006/metadata/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74</TotalTime>
  <Words>4199</Words>
  <Application>Microsoft Office PowerPoint</Application>
  <PresentationFormat>Widescreen</PresentationFormat>
  <Paragraphs>584</Paragraphs>
  <Slides>40</Slides>
  <Notes>39</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40</vt:i4>
      </vt:variant>
    </vt:vector>
  </HeadingPairs>
  <TitlesOfParts>
    <vt:vector size="52"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2_Office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reivew, start of SSP lesson</vt:lpstr>
      <vt:lpstr>Slide 12 Phonemic awareness</vt:lpstr>
      <vt:lpstr>Slide 13 Phonemic awareness</vt:lpstr>
      <vt:lpstr>Learning intention</vt:lpstr>
      <vt:lpstr>Slide 15 I do read</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vt:lpstr>
      <vt:lpstr>Slide 32 We do</vt:lpstr>
      <vt:lpstr>Slide 33 I do read</vt:lpstr>
      <vt:lpstr>Slide 34 We do read</vt:lpstr>
      <vt:lpstr>Slide 35 I do write</vt:lpstr>
      <vt:lpstr>Slide 36 We do write</vt:lpstr>
      <vt:lpstr>Slide 37 Check for understanding</vt:lpstr>
      <vt:lpstr>Slide 38 Check 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