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369D34-F2BE-4AD5-81D3-1732BCADEB3A}" v="2" dt="2024-12-16T00:58:01.0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24" autoAdjust="0"/>
  </p:normalViewPr>
  <p:slideViewPr>
    <p:cSldViewPr snapToGrid="0">
      <p:cViewPr varScale="1">
        <p:scale>
          <a:sx n="95" d="100"/>
          <a:sy n="95" d="100"/>
        </p:scale>
        <p:origin x="396" y="96"/>
      </p:cViewPr>
      <p:guideLst>
        <p:guide orient="horz" pos="2160"/>
        <p:guide pos="3840"/>
      </p:guideLst>
    </p:cSldViewPr>
  </p:slideViewPr>
  <p:outlineViewPr>
    <p:cViewPr>
      <p:scale>
        <a:sx n="33" d="100"/>
        <a:sy n="33" d="100"/>
      </p:scale>
      <p:origin x="0" y="-3120"/>
    </p:cViewPr>
  </p:outlineViewPr>
  <p:notesTextViewPr>
    <p:cViewPr>
      <p:scale>
        <a:sx n="1" d="1"/>
        <a:sy n="1" d="1"/>
      </p:scale>
      <p:origin x="0" y="-456"/>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0AECCC23-BBA6-4E4B-A75A-ECC509D6D16F}"/>
    <pc:docChg chg="custSel modSld">
      <pc:chgData name="Emma Durbridge" userId="fa194594-074f-43bd-8de7-d322108f10cf" providerId="ADAL" clId="{0AECCC23-BBA6-4E4B-A75A-ECC509D6D16F}" dt="2024-10-18T02:02:17.257" v="4" actId="478"/>
      <pc:docMkLst>
        <pc:docMk/>
      </pc:docMkLst>
      <pc:sldChg chg="addSp delSp modSp mod modNotesTx">
        <pc:chgData name="Emma Durbridge" userId="fa194594-074f-43bd-8de7-d322108f10cf" providerId="ADAL" clId="{0AECCC23-BBA6-4E4B-A75A-ECC509D6D16F}" dt="2024-10-18T02:02:17.257" v="4" actId="478"/>
        <pc:sldMkLst>
          <pc:docMk/>
          <pc:sldMk cId="409148390" sldId="520"/>
        </pc:sldMkLst>
      </pc:sldChg>
    </pc:docChg>
  </pc:docChgLst>
  <pc:docChgLst>
    <pc:chgData name="Kerrie Shanahan" userId="ae473d9f-76e9-476f-892f-2674ea963afc" providerId="ADAL" clId="{5878C495-4D35-4A7D-9A5D-E243A6CF5F2C}"/>
    <pc:docChg chg="undo custSel modSld modMainMaster">
      <pc:chgData name="Kerrie Shanahan" userId="ae473d9f-76e9-476f-892f-2674ea963afc" providerId="ADAL" clId="{5878C495-4D35-4A7D-9A5D-E243A6CF5F2C}" dt="2024-09-10T02:09:39.414" v="153" actId="20577"/>
      <pc:docMkLst>
        <pc:docMk/>
      </pc:docMkLst>
      <pc:sldChg chg="modNotesTx">
        <pc:chgData name="Kerrie Shanahan" userId="ae473d9f-76e9-476f-892f-2674ea963afc" providerId="ADAL" clId="{5878C495-4D35-4A7D-9A5D-E243A6CF5F2C}" dt="2024-09-03T04:26:37.051" v="105" actId="20577"/>
        <pc:sldMkLst>
          <pc:docMk/>
          <pc:sldMk cId="4150549256" sldId="437"/>
        </pc:sldMkLst>
      </pc:sldChg>
      <pc:sldChg chg="modNotesTx">
        <pc:chgData name="Kerrie Shanahan" userId="ae473d9f-76e9-476f-892f-2674ea963afc" providerId="ADAL" clId="{5878C495-4D35-4A7D-9A5D-E243A6CF5F2C}" dt="2024-09-03T04:17:20.605" v="3" actId="12"/>
        <pc:sldMkLst>
          <pc:docMk/>
          <pc:sldMk cId="1548968196" sldId="443"/>
        </pc:sldMkLst>
      </pc:sldChg>
      <pc:sldChg chg="modNotesTx">
        <pc:chgData name="Kerrie Shanahan" userId="ae473d9f-76e9-476f-892f-2674ea963afc" providerId="ADAL" clId="{5878C495-4D35-4A7D-9A5D-E243A6CF5F2C}" dt="2024-09-03T04:17:41.674" v="5" actId="20577"/>
        <pc:sldMkLst>
          <pc:docMk/>
          <pc:sldMk cId="2708634835" sldId="445"/>
        </pc:sldMkLst>
      </pc:sldChg>
      <pc:sldChg chg="modSp mod modNotesTx">
        <pc:chgData name="Kerrie Shanahan" userId="ae473d9f-76e9-476f-892f-2674ea963afc" providerId="ADAL" clId="{5878C495-4D35-4A7D-9A5D-E243A6CF5F2C}" dt="2024-09-03T04:27:02.808" v="123" actId="20577"/>
        <pc:sldMkLst>
          <pc:docMk/>
          <pc:sldMk cId="349643366" sldId="446"/>
        </pc:sldMkLst>
      </pc:sldChg>
      <pc:sldChg chg="modNotesTx">
        <pc:chgData name="Kerrie Shanahan" userId="ae473d9f-76e9-476f-892f-2674ea963afc" providerId="ADAL" clId="{5878C495-4D35-4A7D-9A5D-E243A6CF5F2C}" dt="2024-09-03T04:26:08.024" v="91" actId="20577"/>
        <pc:sldMkLst>
          <pc:docMk/>
          <pc:sldMk cId="240114052" sldId="449"/>
        </pc:sldMkLst>
      </pc:sldChg>
      <pc:sldChg chg="modNotesTx">
        <pc:chgData name="Kerrie Shanahan" userId="ae473d9f-76e9-476f-892f-2674ea963afc" providerId="ADAL" clId="{5878C495-4D35-4A7D-9A5D-E243A6CF5F2C}" dt="2024-09-03T04:17:57.110" v="6"/>
        <pc:sldMkLst>
          <pc:docMk/>
          <pc:sldMk cId="536094152" sldId="466"/>
        </pc:sldMkLst>
      </pc:sldChg>
      <pc:sldChg chg="modNotesTx">
        <pc:chgData name="Kerrie Shanahan" userId="ae473d9f-76e9-476f-892f-2674ea963afc" providerId="ADAL" clId="{5878C495-4D35-4A7D-9A5D-E243A6CF5F2C}" dt="2024-09-03T04:18:15.786" v="8"/>
        <pc:sldMkLst>
          <pc:docMk/>
          <pc:sldMk cId="3096463887" sldId="468"/>
        </pc:sldMkLst>
      </pc:sldChg>
      <pc:sldChg chg="modNotesTx">
        <pc:chgData name="Kerrie Shanahan" userId="ae473d9f-76e9-476f-892f-2674ea963afc" providerId="ADAL" clId="{5878C495-4D35-4A7D-9A5D-E243A6CF5F2C}" dt="2024-09-03T04:18:28.662" v="9"/>
        <pc:sldMkLst>
          <pc:docMk/>
          <pc:sldMk cId="3461911102" sldId="469"/>
        </pc:sldMkLst>
      </pc:sldChg>
      <pc:sldChg chg="modNotesTx">
        <pc:chgData name="Kerrie Shanahan" userId="ae473d9f-76e9-476f-892f-2674ea963afc" providerId="ADAL" clId="{5878C495-4D35-4A7D-9A5D-E243A6CF5F2C}" dt="2024-09-03T04:18:38.783" v="10"/>
        <pc:sldMkLst>
          <pc:docMk/>
          <pc:sldMk cId="3868218024" sldId="470"/>
        </pc:sldMkLst>
      </pc:sldChg>
      <pc:sldChg chg="modNotesTx">
        <pc:chgData name="Kerrie Shanahan" userId="ae473d9f-76e9-476f-892f-2674ea963afc" providerId="ADAL" clId="{5878C495-4D35-4A7D-9A5D-E243A6CF5F2C}" dt="2024-09-03T04:18:48.899" v="11"/>
        <pc:sldMkLst>
          <pc:docMk/>
          <pc:sldMk cId="2325795097" sldId="471"/>
        </pc:sldMkLst>
      </pc:sldChg>
      <pc:sldChg chg="modNotesTx">
        <pc:chgData name="Kerrie Shanahan" userId="ae473d9f-76e9-476f-892f-2674ea963afc" providerId="ADAL" clId="{5878C495-4D35-4A7D-9A5D-E243A6CF5F2C}" dt="2024-09-03T04:19:06.123" v="12"/>
        <pc:sldMkLst>
          <pc:docMk/>
          <pc:sldMk cId="2806691242" sldId="472"/>
        </pc:sldMkLst>
      </pc:sldChg>
      <pc:sldChg chg="modNotesTx">
        <pc:chgData name="Kerrie Shanahan" userId="ae473d9f-76e9-476f-892f-2674ea963afc" providerId="ADAL" clId="{5878C495-4D35-4A7D-9A5D-E243A6CF5F2C}" dt="2024-09-03T04:19:42.523" v="15"/>
        <pc:sldMkLst>
          <pc:docMk/>
          <pc:sldMk cId="2667868244" sldId="473"/>
        </pc:sldMkLst>
      </pc:sldChg>
      <pc:sldChg chg="modNotesTx">
        <pc:chgData name="Kerrie Shanahan" userId="ae473d9f-76e9-476f-892f-2674ea963afc" providerId="ADAL" clId="{5878C495-4D35-4A7D-9A5D-E243A6CF5F2C}" dt="2024-09-03T04:20:06.910" v="17"/>
        <pc:sldMkLst>
          <pc:docMk/>
          <pc:sldMk cId="908412850" sldId="475"/>
        </pc:sldMkLst>
      </pc:sldChg>
      <pc:sldChg chg="modNotesTx">
        <pc:chgData name="Kerrie Shanahan" userId="ae473d9f-76e9-476f-892f-2674ea963afc" providerId="ADAL" clId="{5878C495-4D35-4A7D-9A5D-E243A6CF5F2C}" dt="2024-09-03T04:20:22.671" v="18"/>
        <pc:sldMkLst>
          <pc:docMk/>
          <pc:sldMk cId="1716554648" sldId="476"/>
        </pc:sldMkLst>
      </pc:sldChg>
      <pc:sldChg chg="modNotesTx">
        <pc:chgData name="Kerrie Shanahan" userId="ae473d9f-76e9-476f-892f-2674ea963afc" providerId="ADAL" clId="{5878C495-4D35-4A7D-9A5D-E243A6CF5F2C}" dt="2024-09-03T04:23:47.556" v="64" actId="20577"/>
        <pc:sldMkLst>
          <pc:docMk/>
          <pc:sldMk cId="3005270447" sldId="480"/>
        </pc:sldMkLst>
      </pc:sldChg>
      <pc:sldChg chg="modNotesTx">
        <pc:chgData name="Kerrie Shanahan" userId="ae473d9f-76e9-476f-892f-2674ea963afc" providerId="ADAL" clId="{5878C495-4D35-4A7D-9A5D-E243A6CF5F2C}" dt="2024-09-03T04:18:05.255" v="7"/>
        <pc:sldMkLst>
          <pc:docMk/>
          <pc:sldMk cId="4152176365" sldId="496"/>
        </pc:sldMkLst>
      </pc:sldChg>
      <pc:sldChg chg="modNotesTx">
        <pc:chgData name="Kerrie Shanahan" userId="ae473d9f-76e9-476f-892f-2674ea963afc" providerId="ADAL" clId="{5878C495-4D35-4A7D-9A5D-E243A6CF5F2C}" dt="2024-09-03T04:19:53.248" v="16"/>
        <pc:sldMkLst>
          <pc:docMk/>
          <pc:sldMk cId="3577013097" sldId="498"/>
        </pc:sldMkLst>
      </pc:sldChg>
      <pc:sldChg chg="modNotesTx">
        <pc:chgData name="Kerrie Shanahan" userId="ae473d9f-76e9-476f-892f-2674ea963afc" providerId="ADAL" clId="{5878C495-4D35-4A7D-9A5D-E243A6CF5F2C}" dt="2024-09-03T04:20:36.110" v="19"/>
        <pc:sldMkLst>
          <pc:docMk/>
          <pc:sldMk cId="2230884598" sldId="499"/>
        </pc:sldMkLst>
      </pc:sldChg>
      <pc:sldChg chg="modNotesTx">
        <pc:chgData name="Kerrie Shanahan" userId="ae473d9f-76e9-476f-892f-2674ea963afc" providerId="ADAL" clId="{5878C495-4D35-4A7D-9A5D-E243A6CF5F2C}" dt="2024-09-03T04:24:30.261" v="68"/>
        <pc:sldMkLst>
          <pc:docMk/>
          <pc:sldMk cId="3426776120" sldId="502"/>
        </pc:sldMkLst>
      </pc:sldChg>
      <pc:sldChg chg="modNotesTx">
        <pc:chgData name="Kerrie Shanahan" userId="ae473d9f-76e9-476f-892f-2674ea963afc" providerId="ADAL" clId="{5878C495-4D35-4A7D-9A5D-E243A6CF5F2C}" dt="2024-09-03T04:24:19.943" v="67" actId="20577"/>
        <pc:sldMkLst>
          <pc:docMk/>
          <pc:sldMk cId="945680467" sldId="504"/>
        </pc:sldMkLst>
      </pc:sldChg>
      <pc:sldChg chg="modNotesTx">
        <pc:chgData name="Kerrie Shanahan" userId="ae473d9f-76e9-476f-892f-2674ea963afc" providerId="ADAL" clId="{5878C495-4D35-4A7D-9A5D-E243A6CF5F2C}" dt="2024-09-03T04:24:40.893" v="69"/>
        <pc:sldMkLst>
          <pc:docMk/>
          <pc:sldMk cId="48479127" sldId="505"/>
        </pc:sldMkLst>
      </pc:sldChg>
      <pc:sldChg chg="modNotesTx">
        <pc:chgData name="Kerrie Shanahan" userId="ae473d9f-76e9-476f-892f-2674ea963afc" providerId="ADAL" clId="{5878C495-4D35-4A7D-9A5D-E243A6CF5F2C}" dt="2024-09-03T04:21:24.746" v="26" actId="20577"/>
        <pc:sldMkLst>
          <pc:docMk/>
          <pc:sldMk cId="2018883412" sldId="506"/>
        </pc:sldMkLst>
      </pc:sldChg>
      <pc:sldChg chg="modNotesTx">
        <pc:chgData name="Kerrie Shanahan" userId="ae473d9f-76e9-476f-892f-2674ea963afc" providerId="ADAL" clId="{5878C495-4D35-4A7D-9A5D-E243A6CF5F2C}" dt="2024-09-03T04:23:11.329" v="56" actId="20577"/>
        <pc:sldMkLst>
          <pc:docMk/>
          <pc:sldMk cId="1473579704" sldId="507"/>
        </pc:sldMkLst>
      </pc:sldChg>
      <pc:sldMasterChg chg="modSldLayout">
        <pc:chgData name="Kerrie Shanahan" userId="ae473d9f-76e9-476f-892f-2674ea963afc" providerId="ADAL" clId="{5878C495-4D35-4A7D-9A5D-E243A6CF5F2C}" dt="2024-09-10T02:09:39.414" v="153" actId="20577"/>
        <pc:sldMasterMkLst>
          <pc:docMk/>
          <pc:sldMasterMk cId="2172787928" sldId="2147483708"/>
        </pc:sldMasterMkLst>
        <pc:sldLayoutChg chg="delSp modSp mod">
          <pc:chgData name="Kerrie Shanahan" userId="ae473d9f-76e9-476f-892f-2674ea963afc" providerId="ADAL" clId="{5878C495-4D35-4A7D-9A5D-E243A6CF5F2C}" dt="2024-09-03T04:25:36.329" v="77" actId="1076"/>
          <pc:sldLayoutMkLst>
            <pc:docMk/>
            <pc:sldMasterMk cId="2172787928" sldId="2147483708"/>
            <pc:sldLayoutMk cId="3276783575" sldId="2147483715"/>
          </pc:sldLayoutMkLst>
        </pc:sldLayoutChg>
        <pc:sldLayoutChg chg="modSp mod">
          <pc:chgData name="Kerrie Shanahan" userId="ae473d9f-76e9-476f-892f-2674ea963afc" providerId="ADAL" clId="{5878C495-4D35-4A7D-9A5D-E243A6CF5F2C}" dt="2024-09-10T02:09:39.414" v="153" actId="20577"/>
          <pc:sldLayoutMkLst>
            <pc:docMk/>
            <pc:sldMasterMk cId="2172787928" sldId="2147483708"/>
            <pc:sldLayoutMk cId="1787566143" sldId="2147483765"/>
          </pc:sldLayoutMkLst>
        </pc:sldLayoutChg>
        <pc:sldLayoutChg chg="delSp modSp mod">
          <pc:chgData name="Kerrie Shanahan" userId="ae473d9f-76e9-476f-892f-2674ea963afc" providerId="ADAL" clId="{5878C495-4D35-4A7D-9A5D-E243A6CF5F2C}" dt="2024-09-03T04:25:13.311" v="73" actId="1076"/>
          <pc:sldLayoutMkLst>
            <pc:docMk/>
            <pc:sldMasterMk cId="2172787928" sldId="2147483708"/>
            <pc:sldLayoutMk cId="3410214754" sldId="2147483774"/>
          </pc:sldLayoutMkLst>
        </pc:sldLayoutChg>
      </pc:sldMasterChg>
    </pc:docChg>
  </pc:docChgLst>
  <pc:docChgLst>
    <pc:chgData name="Martine Power" userId="f3410e55-3c0b-475c-b0b5-72038337e5c9" providerId="ADAL" clId="{9F1E5F12-3724-4622-8607-B2891E5D087B}"/>
    <pc:docChg chg="custSel modSld">
      <pc:chgData name="Martine Power" userId="f3410e55-3c0b-475c-b0b5-72038337e5c9" providerId="ADAL" clId="{9F1E5F12-3724-4622-8607-B2891E5D087B}" dt="2024-10-07T23:50:39.400" v="367" actId="113"/>
      <pc:docMkLst>
        <pc:docMk/>
      </pc:docMkLst>
      <pc:sldChg chg="modNotesTx">
        <pc:chgData name="Martine Power" userId="f3410e55-3c0b-475c-b0b5-72038337e5c9" providerId="ADAL" clId="{9F1E5F12-3724-4622-8607-B2891E5D087B}" dt="2024-10-07T05:55:03.804" v="348" actId="113"/>
        <pc:sldMkLst>
          <pc:docMk/>
          <pc:sldMk cId="4150549256" sldId="437"/>
        </pc:sldMkLst>
      </pc:sldChg>
      <pc:sldChg chg="modNotesTx">
        <pc:chgData name="Martine Power" userId="f3410e55-3c0b-475c-b0b5-72038337e5c9" providerId="ADAL" clId="{9F1E5F12-3724-4622-8607-B2891E5D087B}" dt="2024-10-07T05:30:51.082" v="217" actId="20577"/>
        <pc:sldMkLst>
          <pc:docMk/>
          <pc:sldMk cId="3790191868" sldId="442"/>
        </pc:sldMkLst>
      </pc:sldChg>
      <pc:sldChg chg="modNotesTx">
        <pc:chgData name="Martine Power" userId="f3410e55-3c0b-475c-b0b5-72038337e5c9" providerId="ADAL" clId="{9F1E5F12-3724-4622-8607-B2891E5D087B}" dt="2024-10-07T05:31:35.447" v="218" actId="20577"/>
        <pc:sldMkLst>
          <pc:docMk/>
          <pc:sldMk cId="1548968196" sldId="443"/>
        </pc:sldMkLst>
      </pc:sldChg>
      <pc:sldChg chg="modNotesTx">
        <pc:chgData name="Martine Power" userId="f3410e55-3c0b-475c-b0b5-72038337e5c9" providerId="ADAL" clId="{9F1E5F12-3724-4622-8607-B2891E5D087B}" dt="2024-10-07T05:32:02.841" v="222" actId="113"/>
        <pc:sldMkLst>
          <pc:docMk/>
          <pc:sldMk cId="1550106778" sldId="444"/>
        </pc:sldMkLst>
      </pc:sldChg>
      <pc:sldChg chg="modNotesTx">
        <pc:chgData name="Martine Power" userId="f3410e55-3c0b-475c-b0b5-72038337e5c9" providerId="ADAL" clId="{9F1E5F12-3724-4622-8607-B2891E5D087B}" dt="2024-10-07T05:32:23.989" v="226" actId="113"/>
        <pc:sldMkLst>
          <pc:docMk/>
          <pc:sldMk cId="2708634835" sldId="445"/>
        </pc:sldMkLst>
      </pc:sldChg>
      <pc:sldChg chg="modNotesTx">
        <pc:chgData name="Martine Power" userId="f3410e55-3c0b-475c-b0b5-72038337e5c9" providerId="ADAL" clId="{9F1E5F12-3724-4622-8607-B2891E5D087B}" dt="2024-10-07T05:54:14.758" v="346" actId="20577"/>
        <pc:sldMkLst>
          <pc:docMk/>
          <pc:sldMk cId="240114052" sldId="449"/>
        </pc:sldMkLst>
      </pc:sldChg>
      <pc:sldChg chg="modNotesTx">
        <pc:chgData name="Martine Power" userId="f3410e55-3c0b-475c-b0b5-72038337e5c9" providerId="ADAL" clId="{9F1E5F12-3724-4622-8607-B2891E5D087B}" dt="2024-10-07T05:34:30.392" v="231" actId="113"/>
        <pc:sldMkLst>
          <pc:docMk/>
          <pc:sldMk cId="2806691242" sldId="472"/>
        </pc:sldMkLst>
      </pc:sldChg>
      <pc:sldChg chg="modNotesTx">
        <pc:chgData name="Martine Power" userId="f3410e55-3c0b-475c-b0b5-72038337e5c9" providerId="ADAL" clId="{9F1E5F12-3724-4622-8607-B2891E5D087B}" dt="2024-10-07T05:35:42.804" v="233" actId="113"/>
        <pc:sldMkLst>
          <pc:docMk/>
          <pc:sldMk cId="2667868244" sldId="473"/>
        </pc:sldMkLst>
      </pc:sldChg>
      <pc:sldChg chg="modNotesTx">
        <pc:chgData name="Martine Power" userId="f3410e55-3c0b-475c-b0b5-72038337e5c9" providerId="ADAL" clId="{9F1E5F12-3724-4622-8607-B2891E5D087B}" dt="2024-10-07T05:39:44.233" v="238" actId="20577"/>
        <pc:sldMkLst>
          <pc:docMk/>
          <pc:sldMk cId="908412850" sldId="475"/>
        </pc:sldMkLst>
      </pc:sldChg>
      <pc:sldChg chg="modNotesTx">
        <pc:chgData name="Martine Power" userId="f3410e55-3c0b-475c-b0b5-72038337e5c9" providerId="ADAL" clId="{9F1E5F12-3724-4622-8607-B2891E5D087B}" dt="2024-10-07T05:40:26.400" v="241" actId="113"/>
        <pc:sldMkLst>
          <pc:docMk/>
          <pc:sldMk cId="1716554648" sldId="476"/>
        </pc:sldMkLst>
      </pc:sldChg>
      <pc:sldChg chg="modNotesTx">
        <pc:chgData name="Martine Power" userId="f3410e55-3c0b-475c-b0b5-72038337e5c9" providerId="ADAL" clId="{9F1E5F12-3724-4622-8607-B2891E5D087B}" dt="2024-10-07T05:50:39.986" v="334" actId="20577"/>
        <pc:sldMkLst>
          <pc:docMk/>
          <pc:sldMk cId="3005270447" sldId="480"/>
        </pc:sldMkLst>
      </pc:sldChg>
      <pc:sldChg chg="modNotesTx">
        <pc:chgData name="Martine Power" userId="f3410e55-3c0b-475c-b0b5-72038337e5c9" providerId="ADAL" clId="{9F1E5F12-3724-4622-8607-B2891E5D087B}" dt="2024-10-07T05:35:56.813" v="235" actId="113"/>
        <pc:sldMkLst>
          <pc:docMk/>
          <pc:sldMk cId="3577013097" sldId="498"/>
        </pc:sldMkLst>
      </pc:sldChg>
      <pc:sldChg chg="modNotesTx">
        <pc:chgData name="Martine Power" userId="f3410e55-3c0b-475c-b0b5-72038337e5c9" providerId="ADAL" clId="{9F1E5F12-3724-4622-8607-B2891E5D087B}" dt="2024-10-07T05:41:15.236" v="245" actId="113"/>
        <pc:sldMkLst>
          <pc:docMk/>
          <pc:sldMk cId="2230884598" sldId="499"/>
        </pc:sldMkLst>
      </pc:sldChg>
      <pc:sldChg chg="modNotesTx">
        <pc:chgData name="Martine Power" userId="f3410e55-3c0b-475c-b0b5-72038337e5c9" providerId="ADAL" clId="{9F1E5F12-3724-4622-8607-B2891E5D087B}" dt="2024-10-07T05:50:58.845" v="336" actId="20577"/>
        <pc:sldMkLst>
          <pc:docMk/>
          <pc:sldMk cId="945680467" sldId="504"/>
        </pc:sldMkLst>
      </pc:sldChg>
      <pc:sldChg chg="modNotesTx">
        <pc:chgData name="Martine Power" userId="f3410e55-3c0b-475c-b0b5-72038337e5c9" providerId="ADAL" clId="{9F1E5F12-3724-4622-8607-B2891E5D087B}" dt="2024-10-07T05:51:44.763" v="338" actId="20577"/>
        <pc:sldMkLst>
          <pc:docMk/>
          <pc:sldMk cId="48479127" sldId="505"/>
        </pc:sldMkLst>
      </pc:sldChg>
      <pc:sldChg chg="modNotesTx">
        <pc:chgData name="Martine Power" userId="f3410e55-3c0b-475c-b0b5-72038337e5c9" providerId="ADAL" clId="{9F1E5F12-3724-4622-8607-B2891E5D087B}" dt="2024-10-07T23:38:09.529" v="365" actId="20577"/>
        <pc:sldMkLst>
          <pc:docMk/>
          <pc:sldMk cId="2018883412" sldId="506"/>
        </pc:sldMkLst>
      </pc:sldChg>
      <pc:sldChg chg="modNotesTx">
        <pc:chgData name="Martine Power" userId="f3410e55-3c0b-475c-b0b5-72038337e5c9" providerId="ADAL" clId="{9F1E5F12-3724-4622-8607-B2891E5D087B}" dt="2024-10-07T23:50:39.400" v="367" actId="113"/>
        <pc:sldMkLst>
          <pc:docMk/>
          <pc:sldMk cId="1473579704" sldId="507"/>
        </pc:sldMkLst>
      </pc:sldChg>
      <pc:sldChg chg="modNotesTx">
        <pc:chgData name="Martine Power" userId="f3410e55-3c0b-475c-b0b5-72038337e5c9" providerId="ADAL" clId="{9F1E5F12-3724-4622-8607-B2891E5D087B}" dt="2024-10-07T05:16:38.166" v="157" actId="20577"/>
        <pc:sldMkLst>
          <pc:docMk/>
          <pc:sldMk cId="3580694833" sldId="510"/>
        </pc:sldMkLst>
      </pc:sldChg>
      <pc:sldChg chg="modNotesTx">
        <pc:chgData name="Martine Power" userId="f3410e55-3c0b-475c-b0b5-72038337e5c9" providerId="ADAL" clId="{9F1E5F12-3724-4622-8607-B2891E5D087B}" dt="2024-10-07T05:17:51.239" v="160" actId="20577"/>
        <pc:sldMkLst>
          <pc:docMk/>
          <pc:sldMk cId="702303488" sldId="511"/>
        </pc:sldMkLst>
      </pc:sldChg>
      <pc:sldChg chg="modNotesTx">
        <pc:chgData name="Martine Power" userId="f3410e55-3c0b-475c-b0b5-72038337e5c9" providerId="ADAL" clId="{9F1E5F12-3724-4622-8607-B2891E5D087B}" dt="2024-10-07T05:18:40.925" v="162" actId="113"/>
        <pc:sldMkLst>
          <pc:docMk/>
          <pc:sldMk cId="2491177883" sldId="512"/>
        </pc:sldMkLst>
      </pc:sldChg>
      <pc:sldChg chg="modNotesTx">
        <pc:chgData name="Martine Power" userId="f3410e55-3c0b-475c-b0b5-72038337e5c9" providerId="ADAL" clId="{9F1E5F12-3724-4622-8607-B2891E5D087B}" dt="2024-10-07T05:19:39.960" v="169" actId="113"/>
        <pc:sldMkLst>
          <pc:docMk/>
          <pc:sldMk cId="868684786" sldId="513"/>
        </pc:sldMkLst>
      </pc:sldChg>
      <pc:sldChg chg="modNotesTx">
        <pc:chgData name="Martine Power" userId="f3410e55-3c0b-475c-b0b5-72038337e5c9" providerId="ADAL" clId="{9F1E5F12-3724-4622-8607-B2891E5D087B}" dt="2024-10-07T05:20:02.279" v="171" actId="5793"/>
        <pc:sldMkLst>
          <pc:docMk/>
          <pc:sldMk cId="1259779433" sldId="514"/>
        </pc:sldMkLst>
      </pc:sldChg>
      <pc:sldChg chg="modNotesTx">
        <pc:chgData name="Martine Power" userId="f3410e55-3c0b-475c-b0b5-72038337e5c9" providerId="ADAL" clId="{9F1E5F12-3724-4622-8607-B2891E5D087B}" dt="2024-10-07T05:21:44.813" v="180" actId="20577"/>
        <pc:sldMkLst>
          <pc:docMk/>
          <pc:sldMk cId="1971552586" sldId="515"/>
        </pc:sldMkLst>
      </pc:sldChg>
      <pc:sldChg chg="modNotesTx">
        <pc:chgData name="Martine Power" userId="f3410e55-3c0b-475c-b0b5-72038337e5c9" providerId="ADAL" clId="{9F1E5F12-3724-4622-8607-B2891E5D087B}" dt="2024-10-07T05:26:11.038" v="204" actId="20577"/>
        <pc:sldMkLst>
          <pc:docMk/>
          <pc:sldMk cId="1921910358" sldId="517"/>
        </pc:sldMkLst>
      </pc:sldChg>
      <pc:sldChg chg="modNotesTx">
        <pc:chgData name="Martine Power" userId="f3410e55-3c0b-475c-b0b5-72038337e5c9" providerId="ADAL" clId="{9F1E5F12-3724-4622-8607-B2891E5D087B}" dt="2024-10-07T05:14:08.711" v="113" actId="20577"/>
        <pc:sldMkLst>
          <pc:docMk/>
          <pc:sldMk cId="1797789494" sldId="518"/>
        </pc:sldMkLst>
      </pc:sldChg>
      <pc:sldChg chg="modNotesTx">
        <pc:chgData name="Martine Power" userId="f3410e55-3c0b-475c-b0b5-72038337e5c9" providerId="ADAL" clId="{9F1E5F12-3724-4622-8607-B2891E5D087B}" dt="2024-10-07T05:29:11.435" v="216" actId="20577"/>
        <pc:sldMkLst>
          <pc:docMk/>
          <pc:sldMk cId="3324446923" sldId="519"/>
        </pc:sldMkLst>
      </pc:sldChg>
      <pc:sldChg chg="modNotesTx">
        <pc:chgData name="Martine Power" userId="f3410e55-3c0b-475c-b0b5-72038337e5c9" providerId="ADAL" clId="{9F1E5F12-3724-4622-8607-B2891E5D087B}" dt="2024-10-07T22:55:39.497" v="352" actId="313"/>
        <pc:sldMkLst>
          <pc:docMk/>
          <pc:sldMk cId="409148390" sldId="520"/>
        </pc:sldMkLst>
      </pc:sldChg>
    </pc:docChg>
  </pc:docChgLst>
  <pc:docChgLst>
    <pc:chgData name="Martine Power" userId="S::martine.power@esa.edu.au::f3410e55-3c0b-475c-b0b5-72038337e5c9" providerId="AD" clId="Web-{BC0F7D7C-A100-F8F3-4339-8282521897E9}"/>
    <pc:docChg chg="modSld">
      <pc:chgData name="Martine Power" userId="S::martine.power@esa.edu.au::f3410e55-3c0b-475c-b0b5-72038337e5c9" providerId="AD" clId="Web-{BC0F7D7C-A100-F8F3-4339-8282521897E9}" dt="2024-10-10T23:28:22.404" v="1"/>
      <pc:docMkLst>
        <pc:docMk/>
      </pc:docMkLst>
      <pc:sldChg chg="modNotes">
        <pc:chgData name="Martine Power" userId="S::martine.power@esa.edu.au::f3410e55-3c0b-475c-b0b5-72038337e5c9" providerId="AD" clId="Web-{BC0F7D7C-A100-F8F3-4339-8282521897E9}" dt="2024-10-10T23:28:22.404" v="1"/>
        <pc:sldMkLst>
          <pc:docMk/>
          <pc:sldMk cId="409148390" sldId="520"/>
        </pc:sldMkLst>
      </pc:sldChg>
    </pc:docChg>
  </pc:docChgLst>
  <pc:docChgLst>
    <pc:chgData name="Kerrie Shanahan" userId="ae473d9f-76e9-476f-892f-2674ea963afc" providerId="ADAL" clId="{854D70DE-574C-4278-A82D-72D28C958A07}"/>
    <pc:docChg chg="undo custSel delSld modSld modMainMaster">
      <pc:chgData name="Kerrie Shanahan" userId="ae473d9f-76e9-476f-892f-2674ea963afc" providerId="ADAL" clId="{854D70DE-574C-4278-A82D-72D28C958A07}" dt="2024-08-20T23:39:14.233" v="1184" actId="20577"/>
      <pc:docMkLst>
        <pc:docMk/>
      </pc:docMkLst>
      <pc:sldChg chg="modSp mod">
        <pc:chgData name="Kerrie Shanahan" userId="ae473d9f-76e9-476f-892f-2674ea963afc" providerId="ADAL" clId="{854D70DE-574C-4278-A82D-72D28C958A07}" dt="2024-08-13T00:22:20.790" v="9" actId="20577"/>
        <pc:sldMkLst>
          <pc:docMk/>
          <pc:sldMk cId="4263359036" sldId="418"/>
        </pc:sldMkLst>
      </pc:sldChg>
      <pc:sldChg chg="modSp modNotesTx">
        <pc:chgData name="Kerrie Shanahan" userId="ae473d9f-76e9-476f-892f-2674ea963afc" providerId="ADAL" clId="{854D70DE-574C-4278-A82D-72D28C958A07}" dt="2024-08-20T23:24:07.915" v="1173" actId="14826"/>
        <pc:sldMkLst>
          <pc:docMk/>
          <pc:sldMk cId="4150549256" sldId="437"/>
        </pc:sldMkLst>
      </pc:sldChg>
      <pc:sldChg chg="modSp mod modNotesTx">
        <pc:chgData name="Kerrie Shanahan" userId="ae473d9f-76e9-476f-892f-2674ea963afc" providerId="ADAL" clId="{854D70DE-574C-4278-A82D-72D28C958A07}" dt="2024-08-20T23:17:14.564" v="1144" actId="20577"/>
        <pc:sldMkLst>
          <pc:docMk/>
          <pc:sldMk cId="3662316055" sldId="441"/>
        </pc:sldMkLst>
      </pc:sldChg>
      <pc:sldChg chg="modSp mod modNotesTx">
        <pc:chgData name="Kerrie Shanahan" userId="ae473d9f-76e9-476f-892f-2674ea963afc" providerId="ADAL" clId="{854D70DE-574C-4278-A82D-72D28C958A07}" dt="2024-08-14T06:41:24.541" v="423" actId="20577"/>
        <pc:sldMkLst>
          <pc:docMk/>
          <pc:sldMk cId="3790191868" sldId="442"/>
        </pc:sldMkLst>
      </pc:sldChg>
      <pc:sldChg chg="addSp delSp modSp mod modNotesTx">
        <pc:chgData name="Kerrie Shanahan" userId="ae473d9f-76e9-476f-892f-2674ea963afc" providerId="ADAL" clId="{854D70DE-574C-4278-A82D-72D28C958A07}" dt="2024-08-14T06:43:06.582" v="459" actId="113"/>
        <pc:sldMkLst>
          <pc:docMk/>
          <pc:sldMk cId="1548968196" sldId="443"/>
        </pc:sldMkLst>
      </pc:sldChg>
      <pc:sldChg chg="addSp delSp modSp mod modNotesTx">
        <pc:chgData name="Kerrie Shanahan" userId="ae473d9f-76e9-476f-892f-2674ea963afc" providerId="ADAL" clId="{854D70DE-574C-4278-A82D-72D28C958A07}" dt="2024-08-19T07:01:19.100" v="971" actId="113"/>
        <pc:sldMkLst>
          <pc:docMk/>
          <pc:sldMk cId="1550106778" sldId="444"/>
        </pc:sldMkLst>
      </pc:sldChg>
      <pc:sldChg chg="addSp delSp modSp mod modNotesTx">
        <pc:chgData name="Kerrie Shanahan" userId="ae473d9f-76e9-476f-892f-2674ea963afc" providerId="ADAL" clId="{854D70DE-574C-4278-A82D-72D28C958A07}" dt="2024-08-19T07:01:26.495" v="979" actId="113"/>
        <pc:sldMkLst>
          <pc:docMk/>
          <pc:sldMk cId="2708634835" sldId="445"/>
        </pc:sldMkLst>
      </pc:sldChg>
      <pc:sldChg chg="modNotesTx">
        <pc:chgData name="Kerrie Shanahan" userId="ae473d9f-76e9-476f-892f-2674ea963afc" providerId="ADAL" clId="{854D70DE-574C-4278-A82D-72D28C958A07}" dt="2024-08-19T07:03:37.926" v="1105" actId="113"/>
        <pc:sldMkLst>
          <pc:docMk/>
          <pc:sldMk cId="349643366" sldId="446"/>
        </pc:sldMkLst>
      </pc:sldChg>
      <pc:sldChg chg="addSp delSp modSp mod modNotesTx">
        <pc:chgData name="Kerrie Shanahan" userId="ae473d9f-76e9-476f-892f-2674ea963afc" providerId="ADAL" clId="{854D70DE-574C-4278-A82D-72D28C958A07}" dt="2024-08-19T07:03:23.498" v="1094" actId="113"/>
        <pc:sldMkLst>
          <pc:docMk/>
          <pc:sldMk cId="240114052" sldId="449"/>
        </pc:sldMkLst>
      </pc:sldChg>
      <pc:sldChg chg="addSp delSp modSp mod modNotesTx">
        <pc:chgData name="Kerrie Shanahan" userId="ae473d9f-76e9-476f-892f-2674ea963afc" providerId="ADAL" clId="{854D70DE-574C-4278-A82D-72D28C958A07}" dt="2024-08-19T07:01:35.779" v="986" actId="113"/>
        <pc:sldMkLst>
          <pc:docMk/>
          <pc:sldMk cId="536094152" sldId="466"/>
        </pc:sldMkLst>
      </pc:sldChg>
      <pc:sldChg chg="modSp mod modNotesTx">
        <pc:chgData name="Kerrie Shanahan" userId="ae473d9f-76e9-476f-892f-2674ea963afc" providerId="ADAL" clId="{854D70DE-574C-4278-A82D-72D28C958A07}" dt="2024-08-19T07:01:49.974" v="1000" actId="113"/>
        <pc:sldMkLst>
          <pc:docMk/>
          <pc:sldMk cId="3096463887" sldId="468"/>
        </pc:sldMkLst>
      </pc:sldChg>
      <pc:sldChg chg="addSp delSp modSp mod modNotesTx">
        <pc:chgData name="Kerrie Shanahan" userId="ae473d9f-76e9-476f-892f-2674ea963afc" providerId="ADAL" clId="{854D70DE-574C-4278-A82D-72D28C958A07}" dt="2024-08-19T07:01:56.978" v="1008" actId="113"/>
        <pc:sldMkLst>
          <pc:docMk/>
          <pc:sldMk cId="3461911102" sldId="469"/>
        </pc:sldMkLst>
      </pc:sldChg>
      <pc:sldChg chg="addSp delSp modSp mod modNotesTx">
        <pc:chgData name="Kerrie Shanahan" userId="ae473d9f-76e9-476f-892f-2674ea963afc" providerId="ADAL" clId="{854D70DE-574C-4278-A82D-72D28C958A07}" dt="2024-08-19T07:02:04.079" v="1016" actId="113"/>
        <pc:sldMkLst>
          <pc:docMk/>
          <pc:sldMk cId="3868218024" sldId="470"/>
        </pc:sldMkLst>
      </pc:sldChg>
      <pc:sldChg chg="modSp mod modNotesTx">
        <pc:chgData name="Kerrie Shanahan" userId="ae473d9f-76e9-476f-892f-2674ea963afc" providerId="ADAL" clId="{854D70DE-574C-4278-A82D-72D28C958A07}" dt="2024-08-19T07:02:10.862" v="1024" actId="113"/>
        <pc:sldMkLst>
          <pc:docMk/>
          <pc:sldMk cId="2325795097" sldId="471"/>
        </pc:sldMkLst>
      </pc:sldChg>
      <pc:sldChg chg="addSp delSp modSp mod modNotesTx">
        <pc:chgData name="Kerrie Shanahan" userId="ae473d9f-76e9-476f-892f-2674ea963afc" providerId="ADAL" clId="{854D70DE-574C-4278-A82D-72D28C958A07}" dt="2024-08-19T07:02:18.067" v="1031" actId="113"/>
        <pc:sldMkLst>
          <pc:docMk/>
          <pc:sldMk cId="2806691242" sldId="472"/>
        </pc:sldMkLst>
      </pc:sldChg>
      <pc:sldChg chg="addSp delSp modSp mod modNotesTx">
        <pc:chgData name="Kerrie Shanahan" userId="ae473d9f-76e9-476f-892f-2674ea963afc" providerId="ADAL" clId="{854D70DE-574C-4278-A82D-72D28C958A07}" dt="2024-08-19T07:02:25.771" v="1039" actId="113"/>
        <pc:sldMkLst>
          <pc:docMk/>
          <pc:sldMk cId="2667868244" sldId="473"/>
        </pc:sldMkLst>
      </pc:sldChg>
      <pc:sldChg chg="addSp delSp modSp mod modNotesTx">
        <pc:chgData name="Kerrie Shanahan" userId="ae473d9f-76e9-476f-892f-2674ea963afc" providerId="ADAL" clId="{854D70DE-574C-4278-A82D-72D28C958A07}" dt="2024-08-19T07:02:37.465" v="1049" actId="113"/>
        <pc:sldMkLst>
          <pc:docMk/>
          <pc:sldMk cId="908412850" sldId="475"/>
        </pc:sldMkLst>
      </pc:sldChg>
      <pc:sldChg chg="addSp delSp modSp mod modNotesTx">
        <pc:chgData name="Kerrie Shanahan" userId="ae473d9f-76e9-476f-892f-2674ea963afc" providerId="ADAL" clId="{854D70DE-574C-4278-A82D-72D28C958A07}" dt="2024-08-19T07:02:44.029" v="1051" actId="20577"/>
        <pc:sldMkLst>
          <pc:docMk/>
          <pc:sldMk cId="1716554648" sldId="476"/>
        </pc:sldMkLst>
      </pc:sldChg>
      <pc:sldChg chg="modSp del mod modNotesTx">
        <pc:chgData name="Kerrie Shanahan" userId="ae473d9f-76e9-476f-892f-2674ea963afc" providerId="ADAL" clId="{854D70DE-574C-4278-A82D-72D28C958A07}" dt="2024-08-20T23:16:52.322" v="1141" actId="2696"/>
        <pc:sldMkLst>
          <pc:docMk/>
          <pc:sldMk cId="2664320030" sldId="478"/>
        </pc:sldMkLst>
      </pc:sldChg>
      <pc:sldChg chg="modSp mod modNotesTx">
        <pc:chgData name="Kerrie Shanahan" userId="ae473d9f-76e9-476f-892f-2674ea963afc" providerId="ADAL" clId="{854D70DE-574C-4278-A82D-72D28C958A07}" dt="2024-08-20T23:39:14.233" v="1184" actId="20577"/>
        <pc:sldMkLst>
          <pc:docMk/>
          <pc:sldMk cId="3005270447" sldId="480"/>
        </pc:sldMkLst>
      </pc:sldChg>
      <pc:sldChg chg="modSp del mod modNotesTx">
        <pc:chgData name="Kerrie Shanahan" userId="ae473d9f-76e9-476f-892f-2674ea963afc" providerId="ADAL" clId="{854D70DE-574C-4278-A82D-72D28C958A07}" dt="2024-08-20T23:16:55.649" v="1142" actId="2696"/>
        <pc:sldMkLst>
          <pc:docMk/>
          <pc:sldMk cId="1559763415" sldId="481"/>
        </pc:sldMkLst>
      </pc:sldChg>
      <pc:sldChg chg="addSp delSp modSp mod modNotesTx">
        <pc:chgData name="Kerrie Shanahan" userId="ae473d9f-76e9-476f-892f-2674ea963afc" providerId="ADAL" clId="{854D70DE-574C-4278-A82D-72D28C958A07}" dt="2024-08-19T07:01:43.615" v="993" actId="113"/>
        <pc:sldMkLst>
          <pc:docMk/>
          <pc:sldMk cId="4152176365" sldId="496"/>
        </pc:sldMkLst>
      </pc:sldChg>
      <pc:sldChg chg="addSp delSp modSp mod modNotesTx">
        <pc:chgData name="Kerrie Shanahan" userId="ae473d9f-76e9-476f-892f-2674ea963afc" providerId="ADAL" clId="{854D70DE-574C-4278-A82D-72D28C958A07}" dt="2024-08-19T07:02:30.883" v="1041" actId="20577"/>
        <pc:sldMkLst>
          <pc:docMk/>
          <pc:sldMk cId="3577013097" sldId="498"/>
        </pc:sldMkLst>
      </pc:sldChg>
      <pc:sldChg chg="addSp delSp modSp mod modNotesTx">
        <pc:chgData name="Kerrie Shanahan" userId="ae473d9f-76e9-476f-892f-2674ea963afc" providerId="ADAL" clId="{854D70DE-574C-4278-A82D-72D28C958A07}" dt="2024-08-19T07:02:47.658" v="1053" actId="20577"/>
        <pc:sldMkLst>
          <pc:docMk/>
          <pc:sldMk cId="2230884598" sldId="499"/>
        </pc:sldMkLst>
      </pc:sldChg>
      <pc:sldChg chg="modNotesTx">
        <pc:chgData name="Kerrie Shanahan" userId="ae473d9f-76e9-476f-892f-2674ea963afc" providerId="ADAL" clId="{854D70DE-574C-4278-A82D-72D28C958A07}" dt="2024-08-19T07:03:09.349" v="1066" actId="20577"/>
        <pc:sldMkLst>
          <pc:docMk/>
          <pc:sldMk cId="3426776120" sldId="502"/>
        </pc:sldMkLst>
      </pc:sldChg>
      <pc:sldChg chg="modSp mod modNotesTx">
        <pc:chgData name="Kerrie Shanahan" userId="ae473d9f-76e9-476f-892f-2674ea963afc" providerId="ADAL" clId="{854D70DE-574C-4278-A82D-72D28C958A07}" dt="2024-08-19T07:03:03.255" v="1060" actId="20577"/>
        <pc:sldMkLst>
          <pc:docMk/>
          <pc:sldMk cId="945680467" sldId="504"/>
        </pc:sldMkLst>
      </pc:sldChg>
      <pc:sldChg chg="modNotesTx">
        <pc:chgData name="Kerrie Shanahan" userId="ae473d9f-76e9-476f-892f-2674ea963afc" providerId="ADAL" clId="{854D70DE-574C-4278-A82D-72D28C958A07}" dt="2024-08-20T23:20:11.594" v="1172" actId="20577"/>
        <pc:sldMkLst>
          <pc:docMk/>
          <pc:sldMk cId="48479127" sldId="505"/>
        </pc:sldMkLst>
      </pc:sldChg>
      <pc:sldMasterChg chg="modSldLayout">
        <pc:chgData name="Kerrie Shanahan" userId="ae473d9f-76e9-476f-892f-2674ea963afc" providerId="ADAL" clId="{854D70DE-574C-4278-A82D-72D28C958A07}" dt="2024-08-13T00:22:10.507" v="5" actId="20577"/>
        <pc:sldMasterMkLst>
          <pc:docMk/>
          <pc:sldMasterMk cId="2172787928" sldId="2147483708"/>
        </pc:sldMasterMkLst>
        <pc:sldLayoutChg chg="modSp mod">
          <pc:chgData name="Kerrie Shanahan" userId="ae473d9f-76e9-476f-892f-2674ea963afc" providerId="ADAL" clId="{854D70DE-574C-4278-A82D-72D28C958A07}" dt="2024-08-13T00:22:01.397" v="1" actId="20577"/>
          <pc:sldLayoutMkLst>
            <pc:docMk/>
            <pc:sldMasterMk cId="2172787928" sldId="2147483708"/>
            <pc:sldLayoutMk cId="1787566143" sldId="2147483765"/>
          </pc:sldLayoutMkLst>
        </pc:sldLayoutChg>
        <pc:sldLayoutChg chg="modSp mod">
          <pc:chgData name="Kerrie Shanahan" userId="ae473d9f-76e9-476f-892f-2674ea963afc" providerId="ADAL" clId="{854D70DE-574C-4278-A82D-72D28C958A07}" dt="2024-08-13T00:22:05.778" v="3" actId="20577"/>
          <pc:sldLayoutMkLst>
            <pc:docMk/>
            <pc:sldMasterMk cId="2172787928" sldId="2147483708"/>
            <pc:sldLayoutMk cId="1185396580" sldId="2147483766"/>
          </pc:sldLayoutMkLst>
        </pc:sldLayoutChg>
        <pc:sldLayoutChg chg="modSp mod">
          <pc:chgData name="Kerrie Shanahan" userId="ae473d9f-76e9-476f-892f-2674ea963afc" providerId="ADAL" clId="{854D70DE-574C-4278-A82D-72D28C958A07}" dt="2024-08-13T00:22:10.507" v="5" actId="20577"/>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D250CEA2-3E40-4046-A05F-44C55F790546}"/>
    <pc:docChg chg="custSel modSld">
      <pc:chgData name="Kerrie Shanahan" userId="ae473d9f-76e9-476f-892f-2674ea963afc" providerId="ADAL" clId="{D250CEA2-3E40-4046-A05F-44C55F790546}" dt="2024-11-04T00:38:10.113" v="72"/>
      <pc:docMkLst>
        <pc:docMk/>
      </pc:docMkLst>
      <pc:sldChg chg="modSp modNotesTx">
        <pc:chgData name="Kerrie Shanahan" userId="ae473d9f-76e9-476f-892f-2674ea963afc" providerId="ADAL" clId="{D250CEA2-3E40-4046-A05F-44C55F790546}" dt="2024-10-15T23:53:10.556" v="69" actId="14826"/>
        <pc:sldMkLst>
          <pc:docMk/>
          <pc:sldMk cId="4150549256" sldId="437"/>
        </pc:sldMkLst>
        <pc:picChg chg="mod">
          <ac:chgData name="Kerrie Shanahan" userId="ae473d9f-76e9-476f-892f-2674ea963afc" providerId="ADAL" clId="{D250CEA2-3E40-4046-A05F-44C55F790546}" dt="2024-10-15T23:53:10.556" v="69" actId="14826"/>
          <ac:picMkLst>
            <pc:docMk/>
            <pc:sldMk cId="4150549256" sldId="437"/>
            <ac:picMk id="3" creationId="{1825C2BD-668D-1B47-A307-4478F57E8F9E}"/>
          </ac:picMkLst>
        </pc:picChg>
      </pc:sldChg>
      <pc:sldChg chg="modSp mod modNotesTx">
        <pc:chgData name="Kerrie Shanahan" userId="ae473d9f-76e9-476f-892f-2674ea963afc" providerId="ADAL" clId="{D250CEA2-3E40-4046-A05F-44C55F790546}" dt="2024-10-15T23:04:56.047" v="52" actId="20577"/>
        <pc:sldMkLst>
          <pc:docMk/>
          <pc:sldMk cId="3662316055" sldId="441"/>
        </pc:sldMkLst>
        <pc:spChg chg="mod">
          <ac:chgData name="Kerrie Shanahan" userId="ae473d9f-76e9-476f-892f-2674ea963afc" providerId="ADAL" clId="{D250CEA2-3E40-4046-A05F-44C55F790546}" dt="2024-10-15T05:27:58.311" v="29" actId="20577"/>
          <ac:spMkLst>
            <pc:docMk/>
            <pc:sldMk cId="3662316055" sldId="441"/>
            <ac:spMk id="4" creationId="{DFA8163B-DA64-924A-B4D9-41EA437843E9}"/>
          </ac:spMkLst>
        </pc:spChg>
        <pc:spChg chg="mod">
          <ac:chgData name="Kerrie Shanahan" userId="ae473d9f-76e9-476f-892f-2674ea963afc" providerId="ADAL" clId="{D250CEA2-3E40-4046-A05F-44C55F790546}" dt="2024-10-15T05:28:06.494" v="34" actId="20577"/>
          <ac:spMkLst>
            <pc:docMk/>
            <pc:sldMk cId="3662316055" sldId="441"/>
            <ac:spMk id="5" creationId="{D8947796-C86B-7B4C-95FE-FF93BD835AA4}"/>
          </ac:spMkLst>
        </pc:spChg>
      </pc:sldChg>
      <pc:sldChg chg="modNotesTx">
        <pc:chgData name="Kerrie Shanahan" userId="ae473d9f-76e9-476f-892f-2674ea963afc" providerId="ADAL" clId="{D250CEA2-3E40-4046-A05F-44C55F790546}" dt="2024-10-15T22:54:54.979" v="48" actId="20577"/>
        <pc:sldMkLst>
          <pc:docMk/>
          <pc:sldMk cId="1548968196" sldId="443"/>
        </pc:sldMkLst>
      </pc:sldChg>
      <pc:sldChg chg="modSp mod modNotesTx">
        <pc:chgData name="Kerrie Shanahan" userId="ae473d9f-76e9-476f-892f-2674ea963afc" providerId="ADAL" clId="{D250CEA2-3E40-4046-A05F-44C55F790546}" dt="2024-11-04T00:37:52.563" v="70"/>
        <pc:sldMkLst>
          <pc:docMk/>
          <pc:sldMk cId="240114052" sldId="449"/>
        </pc:sldMkLst>
        <pc:spChg chg="mod">
          <ac:chgData name="Kerrie Shanahan" userId="ae473d9f-76e9-476f-892f-2674ea963afc" providerId="ADAL" clId="{D250CEA2-3E40-4046-A05F-44C55F790546}" dt="2024-10-15T05:28:19.725" v="39" actId="20577"/>
          <ac:spMkLst>
            <pc:docMk/>
            <pc:sldMk cId="240114052" sldId="449"/>
            <ac:spMk id="24" creationId="{243F9353-4476-7768-8A18-5FE00BE9DAA8}"/>
          </ac:spMkLst>
        </pc:spChg>
      </pc:sldChg>
      <pc:sldChg chg="modNotesTx">
        <pc:chgData name="Kerrie Shanahan" userId="ae473d9f-76e9-476f-892f-2674ea963afc" providerId="ADAL" clId="{D250CEA2-3E40-4046-A05F-44C55F790546}" dt="2024-10-15T23:10:08.326" v="53"/>
        <pc:sldMkLst>
          <pc:docMk/>
          <pc:sldMk cId="2018883412" sldId="506"/>
        </pc:sldMkLst>
      </pc:sldChg>
      <pc:sldChg chg="modNotesTx">
        <pc:chgData name="Kerrie Shanahan" userId="ae473d9f-76e9-476f-892f-2674ea963afc" providerId="ADAL" clId="{D250CEA2-3E40-4046-A05F-44C55F790546}" dt="2024-10-15T23:12:51.573" v="57" actId="20577"/>
        <pc:sldMkLst>
          <pc:docMk/>
          <pc:sldMk cId="1473579704" sldId="507"/>
        </pc:sldMkLst>
      </pc:sldChg>
      <pc:sldChg chg="modNotesTx">
        <pc:chgData name="Kerrie Shanahan" userId="ae473d9f-76e9-476f-892f-2674ea963afc" providerId="ADAL" clId="{D250CEA2-3E40-4046-A05F-44C55F790546}" dt="2024-10-15T23:22:18.596" v="59" actId="20577"/>
        <pc:sldMkLst>
          <pc:docMk/>
          <pc:sldMk cId="1652726119" sldId="509"/>
        </pc:sldMkLst>
      </pc:sldChg>
      <pc:sldChg chg="modSp">
        <pc:chgData name="Kerrie Shanahan" userId="ae473d9f-76e9-476f-892f-2674ea963afc" providerId="ADAL" clId="{D250CEA2-3E40-4046-A05F-44C55F790546}" dt="2024-10-08T05:34:26.800" v="7" actId="1076"/>
        <pc:sldMkLst>
          <pc:docMk/>
          <pc:sldMk cId="1921910358" sldId="517"/>
        </pc:sldMkLst>
        <pc:picChg chg="mod">
          <ac:chgData name="Kerrie Shanahan" userId="ae473d9f-76e9-476f-892f-2674ea963afc" providerId="ADAL" clId="{D250CEA2-3E40-4046-A05F-44C55F790546}" dt="2024-10-08T05:34:26.800" v="7" actId="1076"/>
          <ac:picMkLst>
            <pc:docMk/>
            <pc:sldMk cId="1921910358" sldId="517"/>
            <ac:picMk id="2050" creationId="{C2398DF8-93E0-A856-2F1D-06EFE68524B1}"/>
          </ac:picMkLst>
        </pc:picChg>
        <pc:picChg chg="mod">
          <ac:chgData name="Kerrie Shanahan" userId="ae473d9f-76e9-476f-892f-2674ea963afc" providerId="ADAL" clId="{D250CEA2-3E40-4046-A05F-44C55F790546}" dt="2024-10-08T05:33:32.448" v="0" actId="1076"/>
          <ac:picMkLst>
            <pc:docMk/>
            <pc:sldMk cId="1921910358" sldId="517"/>
            <ac:picMk id="2052" creationId="{933C17EB-D6D5-6021-FF8E-7256412C0307}"/>
          </ac:picMkLst>
        </pc:picChg>
        <pc:picChg chg="mod">
          <ac:chgData name="Kerrie Shanahan" userId="ae473d9f-76e9-476f-892f-2674ea963afc" providerId="ADAL" clId="{D250CEA2-3E40-4046-A05F-44C55F790546}" dt="2024-10-08T05:33:41.966" v="2" actId="1076"/>
          <ac:picMkLst>
            <pc:docMk/>
            <pc:sldMk cId="1921910358" sldId="517"/>
            <ac:picMk id="2054" creationId="{D21668BF-596D-2B58-A2B3-153C1F3F3C04}"/>
          </ac:picMkLst>
        </pc:picChg>
      </pc:sldChg>
      <pc:sldChg chg="addSp delSp modSp mod">
        <pc:chgData name="Kerrie Shanahan" userId="ae473d9f-76e9-476f-892f-2674ea963afc" providerId="ADAL" clId="{D250CEA2-3E40-4046-A05F-44C55F790546}" dt="2024-11-04T00:38:10.113" v="72"/>
        <pc:sldMkLst>
          <pc:docMk/>
          <pc:sldMk cId="1797789494" sldId="518"/>
        </pc:sldMkLst>
        <pc:spChg chg="mod">
          <ac:chgData name="Kerrie Shanahan" userId="ae473d9f-76e9-476f-892f-2674ea963afc" providerId="ADAL" clId="{D250CEA2-3E40-4046-A05F-44C55F790546}" dt="2024-11-04T00:38:10.113" v="72"/>
          <ac:spMkLst>
            <pc:docMk/>
            <pc:sldMk cId="1797789494" sldId="518"/>
            <ac:spMk id="6" creationId="{9C09BB10-861A-7B96-5E11-AC193B56DFD3}"/>
          </ac:spMkLst>
        </pc:spChg>
        <pc:spChg chg="mod">
          <ac:chgData name="Kerrie Shanahan" userId="ae473d9f-76e9-476f-892f-2674ea963afc" providerId="ADAL" clId="{D250CEA2-3E40-4046-A05F-44C55F790546}" dt="2024-11-04T00:38:10.113" v="72"/>
          <ac:spMkLst>
            <pc:docMk/>
            <pc:sldMk cId="1797789494" sldId="518"/>
            <ac:spMk id="7" creationId="{8DCBEBF7-13E4-E960-0B2C-BCFABA507591}"/>
          </ac:spMkLst>
        </pc:spChg>
        <pc:spChg chg="mod">
          <ac:chgData name="Kerrie Shanahan" userId="ae473d9f-76e9-476f-892f-2674ea963afc" providerId="ADAL" clId="{D250CEA2-3E40-4046-A05F-44C55F790546}" dt="2024-11-04T00:38:10.113" v="72"/>
          <ac:spMkLst>
            <pc:docMk/>
            <pc:sldMk cId="1797789494" sldId="518"/>
            <ac:spMk id="8" creationId="{7891EE76-DC79-A555-AA5A-187ABB4A4BEB}"/>
          </ac:spMkLst>
        </pc:spChg>
        <pc:spChg chg="mod">
          <ac:chgData name="Kerrie Shanahan" userId="ae473d9f-76e9-476f-892f-2674ea963afc" providerId="ADAL" clId="{D250CEA2-3E40-4046-A05F-44C55F790546}" dt="2024-11-04T00:38:10.113" v="72"/>
          <ac:spMkLst>
            <pc:docMk/>
            <pc:sldMk cId="1797789494" sldId="518"/>
            <ac:spMk id="9" creationId="{F770B4DE-B955-C371-0DB4-E7BCC14947FC}"/>
          </ac:spMkLst>
        </pc:spChg>
        <pc:grpChg chg="add mod">
          <ac:chgData name="Kerrie Shanahan" userId="ae473d9f-76e9-476f-892f-2674ea963afc" providerId="ADAL" clId="{D250CEA2-3E40-4046-A05F-44C55F790546}" dt="2024-11-04T00:38:10.113" v="72"/>
          <ac:grpSpMkLst>
            <pc:docMk/>
            <pc:sldMk cId="1797789494" sldId="518"/>
            <ac:grpSpMk id="2" creationId="{4B59FDA7-AFE9-9BE6-071A-D14538B61126}"/>
          </ac:grpSpMkLst>
        </pc:grpChg>
        <pc:grpChg chg="mod">
          <ac:chgData name="Kerrie Shanahan" userId="ae473d9f-76e9-476f-892f-2674ea963afc" providerId="ADAL" clId="{D250CEA2-3E40-4046-A05F-44C55F790546}" dt="2024-11-04T00:38:10.113" v="72"/>
          <ac:grpSpMkLst>
            <pc:docMk/>
            <pc:sldMk cId="1797789494" sldId="518"/>
            <ac:grpSpMk id="3" creationId="{3ECAEAF1-1F1C-C2C8-CB53-694AE7072BCE}"/>
          </ac:grpSpMkLst>
        </pc:grpChg>
        <pc:picChg chg="mod">
          <ac:chgData name="Kerrie Shanahan" userId="ae473d9f-76e9-476f-892f-2674ea963afc" providerId="ADAL" clId="{D250CEA2-3E40-4046-A05F-44C55F790546}" dt="2024-11-04T00:38:10.113" v="72"/>
          <ac:picMkLst>
            <pc:docMk/>
            <pc:sldMk cId="1797789494" sldId="518"/>
            <ac:picMk id="5" creationId="{83BC673F-39F9-7EF9-9F47-22F64647A1BF}"/>
          </ac:picMkLst>
        </pc:picChg>
      </pc:sldChg>
      <pc:sldChg chg="modSp">
        <pc:chgData name="Kerrie Shanahan" userId="ae473d9f-76e9-476f-892f-2674ea963afc" providerId="ADAL" clId="{D250CEA2-3E40-4046-A05F-44C55F790546}" dt="2024-10-08T05:34:14.784" v="6" actId="1076"/>
        <pc:sldMkLst>
          <pc:docMk/>
          <pc:sldMk cId="3324446923" sldId="519"/>
        </pc:sldMkLst>
        <pc:grpChg chg="mod">
          <ac:chgData name="Kerrie Shanahan" userId="ae473d9f-76e9-476f-892f-2674ea963afc" providerId="ADAL" clId="{D250CEA2-3E40-4046-A05F-44C55F790546}" dt="2024-10-08T05:33:58.875" v="4" actId="1076"/>
          <ac:grpSpMkLst>
            <pc:docMk/>
            <pc:sldMk cId="3324446923" sldId="519"/>
            <ac:grpSpMk id="3" creationId="{EA4767E4-3BFC-DCF1-CE28-22A4508B45C3}"/>
          </ac:grpSpMkLst>
        </pc:grpChg>
        <pc:picChg chg="mod">
          <ac:chgData name="Kerrie Shanahan" userId="ae473d9f-76e9-476f-892f-2674ea963afc" providerId="ADAL" clId="{D250CEA2-3E40-4046-A05F-44C55F790546}" dt="2024-10-08T05:34:05.378" v="5" actId="1076"/>
          <ac:picMkLst>
            <pc:docMk/>
            <pc:sldMk cId="3324446923" sldId="519"/>
            <ac:picMk id="3074" creationId="{3719EE74-1AE4-94F4-D74A-B945CE8E0124}"/>
          </ac:picMkLst>
        </pc:picChg>
        <pc:picChg chg="mod">
          <ac:chgData name="Kerrie Shanahan" userId="ae473d9f-76e9-476f-892f-2674ea963afc" providerId="ADAL" clId="{D250CEA2-3E40-4046-A05F-44C55F790546}" dt="2024-10-08T05:33:58.875" v="4" actId="1076"/>
          <ac:picMkLst>
            <pc:docMk/>
            <pc:sldMk cId="3324446923" sldId="519"/>
            <ac:picMk id="3076" creationId="{23169899-3FE7-0A9A-19E9-0D4F5CDEEBC9}"/>
          </ac:picMkLst>
        </pc:picChg>
        <pc:picChg chg="mod">
          <ac:chgData name="Kerrie Shanahan" userId="ae473d9f-76e9-476f-892f-2674ea963afc" providerId="ADAL" clId="{D250CEA2-3E40-4046-A05F-44C55F790546}" dt="2024-10-08T05:33:58.875" v="4" actId="1076"/>
          <ac:picMkLst>
            <pc:docMk/>
            <pc:sldMk cId="3324446923" sldId="519"/>
            <ac:picMk id="3078" creationId="{A002AD7D-A185-9B56-F985-61C58011F2D7}"/>
          </ac:picMkLst>
        </pc:picChg>
        <pc:picChg chg="mod">
          <ac:chgData name="Kerrie Shanahan" userId="ae473d9f-76e9-476f-892f-2674ea963afc" providerId="ADAL" clId="{D250CEA2-3E40-4046-A05F-44C55F790546}" dt="2024-10-08T05:34:14.784" v="6" actId="1076"/>
          <ac:picMkLst>
            <pc:docMk/>
            <pc:sldMk cId="3324446923" sldId="519"/>
            <ac:picMk id="3080" creationId="{15B946C2-07A9-7243-F519-6E81BD10819A}"/>
          </ac:picMkLst>
        </pc:picChg>
      </pc:sldChg>
      <pc:sldChg chg="modNotesTx">
        <pc:chgData name="Kerrie Shanahan" userId="ae473d9f-76e9-476f-892f-2674ea963afc" providerId="ADAL" clId="{D250CEA2-3E40-4046-A05F-44C55F790546}" dt="2024-10-15T23:32:05.913" v="68" actId="20577"/>
        <pc:sldMkLst>
          <pc:docMk/>
          <pc:sldMk cId="409148390" sldId="520"/>
        </pc:sldMkLst>
      </pc:sldChg>
      <pc:sldChg chg="modNotesTx">
        <pc:chgData name="Kerrie Shanahan" userId="ae473d9f-76e9-476f-892f-2674ea963afc" providerId="ADAL" clId="{D250CEA2-3E40-4046-A05F-44C55F790546}" dt="2024-10-15T05:15:42.678" v="20" actId="20577"/>
        <pc:sldMkLst>
          <pc:docMk/>
          <pc:sldMk cId="3556024566" sldId="524"/>
        </pc:sldMkLst>
      </pc:sldChg>
    </pc:docChg>
  </pc:docChgLst>
  <pc:docChgLst>
    <pc:chgData name="Liz Heynes" userId="e5ff50d5-f39a-42f6-9e9f-e790bcc8c38d" providerId="ADAL" clId="{98369D34-F2BE-4AD5-81D3-1732BCADEB3A}"/>
    <pc:docChg chg="custSel modSld modMainMaster">
      <pc:chgData name="Liz Heynes" userId="e5ff50d5-f39a-42f6-9e9f-e790bcc8c38d" providerId="ADAL" clId="{98369D34-F2BE-4AD5-81D3-1732BCADEB3A}" dt="2024-12-16T01:00:50.170" v="6" actId="115"/>
      <pc:docMkLst>
        <pc:docMk/>
      </pc:docMkLst>
      <pc:sldChg chg="modNotesTx">
        <pc:chgData name="Liz Heynes" userId="e5ff50d5-f39a-42f6-9e9f-e790bcc8c38d" providerId="ADAL" clId="{98369D34-F2BE-4AD5-81D3-1732BCADEB3A}" dt="2024-12-16T01:00:50.170" v="6" actId="115"/>
        <pc:sldMkLst>
          <pc:docMk/>
          <pc:sldMk cId="409148390" sldId="520"/>
        </pc:sldMkLst>
      </pc:sldChg>
      <pc:sldMasterChg chg="modSldLayout">
        <pc:chgData name="Liz Heynes" userId="e5ff50d5-f39a-42f6-9e9f-e790bcc8c38d" providerId="ADAL" clId="{98369D34-F2BE-4AD5-81D3-1732BCADEB3A}" dt="2024-12-16T00:58:01.027" v="3"/>
        <pc:sldMasterMkLst>
          <pc:docMk/>
          <pc:sldMasterMk cId="2172787928" sldId="2147483708"/>
        </pc:sldMasterMkLst>
        <pc:sldLayoutChg chg="addSp delSp modSp mod">
          <pc:chgData name="Liz Heynes" userId="e5ff50d5-f39a-42f6-9e9f-e790bcc8c38d" providerId="ADAL" clId="{98369D34-F2BE-4AD5-81D3-1732BCADEB3A}" dt="2024-12-16T00:58:01.027" v="3"/>
          <pc:sldLayoutMkLst>
            <pc:docMk/>
            <pc:sldMasterMk cId="2172787928" sldId="2147483708"/>
            <pc:sldLayoutMk cId="2708772165" sldId="2147483783"/>
          </pc:sldLayoutMkLst>
          <pc:spChg chg="add mod">
            <ac:chgData name="Liz Heynes" userId="e5ff50d5-f39a-42f6-9e9f-e790bcc8c38d" providerId="ADAL" clId="{98369D34-F2BE-4AD5-81D3-1732BCADEB3A}" dt="2024-12-16T00:57:07.555" v="1"/>
            <ac:spMkLst>
              <pc:docMk/>
              <pc:sldMasterMk cId="2172787928" sldId="2147483708"/>
              <pc:sldLayoutMk cId="2708772165" sldId="2147483783"/>
              <ac:spMk id="7" creationId="{A540A641-2768-FCEE-9BD3-914A3D436A90}"/>
            </ac:spMkLst>
          </pc:spChg>
          <pc:spChg chg="del">
            <ac:chgData name="Liz Heynes" userId="e5ff50d5-f39a-42f6-9e9f-e790bcc8c38d" providerId="ADAL" clId="{98369D34-F2BE-4AD5-81D3-1732BCADEB3A}" dt="2024-12-16T00:57:07.325" v="0" actId="478"/>
            <ac:spMkLst>
              <pc:docMk/>
              <pc:sldMasterMk cId="2172787928" sldId="2147483708"/>
              <pc:sldLayoutMk cId="2708772165" sldId="2147483783"/>
              <ac:spMk id="8" creationId="{DA37FD61-74A1-4F91-9EF7-6D0EE5FCEB00}"/>
            </ac:spMkLst>
          </pc:spChg>
          <pc:spChg chg="del">
            <ac:chgData name="Liz Heynes" userId="e5ff50d5-f39a-42f6-9e9f-e790bcc8c38d" providerId="ADAL" clId="{98369D34-F2BE-4AD5-81D3-1732BCADEB3A}" dt="2024-12-16T00:58:00.839" v="2" actId="478"/>
            <ac:spMkLst>
              <pc:docMk/>
              <pc:sldMasterMk cId="2172787928" sldId="2147483708"/>
              <pc:sldLayoutMk cId="2708772165" sldId="2147483783"/>
              <ac:spMk id="9" creationId="{A73F31BF-A360-A428-41E6-EFAA07A7FD8B}"/>
            </ac:spMkLst>
          </pc:spChg>
          <pc:spChg chg="add mod">
            <ac:chgData name="Liz Heynes" userId="e5ff50d5-f39a-42f6-9e9f-e790bcc8c38d" providerId="ADAL" clId="{98369D34-F2BE-4AD5-81D3-1732BCADEB3A}" dt="2024-12-16T00:58:01.027" v="3"/>
            <ac:spMkLst>
              <pc:docMk/>
              <pc:sldMasterMk cId="2172787928" sldId="2147483708"/>
              <pc:sldLayoutMk cId="2708772165" sldId="2147483783"/>
              <ac:spMk id="10" creationId="{FA1B0357-4622-CB07-A094-724D65DD3841}"/>
            </ac:spMkLst>
          </pc:spChg>
        </pc:sldLayoutChg>
      </pc:sldMasterChg>
    </pc:docChg>
  </pc:docChgLst>
  <pc:docChgLst>
    <pc:chgData name="Kerrie Shanahan" userId="ae473d9f-76e9-476f-892f-2674ea963afc" providerId="ADAL" clId="{FD8651EF-7922-4072-A464-B3B9B7779CF7}"/>
    <pc:docChg chg="custSel delSld modSld">
      <pc:chgData name="Kerrie Shanahan" userId="ae473d9f-76e9-476f-892f-2674ea963afc" providerId="ADAL" clId="{FD8651EF-7922-4072-A464-B3B9B7779CF7}" dt="2024-10-08T04:47:04.122" v="97" actId="1076"/>
      <pc:docMkLst>
        <pc:docMk/>
      </pc:docMkLst>
      <pc:sldChg chg="modSp mod">
        <pc:chgData name="Kerrie Shanahan" userId="ae473d9f-76e9-476f-892f-2674ea963afc" providerId="ADAL" clId="{FD8651EF-7922-4072-A464-B3B9B7779CF7}" dt="2024-10-07T00:41:48.747" v="6" actId="1076"/>
        <pc:sldMkLst>
          <pc:docMk/>
          <pc:sldMk cId="1550106778" sldId="444"/>
        </pc:sldMkLst>
        <pc:picChg chg="mod">
          <ac:chgData name="Kerrie Shanahan" userId="ae473d9f-76e9-476f-892f-2674ea963afc" providerId="ADAL" clId="{FD8651EF-7922-4072-A464-B3B9B7779CF7}" dt="2024-10-07T00:41:27.941" v="2" actId="1076"/>
          <ac:picMkLst>
            <pc:docMk/>
            <pc:sldMk cId="1550106778" sldId="444"/>
            <ac:picMk id="4" creationId="{1CCF2CC1-F97C-6321-62AE-F08BBEBE9A1B}"/>
          </ac:picMkLst>
        </pc:picChg>
        <pc:picChg chg="mod">
          <ac:chgData name="Kerrie Shanahan" userId="ae473d9f-76e9-476f-892f-2674ea963afc" providerId="ADAL" clId="{FD8651EF-7922-4072-A464-B3B9B7779CF7}" dt="2024-10-07T00:41:35.683" v="4" actId="1076"/>
          <ac:picMkLst>
            <pc:docMk/>
            <pc:sldMk cId="1550106778" sldId="444"/>
            <ac:picMk id="7" creationId="{0FC285A3-94F9-1007-091E-2528EFE27310}"/>
          </ac:picMkLst>
        </pc:picChg>
        <pc:picChg chg="mod">
          <ac:chgData name="Kerrie Shanahan" userId="ae473d9f-76e9-476f-892f-2674ea963afc" providerId="ADAL" clId="{FD8651EF-7922-4072-A464-B3B9B7779CF7}" dt="2024-10-07T00:41:48.747" v="6" actId="1076"/>
          <ac:picMkLst>
            <pc:docMk/>
            <pc:sldMk cId="1550106778" sldId="444"/>
            <ac:picMk id="11" creationId="{C502F74C-A36B-F227-9D93-543ACEDFCF32}"/>
          </ac:picMkLst>
        </pc:picChg>
      </pc:sldChg>
      <pc:sldChg chg="modSp mod">
        <pc:chgData name="Kerrie Shanahan" userId="ae473d9f-76e9-476f-892f-2674ea963afc" providerId="ADAL" clId="{FD8651EF-7922-4072-A464-B3B9B7779CF7}" dt="2024-10-07T00:42:04.675" v="11" actId="1076"/>
        <pc:sldMkLst>
          <pc:docMk/>
          <pc:sldMk cId="2708634835" sldId="445"/>
        </pc:sldMkLst>
        <pc:picChg chg="mod">
          <ac:chgData name="Kerrie Shanahan" userId="ae473d9f-76e9-476f-892f-2674ea963afc" providerId="ADAL" clId="{FD8651EF-7922-4072-A464-B3B9B7779CF7}" dt="2024-10-07T00:41:58.029" v="9" actId="14100"/>
          <ac:picMkLst>
            <pc:docMk/>
            <pc:sldMk cId="2708634835" sldId="445"/>
            <ac:picMk id="4" creationId="{CC47F332-D5EE-1914-09A3-41FF8BE46467}"/>
          </ac:picMkLst>
        </pc:picChg>
        <pc:picChg chg="mod">
          <ac:chgData name="Kerrie Shanahan" userId="ae473d9f-76e9-476f-892f-2674ea963afc" providerId="ADAL" clId="{FD8651EF-7922-4072-A464-B3B9B7779CF7}" dt="2024-10-07T00:41:55.172" v="8" actId="1076"/>
          <ac:picMkLst>
            <pc:docMk/>
            <pc:sldMk cId="2708634835" sldId="445"/>
            <ac:picMk id="8" creationId="{3E204EC0-C9D8-F443-3CF9-DDC4287F02BF}"/>
          </ac:picMkLst>
        </pc:picChg>
        <pc:picChg chg="mod">
          <ac:chgData name="Kerrie Shanahan" userId="ae473d9f-76e9-476f-892f-2674ea963afc" providerId="ADAL" clId="{FD8651EF-7922-4072-A464-B3B9B7779CF7}" dt="2024-10-07T00:42:04.675" v="11" actId="1076"/>
          <ac:picMkLst>
            <pc:docMk/>
            <pc:sldMk cId="2708634835" sldId="445"/>
            <ac:picMk id="10" creationId="{2BB84C9B-CC07-BF37-476B-05E9F750EC9C}"/>
          </ac:picMkLst>
        </pc:picChg>
      </pc:sldChg>
      <pc:sldChg chg="addSp delSp modSp mod">
        <pc:chgData name="Kerrie Shanahan" userId="ae473d9f-76e9-476f-892f-2674ea963afc" providerId="ADAL" clId="{FD8651EF-7922-4072-A464-B3B9B7779CF7}" dt="2024-10-07T00:42:56.918" v="22"/>
        <pc:sldMkLst>
          <pc:docMk/>
          <pc:sldMk cId="2806691242" sldId="472"/>
        </pc:sldMkLst>
        <pc:picChg chg="add mod">
          <ac:chgData name="Kerrie Shanahan" userId="ae473d9f-76e9-476f-892f-2674ea963afc" providerId="ADAL" clId="{FD8651EF-7922-4072-A464-B3B9B7779CF7}" dt="2024-10-07T00:42:56.918" v="22"/>
          <ac:picMkLst>
            <pc:docMk/>
            <pc:sldMk cId="2806691242" sldId="472"/>
            <ac:picMk id="4" creationId="{A3C0AFDB-27A6-F963-532E-2473D319EEB9}"/>
          </ac:picMkLst>
        </pc:picChg>
      </pc:sldChg>
      <pc:sldChg chg="addSp delSp modSp mod">
        <pc:chgData name="Kerrie Shanahan" userId="ae473d9f-76e9-476f-892f-2674ea963afc" providerId="ADAL" clId="{FD8651EF-7922-4072-A464-B3B9B7779CF7}" dt="2024-10-07T00:43:03.719" v="24"/>
        <pc:sldMkLst>
          <pc:docMk/>
          <pc:sldMk cId="2667868244" sldId="473"/>
        </pc:sldMkLst>
        <pc:picChg chg="add mod">
          <ac:chgData name="Kerrie Shanahan" userId="ae473d9f-76e9-476f-892f-2674ea963afc" providerId="ADAL" clId="{FD8651EF-7922-4072-A464-B3B9B7779CF7}" dt="2024-10-07T00:42:49.839" v="19"/>
          <ac:picMkLst>
            <pc:docMk/>
            <pc:sldMk cId="2667868244" sldId="473"/>
            <ac:picMk id="2" creationId="{E5209816-5132-185D-7562-7904101D1B91}"/>
          </ac:picMkLst>
        </pc:picChg>
        <pc:picChg chg="add mod">
          <ac:chgData name="Kerrie Shanahan" userId="ae473d9f-76e9-476f-892f-2674ea963afc" providerId="ADAL" clId="{FD8651EF-7922-4072-A464-B3B9B7779CF7}" dt="2024-10-07T00:43:03.719" v="24"/>
          <ac:picMkLst>
            <pc:docMk/>
            <pc:sldMk cId="2667868244" sldId="473"/>
            <ac:picMk id="5" creationId="{B3AE391B-7531-13C6-3043-88838ACDBFDA}"/>
          </ac:picMkLst>
        </pc:picChg>
      </pc:sldChg>
      <pc:sldChg chg="addSp delSp modSp mod">
        <pc:chgData name="Kerrie Shanahan" userId="ae473d9f-76e9-476f-892f-2674ea963afc" providerId="ADAL" clId="{FD8651EF-7922-4072-A464-B3B9B7779CF7}" dt="2024-10-07T00:43:38.595" v="32"/>
        <pc:sldMkLst>
          <pc:docMk/>
          <pc:sldMk cId="1716554648" sldId="476"/>
        </pc:sldMkLst>
        <pc:picChg chg="add mod">
          <ac:chgData name="Kerrie Shanahan" userId="ae473d9f-76e9-476f-892f-2674ea963afc" providerId="ADAL" clId="{FD8651EF-7922-4072-A464-B3B9B7779CF7}" dt="2024-10-07T00:43:38.595" v="32"/>
          <ac:picMkLst>
            <pc:docMk/>
            <pc:sldMk cId="1716554648" sldId="476"/>
            <ac:picMk id="2" creationId="{39CF9FB2-ECF2-E56A-17EE-8CF56C4DE3D1}"/>
          </ac:picMkLst>
        </pc:picChg>
      </pc:sldChg>
      <pc:sldChg chg="modSp mod">
        <pc:chgData name="Kerrie Shanahan" userId="ae473d9f-76e9-476f-892f-2674ea963afc" providerId="ADAL" clId="{FD8651EF-7922-4072-A464-B3B9B7779CF7}" dt="2024-10-07T00:42:42.614" v="17" actId="1076"/>
        <pc:sldMkLst>
          <pc:docMk/>
          <pc:sldMk cId="3577013097" sldId="498"/>
        </pc:sldMkLst>
        <pc:picChg chg="mod">
          <ac:chgData name="Kerrie Shanahan" userId="ae473d9f-76e9-476f-892f-2674ea963afc" providerId="ADAL" clId="{FD8651EF-7922-4072-A464-B3B9B7779CF7}" dt="2024-10-07T00:42:42.614" v="17" actId="1076"/>
          <ac:picMkLst>
            <pc:docMk/>
            <pc:sldMk cId="3577013097" sldId="498"/>
            <ac:picMk id="5" creationId="{2305AEE9-20C2-8103-467B-86AF6B8A06FD}"/>
          </ac:picMkLst>
        </pc:picChg>
        <pc:picChg chg="mod">
          <ac:chgData name="Kerrie Shanahan" userId="ae473d9f-76e9-476f-892f-2674ea963afc" providerId="ADAL" clId="{FD8651EF-7922-4072-A464-B3B9B7779CF7}" dt="2024-10-07T00:42:27.620" v="13" actId="1076"/>
          <ac:picMkLst>
            <pc:docMk/>
            <pc:sldMk cId="3577013097" sldId="498"/>
            <ac:picMk id="7" creationId="{3F8892F5-EA5E-B721-D289-3D14A9AB3F68}"/>
          </ac:picMkLst>
        </pc:picChg>
        <pc:picChg chg="mod">
          <ac:chgData name="Kerrie Shanahan" userId="ae473d9f-76e9-476f-892f-2674ea963afc" providerId="ADAL" clId="{FD8651EF-7922-4072-A464-B3B9B7779CF7}" dt="2024-10-07T00:42:32.755" v="15" actId="1076"/>
          <ac:picMkLst>
            <pc:docMk/>
            <pc:sldMk cId="3577013097" sldId="498"/>
            <ac:picMk id="10" creationId="{AF56622F-69A2-FC37-4A39-E208D8E86A68}"/>
          </ac:picMkLst>
        </pc:picChg>
      </pc:sldChg>
      <pc:sldChg chg="addSp modSp mod">
        <pc:chgData name="Kerrie Shanahan" userId="ae473d9f-76e9-476f-892f-2674ea963afc" providerId="ADAL" clId="{FD8651EF-7922-4072-A464-B3B9B7779CF7}" dt="2024-10-07T00:43:31.450" v="30"/>
        <pc:sldMkLst>
          <pc:docMk/>
          <pc:sldMk cId="2230884598" sldId="499"/>
        </pc:sldMkLst>
        <pc:picChg chg="mod">
          <ac:chgData name="Kerrie Shanahan" userId="ae473d9f-76e9-476f-892f-2674ea963afc" providerId="ADAL" clId="{FD8651EF-7922-4072-A464-B3B9B7779CF7}" dt="2024-10-07T00:43:25.985" v="28" actId="1076"/>
          <ac:picMkLst>
            <pc:docMk/>
            <pc:sldMk cId="2230884598" sldId="499"/>
            <ac:picMk id="7" creationId="{1E2F5D86-2EFC-3E09-F0B7-D98C3D645288}"/>
          </ac:picMkLst>
        </pc:picChg>
        <pc:picChg chg="mod">
          <ac:chgData name="Kerrie Shanahan" userId="ae473d9f-76e9-476f-892f-2674ea963afc" providerId="ADAL" clId="{FD8651EF-7922-4072-A464-B3B9B7779CF7}" dt="2024-10-07T00:43:28.671" v="29" actId="1076"/>
          <ac:picMkLst>
            <pc:docMk/>
            <pc:sldMk cId="2230884598" sldId="499"/>
            <ac:picMk id="10" creationId="{777FE184-7A20-344B-CEDE-33A440FA97F4}"/>
          </ac:picMkLst>
        </pc:picChg>
      </pc:sldChg>
      <pc:sldChg chg="modNotesTx">
        <pc:chgData name="Kerrie Shanahan" userId="ae473d9f-76e9-476f-892f-2674ea963afc" providerId="ADAL" clId="{FD8651EF-7922-4072-A464-B3B9B7779CF7}" dt="2024-10-02T01:03:41.888" v="0" actId="20577"/>
        <pc:sldMkLst>
          <pc:docMk/>
          <pc:sldMk cId="3580694833" sldId="510"/>
        </pc:sldMkLst>
      </pc:sldChg>
      <pc:sldChg chg="modNotesTx">
        <pc:chgData name="Kerrie Shanahan" userId="ae473d9f-76e9-476f-892f-2674ea963afc" providerId="ADAL" clId="{FD8651EF-7922-4072-A464-B3B9B7779CF7}" dt="2024-10-08T03:13:49.794" v="34"/>
        <pc:sldMkLst>
          <pc:docMk/>
          <pc:sldMk cId="2491177883" sldId="512"/>
        </pc:sldMkLst>
      </pc:sldChg>
      <pc:sldChg chg="del">
        <pc:chgData name="Kerrie Shanahan" userId="ae473d9f-76e9-476f-892f-2674ea963afc" providerId="ADAL" clId="{FD8651EF-7922-4072-A464-B3B9B7779CF7}" dt="2024-10-07T22:29:26.952" v="33" actId="2696"/>
        <pc:sldMkLst>
          <pc:docMk/>
          <pc:sldMk cId="3791891907" sldId="516"/>
        </pc:sldMkLst>
      </pc:sldChg>
      <pc:sldChg chg="modSp modNotesTx">
        <pc:chgData name="Kerrie Shanahan" userId="ae473d9f-76e9-476f-892f-2674ea963afc" providerId="ADAL" clId="{FD8651EF-7922-4072-A464-B3B9B7779CF7}" dt="2024-10-08T04:46:41.457" v="93" actId="20577"/>
        <pc:sldMkLst>
          <pc:docMk/>
          <pc:sldMk cId="1921910358" sldId="517"/>
        </pc:sldMkLst>
        <pc:picChg chg="mod">
          <ac:chgData name="Kerrie Shanahan" userId="ae473d9f-76e9-476f-892f-2674ea963afc" providerId="ADAL" clId="{FD8651EF-7922-4072-A464-B3B9B7779CF7}" dt="2024-10-08T04:46:02.890" v="80" actId="1076"/>
          <ac:picMkLst>
            <pc:docMk/>
            <pc:sldMk cId="1921910358" sldId="517"/>
            <ac:picMk id="2050" creationId="{C2398DF8-93E0-A856-2F1D-06EFE68524B1}"/>
          </ac:picMkLst>
        </pc:picChg>
        <pc:picChg chg="mod">
          <ac:chgData name="Kerrie Shanahan" userId="ae473d9f-76e9-476f-892f-2674ea963afc" providerId="ADAL" clId="{FD8651EF-7922-4072-A464-B3B9B7779CF7}" dt="2024-10-08T04:46:23.361" v="82" actId="1076"/>
          <ac:picMkLst>
            <pc:docMk/>
            <pc:sldMk cId="1921910358" sldId="517"/>
            <ac:picMk id="2052" creationId="{933C17EB-D6D5-6021-FF8E-7256412C0307}"/>
          </ac:picMkLst>
        </pc:picChg>
        <pc:picChg chg="mod">
          <ac:chgData name="Kerrie Shanahan" userId="ae473d9f-76e9-476f-892f-2674ea963afc" providerId="ADAL" clId="{FD8651EF-7922-4072-A464-B3B9B7779CF7}" dt="2024-10-08T04:46:07.497" v="81" actId="1076"/>
          <ac:picMkLst>
            <pc:docMk/>
            <pc:sldMk cId="1921910358" sldId="517"/>
            <ac:picMk id="2054" creationId="{D21668BF-596D-2B58-A2B3-153C1F3F3C04}"/>
          </ac:picMkLst>
        </pc:picChg>
      </pc:sldChg>
      <pc:sldChg chg="modNotesTx">
        <pc:chgData name="Kerrie Shanahan" userId="ae473d9f-76e9-476f-892f-2674ea963afc" providerId="ADAL" clId="{FD8651EF-7922-4072-A464-B3B9B7779CF7}" dt="2024-10-08T04:44:55.726" v="70" actId="20577"/>
        <pc:sldMkLst>
          <pc:docMk/>
          <pc:sldMk cId="1797789494" sldId="518"/>
        </pc:sldMkLst>
      </pc:sldChg>
      <pc:sldChg chg="modSp">
        <pc:chgData name="Kerrie Shanahan" userId="ae473d9f-76e9-476f-892f-2674ea963afc" providerId="ADAL" clId="{FD8651EF-7922-4072-A464-B3B9B7779CF7}" dt="2024-10-08T04:47:04.122" v="97" actId="1076"/>
        <pc:sldMkLst>
          <pc:docMk/>
          <pc:sldMk cId="3324446923" sldId="519"/>
        </pc:sldMkLst>
        <pc:grpChg chg="mod">
          <ac:chgData name="Kerrie Shanahan" userId="ae473d9f-76e9-476f-892f-2674ea963afc" providerId="ADAL" clId="{FD8651EF-7922-4072-A464-B3B9B7779CF7}" dt="2024-10-08T04:47:01.262" v="96" actId="1076"/>
          <ac:grpSpMkLst>
            <pc:docMk/>
            <pc:sldMk cId="3324446923" sldId="519"/>
            <ac:grpSpMk id="3" creationId="{EA4767E4-3BFC-DCF1-CE28-22A4508B45C3}"/>
          </ac:grpSpMkLst>
        </pc:grpChg>
        <pc:picChg chg="mod">
          <ac:chgData name="Kerrie Shanahan" userId="ae473d9f-76e9-476f-892f-2674ea963afc" providerId="ADAL" clId="{FD8651EF-7922-4072-A464-B3B9B7779CF7}" dt="2024-10-08T04:47:04.122" v="97" actId="1076"/>
          <ac:picMkLst>
            <pc:docMk/>
            <pc:sldMk cId="3324446923" sldId="519"/>
            <ac:picMk id="3074" creationId="{3719EE74-1AE4-94F4-D74A-B945CE8E0124}"/>
          </ac:picMkLst>
        </pc:picChg>
        <pc:picChg chg="mod">
          <ac:chgData name="Kerrie Shanahan" userId="ae473d9f-76e9-476f-892f-2674ea963afc" providerId="ADAL" clId="{FD8651EF-7922-4072-A464-B3B9B7779CF7}" dt="2024-10-08T04:47:01.262" v="96" actId="1076"/>
          <ac:picMkLst>
            <pc:docMk/>
            <pc:sldMk cId="3324446923" sldId="519"/>
            <ac:picMk id="3076" creationId="{23169899-3FE7-0A9A-19E9-0D4F5CDEEBC9}"/>
          </ac:picMkLst>
        </pc:picChg>
        <pc:picChg chg="mod">
          <ac:chgData name="Kerrie Shanahan" userId="ae473d9f-76e9-476f-892f-2674ea963afc" providerId="ADAL" clId="{FD8651EF-7922-4072-A464-B3B9B7779CF7}" dt="2024-10-08T04:47:01.262" v="96" actId="1076"/>
          <ac:picMkLst>
            <pc:docMk/>
            <pc:sldMk cId="3324446923" sldId="519"/>
            <ac:picMk id="3078" creationId="{A002AD7D-A185-9B56-F985-61C58011F2D7}"/>
          </ac:picMkLst>
        </pc:picChg>
        <pc:picChg chg="mod">
          <ac:chgData name="Kerrie Shanahan" userId="ae473d9f-76e9-476f-892f-2674ea963afc" providerId="ADAL" clId="{FD8651EF-7922-4072-A464-B3B9B7779CF7}" dt="2024-10-08T04:46:56.078" v="95" actId="1076"/>
          <ac:picMkLst>
            <pc:docMk/>
            <pc:sldMk cId="3324446923" sldId="519"/>
            <ac:picMk id="3080" creationId="{15B946C2-07A9-7243-F519-6E81BD10819A}"/>
          </ac:picMkLst>
        </pc:picChg>
      </pc:sldChg>
      <pc:sldMasterChg chg="delSldLayout">
        <pc:chgData name="Kerrie Shanahan" userId="ae473d9f-76e9-476f-892f-2674ea963afc" providerId="ADAL" clId="{FD8651EF-7922-4072-A464-B3B9B7779CF7}" dt="2024-10-07T22:29:26.952" v="33" actId="2696"/>
        <pc:sldMasterMkLst>
          <pc:docMk/>
          <pc:sldMasterMk cId="2172787928" sldId="2147483708"/>
        </pc:sldMasterMkLst>
        <pc:sldLayoutChg chg="del">
          <pc:chgData name="Kerrie Shanahan" userId="ae473d9f-76e9-476f-892f-2674ea963afc" providerId="ADAL" clId="{FD8651EF-7922-4072-A464-B3B9B7779CF7}" dt="2024-10-07T22:29:26.952" v="33" actId="2696"/>
          <pc:sldLayoutMkLst>
            <pc:docMk/>
            <pc:sldMasterMk cId="2172787928" sldId="2147483708"/>
            <pc:sldLayoutMk cId="152671542" sldId="2147483788"/>
          </pc:sldLayoutMkLst>
        </pc:sldLayoutChg>
      </pc:sldMasterChg>
    </pc:docChg>
  </pc:docChgLst>
  <pc:docChgLst>
    <pc:chgData name="Kerrie Shanahan" userId="ae473d9f-76e9-476f-892f-2674ea963afc" providerId="ADAL" clId="{E5FDC1D7-DCED-4B99-B6FF-F114921119F9}"/>
    <pc:docChg chg="custSel delSld modSld modMainMaster">
      <pc:chgData name="Kerrie Shanahan" userId="ae473d9f-76e9-476f-892f-2674ea963afc" providerId="ADAL" clId="{E5FDC1D7-DCED-4B99-B6FF-F114921119F9}" dt="2024-08-28T01:39:00.492" v="98"/>
      <pc:docMkLst>
        <pc:docMk/>
      </pc:docMkLst>
      <pc:sldChg chg="del">
        <pc:chgData name="Kerrie Shanahan" userId="ae473d9f-76e9-476f-892f-2674ea963afc" providerId="ADAL" clId="{E5FDC1D7-DCED-4B99-B6FF-F114921119F9}" dt="2024-08-28T01:36:56.057" v="95" actId="2696"/>
        <pc:sldMkLst>
          <pc:docMk/>
          <pc:sldMk cId="3170670630" sldId="422"/>
        </pc:sldMkLst>
      </pc:sldChg>
      <pc:sldChg chg="del">
        <pc:chgData name="Kerrie Shanahan" userId="ae473d9f-76e9-476f-892f-2674ea963afc" providerId="ADAL" clId="{E5FDC1D7-DCED-4B99-B6FF-F114921119F9}" dt="2024-08-28T01:36:59.529" v="96" actId="2696"/>
        <pc:sldMkLst>
          <pc:docMk/>
          <pc:sldMk cId="3738253787" sldId="424"/>
        </pc:sldMkLst>
      </pc:sldChg>
      <pc:sldChg chg="modSp">
        <pc:chgData name="Kerrie Shanahan" userId="ae473d9f-76e9-476f-892f-2674ea963afc" providerId="ADAL" clId="{E5FDC1D7-DCED-4B99-B6FF-F114921119F9}" dt="2024-08-28T01:25:30.763" v="0" actId="14826"/>
        <pc:sldMkLst>
          <pc:docMk/>
          <pc:sldMk cId="4150549256" sldId="437"/>
        </pc:sldMkLst>
      </pc:sldChg>
      <pc:sldChg chg="modNotesTx">
        <pc:chgData name="Kerrie Shanahan" userId="ae473d9f-76e9-476f-892f-2674ea963afc" providerId="ADAL" clId="{E5FDC1D7-DCED-4B99-B6FF-F114921119F9}" dt="2024-08-28T01:39:00.492" v="98"/>
        <pc:sldMkLst>
          <pc:docMk/>
          <pc:sldMk cId="349643366" sldId="446"/>
        </pc:sldMkLst>
      </pc:sldChg>
      <pc:sldMasterChg chg="delSldLayout modSldLayout sldLayoutOrd">
        <pc:chgData name="Kerrie Shanahan" userId="ae473d9f-76e9-476f-892f-2674ea963afc" providerId="ADAL" clId="{E5FDC1D7-DCED-4B99-B6FF-F114921119F9}" dt="2024-08-28T01:37:55.294" v="97"/>
        <pc:sldMasterMkLst>
          <pc:docMk/>
          <pc:sldMasterMk cId="2172787928" sldId="2147483708"/>
        </pc:sldMasterMkLst>
        <pc:sldLayoutChg chg="addSp modSp">
          <pc:chgData name="Kerrie Shanahan" userId="ae473d9f-76e9-476f-892f-2674ea963afc" providerId="ADAL" clId="{E5FDC1D7-DCED-4B99-B6FF-F114921119F9}" dt="2024-08-28T01:35:55.299" v="81"/>
          <pc:sldLayoutMkLst>
            <pc:docMk/>
            <pc:sldMasterMk cId="2172787928" sldId="2147483708"/>
            <pc:sldLayoutMk cId="2272416617" sldId="2147483690"/>
          </pc:sldLayoutMkLst>
        </pc:sldLayoutChg>
        <pc:sldLayoutChg chg="addSp delSp modSp mod">
          <pc:chgData name="Kerrie Shanahan" userId="ae473d9f-76e9-476f-892f-2674ea963afc" providerId="ADAL" clId="{E5FDC1D7-DCED-4B99-B6FF-F114921119F9}" dt="2024-08-28T01:35:50.431" v="79"/>
          <pc:sldLayoutMkLst>
            <pc:docMk/>
            <pc:sldMasterMk cId="2172787928" sldId="2147483708"/>
            <pc:sldLayoutMk cId="830297260" sldId="2147483692"/>
          </pc:sldLayoutMkLst>
        </pc:sldLayoutChg>
        <pc:sldLayoutChg chg="addSp delSp modSp mod">
          <pc:chgData name="Kerrie Shanahan" userId="ae473d9f-76e9-476f-892f-2674ea963afc" providerId="ADAL" clId="{E5FDC1D7-DCED-4B99-B6FF-F114921119F9}" dt="2024-08-28T01:35:57.638" v="82"/>
          <pc:sldLayoutMkLst>
            <pc:docMk/>
            <pc:sldMasterMk cId="2172787928" sldId="2147483708"/>
            <pc:sldLayoutMk cId="3864395886" sldId="2147483696"/>
          </pc:sldLayoutMkLst>
        </pc:sldLayoutChg>
        <pc:sldLayoutChg chg="addSp modSp">
          <pc:chgData name="Kerrie Shanahan" userId="ae473d9f-76e9-476f-892f-2674ea963afc" providerId="ADAL" clId="{E5FDC1D7-DCED-4B99-B6FF-F114921119F9}" dt="2024-08-28T01:35:52.614" v="80"/>
          <pc:sldLayoutMkLst>
            <pc:docMk/>
            <pc:sldMasterMk cId="2172787928" sldId="2147483708"/>
            <pc:sldLayoutMk cId="2156658703" sldId="2147483699"/>
          </pc:sldLayoutMkLst>
        </pc:sldLayoutChg>
        <pc:sldLayoutChg chg="addSp delSp modSp mod">
          <pc:chgData name="Kerrie Shanahan" userId="ae473d9f-76e9-476f-892f-2674ea963afc" providerId="ADAL" clId="{E5FDC1D7-DCED-4B99-B6FF-F114921119F9}" dt="2024-08-28T01:36:15.594" v="86"/>
          <pc:sldLayoutMkLst>
            <pc:docMk/>
            <pc:sldMasterMk cId="2172787928" sldId="2147483708"/>
            <pc:sldLayoutMk cId="3276783575" sldId="2147483715"/>
          </pc:sldLayoutMkLst>
        </pc:sldLayoutChg>
        <pc:sldLayoutChg chg="addSp delSp modSp mod">
          <pc:chgData name="Kerrie Shanahan" userId="ae473d9f-76e9-476f-892f-2674ea963afc" providerId="ADAL" clId="{E5FDC1D7-DCED-4B99-B6FF-F114921119F9}" dt="2024-08-28T01:35:46.945" v="78"/>
          <pc:sldLayoutMkLst>
            <pc:docMk/>
            <pc:sldMasterMk cId="2172787928" sldId="2147483708"/>
            <pc:sldLayoutMk cId="936281495" sldId="2147483743"/>
          </pc:sldLayoutMkLst>
        </pc:sldLayoutChg>
        <pc:sldLayoutChg chg="addSp delSp modSp mod">
          <pc:chgData name="Kerrie Shanahan" userId="ae473d9f-76e9-476f-892f-2674ea963afc" providerId="ADAL" clId="{E5FDC1D7-DCED-4B99-B6FF-F114921119F9}" dt="2024-08-28T01:26:24.591" v="6"/>
          <pc:sldLayoutMkLst>
            <pc:docMk/>
            <pc:sldMasterMk cId="2172787928" sldId="2147483708"/>
            <pc:sldLayoutMk cId="1787566143" sldId="2147483765"/>
          </pc:sldLayoutMkLst>
        </pc:sldLayoutChg>
        <pc:sldLayoutChg chg="del">
          <pc:chgData name="Kerrie Shanahan" userId="ae473d9f-76e9-476f-892f-2674ea963afc" providerId="ADAL" clId="{E5FDC1D7-DCED-4B99-B6FF-F114921119F9}" dt="2024-08-28T01:36:56.057" v="95" actId="2696"/>
          <pc:sldLayoutMkLst>
            <pc:docMk/>
            <pc:sldMasterMk cId="2172787928" sldId="2147483708"/>
            <pc:sldLayoutMk cId="1185396580" sldId="2147483766"/>
          </pc:sldLayoutMkLst>
        </pc:sldLayoutChg>
        <pc:sldLayoutChg chg="del">
          <pc:chgData name="Kerrie Shanahan" userId="ae473d9f-76e9-476f-892f-2674ea963afc" providerId="ADAL" clId="{E5FDC1D7-DCED-4B99-B6FF-F114921119F9}" dt="2024-08-28T01:36:59.529" v="96" actId="2696"/>
          <pc:sldLayoutMkLst>
            <pc:docMk/>
            <pc:sldMasterMk cId="2172787928" sldId="2147483708"/>
            <pc:sldLayoutMk cId="3886550239" sldId="2147483767"/>
          </pc:sldLayoutMkLst>
        </pc:sldLayoutChg>
        <pc:sldLayoutChg chg="addSp modSp">
          <pc:chgData name="Kerrie Shanahan" userId="ae473d9f-76e9-476f-892f-2674ea963afc" providerId="ADAL" clId="{E5FDC1D7-DCED-4B99-B6FF-F114921119F9}" dt="2024-08-28T01:36:39.511" v="94"/>
          <pc:sldLayoutMkLst>
            <pc:docMk/>
            <pc:sldMasterMk cId="2172787928" sldId="2147483708"/>
            <pc:sldLayoutMk cId="1142151318" sldId="2147483768"/>
          </pc:sldLayoutMkLst>
        </pc:sldLayoutChg>
        <pc:sldLayoutChg chg="addSp delSp modSp mod">
          <pc:chgData name="Kerrie Shanahan" userId="ae473d9f-76e9-476f-892f-2674ea963afc" providerId="ADAL" clId="{E5FDC1D7-DCED-4B99-B6FF-F114921119F9}" dt="2024-08-28T01:36:36.094" v="93"/>
          <pc:sldLayoutMkLst>
            <pc:docMk/>
            <pc:sldMasterMk cId="2172787928" sldId="2147483708"/>
            <pc:sldLayoutMk cId="99948327" sldId="2147483769"/>
          </pc:sldLayoutMkLst>
        </pc:sldLayoutChg>
        <pc:sldLayoutChg chg="addSp delSp modSp mod ord">
          <pc:chgData name="Kerrie Shanahan" userId="ae473d9f-76e9-476f-892f-2674ea963afc" providerId="ADAL" clId="{E5FDC1D7-DCED-4B99-B6FF-F114921119F9}" dt="2024-08-28T01:36:32.448" v="92"/>
          <pc:sldLayoutMkLst>
            <pc:docMk/>
            <pc:sldMasterMk cId="2172787928" sldId="2147483708"/>
            <pc:sldLayoutMk cId="500624972" sldId="2147483770"/>
          </pc:sldLayoutMkLst>
        </pc:sldLayoutChg>
        <pc:sldLayoutChg chg="addSp delSp modSp mod">
          <pc:chgData name="Kerrie Shanahan" userId="ae473d9f-76e9-476f-892f-2674ea963afc" providerId="ADAL" clId="{E5FDC1D7-DCED-4B99-B6FF-F114921119F9}" dt="2024-08-28T01:36:28.837" v="91"/>
          <pc:sldLayoutMkLst>
            <pc:docMk/>
            <pc:sldMasterMk cId="2172787928" sldId="2147483708"/>
            <pc:sldLayoutMk cId="3197712711" sldId="2147483771"/>
          </pc:sldLayoutMkLst>
        </pc:sldLayoutChg>
        <pc:sldLayoutChg chg="addSp delSp modSp mod">
          <pc:chgData name="Kerrie Shanahan" userId="ae473d9f-76e9-476f-892f-2674ea963afc" providerId="ADAL" clId="{E5FDC1D7-DCED-4B99-B6FF-F114921119F9}" dt="2024-08-28T01:36:26.040" v="90"/>
          <pc:sldLayoutMkLst>
            <pc:docMk/>
            <pc:sldMasterMk cId="2172787928" sldId="2147483708"/>
            <pc:sldLayoutMk cId="3076293172" sldId="2147483772"/>
          </pc:sldLayoutMkLst>
        </pc:sldLayoutChg>
        <pc:sldLayoutChg chg="addSp delSp modSp mod">
          <pc:chgData name="Kerrie Shanahan" userId="ae473d9f-76e9-476f-892f-2674ea963afc" providerId="ADAL" clId="{E5FDC1D7-DCED-4B99-B6FF-F114921119F9}" dt="2024-08-28T01:36:23.717" v="89"/>
          <pc:sldLayoutMkLst>
            <pc:docMk/>
            <pc:sldMasterMk cId="2172787928" sldId="2147483708"/>
            <pc:sldLayoutMk cId="1256401333" sldId="2147483773"/>
          </pc:sldLayoutMkLst>
        </pc:sldLayoutChg>
        <pc:sldLayoutChg chg="addSp delSp modSp mod">
          <pc:chgData name="Kerrie Shanahan" userId="ae473d9f-76e9-476f-892f-2674ea963afc" providerId="ADAL" clId="{E5FDC1D7-DCED-4B99-B6FF-F114921119F9}" dt="2024-08-28T01:36:21.222" v="88"/>
          <pc:sldLayoutMkLst>
            <pc:docMk/>
            <pc:sldMasterMk cId="2172787928" sldId="2147483708"/>
            <pc:sldLayoutMk cId="3410214754" sldId="2147483774"/>
          </pc:sldLayoutMkLst>
        </pc:sldLayoutChg>
        <pc:sldLayoutChg chg="addSp delSp modSp mod">
          <pc:chgData name="Kerrie Shanahan" userId="ae473d9f-76e9-476f-892f-2674ea963afc" providerId="ADAL" clId="{E5FDC1D7-DCED-4B99-B6FF-F114921119F9}" dt="2024-08-28T01:36:17.888" v="87"/>
          <pc:sldLayoutMkLst>
            <pc:docMk/>
            <pc:sldMasterMk cId="2172787928" sldId="2147483708"/>
            <pc:sldLayoutMk cId="1930116222" sldId="2147483775"/>
          </pc:sldLayoutMkLst>
        </pc:sldLayoutChg>
        <pc:sldLayoutChg chg="addSp delSp modSp mod">
          <pc:chgData name="Kerrie Shanahan" userId="ae473d9f-76e9-476f-892f-2674ea963afc" providerId="ADAL" clId="{E5FDC1D7-DCED-4B99-B6FF-F114921119F9}" dt="2024-08-28T01:36:12.798" v="85"/>
          <pc:sldLayoutMkLst>
            <pc:docMk/>
            <pc:sldMasterMk cId="2172787928" sldId="2147483708"/>
            <pc:sldLayoutMk cId="3263449712" sldId="2147483776"/>
          </pc:sldLayoutMkLst>
        </pc:sldLayoutChg>
        <pc:sldLayoutChg chg="addSp modSp">
          <pc:chgData name="Kerrie Shanahan" userId="ae473d9f-76e9-476f-892f-2674ea963afc" providerId="ADAL" clId="{E5FDC1D7-DCED-4B99-B6FF-F114921119F9}" dt="2024-08-28T01:36:10.222" v="84"/>
          <pc:sldLayoutMkLst>
            <pc:docMk/>
            <pc:sldMasterMk cId="2172787928" sldId="2147483708"/>
            <pc:sldLayoutMk cId="2432345610" sldId="2147483777"/>
          </pc:sldLayoutMkLst>
        </pc:sldLayoutChg>
        <pc:sldLayoutChg chg="addSp delSp modSp mod">
          <pc:chgData name="Kerrie Shanahan" userId="ae473d9f-76e9-476f-892f-2674ea963afc" providerId="ADAL" clId="{E5FDC1D7-DCED-4B99-B6FF-F114921119F9}" dt="2024-08-28T01:36:07.959" v="83"/>
          <pc:sldLayoutMkLst>
            <pc:docMk/>
            <pc:sldMasterMk cId="2172787928" sldId="2147483708"/>
            <pc:sldLayoutMk cId="3072612684" sldId="2147483778"/>
          </pc:sldLayoutMkLst>
        </pc:sldLayoutChg>
        <pc:sldLayoutChg chg="addSp delSp modSp mod">
          <pc:chgData name="Kerrie Shanahan" userId="ae473d9f-76e9-476f-892f-2674ea963afc" providerId="ADAL" clId="{E5FDC1D7-DCED-4B99-B6FF-F114921119F9}" dt="2024-08-28T01:37:55.294" v="97"/>
          <pc:sldLayoutMkLst>
            <pc:docMk/>
            <pc:sldMasterMk cId="2172787928" sldId="2147483708"/>
            <pc:sldLayoutMk cId="4197174195" sldId="2147483779"/>
          </pc:sldLayoutMkLst>
        </pc:sldLayoutChg>
      </pc:sldMasterChg>
    </pc:docChg>
  </pc:docChgLst>
  <pc:docChgLst>
    <pc:chgData name="Kerrie Shanahan" userId="ae473d9f-76e9-476f-892f-2674ea963afc" providerId="ADAL" clId="{F94A9470-78CE-4FB2-95CC-61F55562D7A6}"/>
    <pc:docChg chg="custSel delSld modSld modMainMaster">
      <pc:chgData name="Kerrie Shanahan" userId="ae473d9f-76e9-476f-892f-2674ea963afc" providerId="ADAL" clId="{F94A9470-78CE-4FB2-95CC-61F55562D7A6}" dt="2024-10-01T23:52:35.886" v="298"/>
      <pc:docMkLst>
        <pc:docMk/>
      </pc:docMkLst>
      <pc:sldChg chg="del">
        <pc:chgData name="Kerrie Shanahan" userId="ae473d9f-76e9-476f-892f-2674ea963afc" providerId="ADAL" clId="{F94A9470-78CE-4FB2-95CC-61F55562D7A6}" dt="2024-10-01T01:41:31.764" v="0" actId="2696"/>
        <pc:sldMkLst>
          <pc:docMk/>
          <pc:sldMk cId="4263359036" sldId="418"/>
        </pc:sldMkLst>
      </pc:sldChg>
      <pc:sldChg chg="modSp mod modNotesTx">
        <pc:chgData name="Kerrie Shanahan" userId="ae473d9f-76e9-476f-892f-2674ea963afc" providerId="ADAL" clId="{F94A9470-78CE-4FB2-95CC-61F55562D7A6}" dt="2024-10-01T23:50:34.701" v="281"/>
        <pc:sldMkLst>
          <pc:docMk/>
          <pc:sldMk cId="1652726119" sldId="509"/>
        </pc:sldMkLst>
        <pc:spChg chg="mod">
          <ac:chgData name="Kerrie Shanahan" userId="ae473d9f-76e9-476f-892f-2674ea963afc" providerId="ADAL" clId="{F94A9470-78CE-4FB2-95CC-61F55562D7A6}" dt="2024-10-01T04:13:07.660" v="128" actId="20577"/>
          <ac:spMkLst>
            <pc:docMk/>
            <pc:sldMk cId="1652726119" sldId="509"/>
            <ac:spMk id="2" creationId="{8C8643EF-5E95-2EA4-41D8-1459D82534A8}"/>
          </ac:spMkLst>
        </pc:spChg>
        <pc:spChg chg="mod">
          <ac:chgData name="Kerrie Shanahan" userId="ae473d9f-76e9-476f-892f-2674ea963afc" providerId="ADAL" clId="{F94A9470-78CE-4FB2-95CC-61F55562D7A6}" dt="2024-10-01T04:13:27.937" v="136" actId="20577"/>
          <ac:spMkLst>
            <pc:docMk/>
            <pc:sldMk cId="1652726119" sldId="509"/>
            <ac:spMk id="4" creationId="{F8169863-D3C2-2D8B-C3BE-279ADF06C9E6}"/>
          </ac:spMkLst>
        </pc:spChg>
        <pc:spChg chg="mod">
          <ac:chgData name="Kerrie Shanahan" userId="ae473d9f-76e9-476f-892f-2674ea963afc" providerId="ADAL" clId="{F94A9470-78CE-4FB2-95CC-61F55562D7A6}" dt="2024-10-01T04:13:15.387" v="130" actId="20577"/>
          <ac:spMkLst>
            <pc:docMk/>
            <pc:sldMk cId="1652726119" sldId="509"/>
            <ac:spMk id="5" creationId="{CDA13661-5B8E-8E3F-7072-8C0A450BB4DB}"/>
          </ac:spMkLst>
        </pc:spChg>
        <pc:spChg chg="mod">
          <ac:chgData name="Kerrie Shanahan" userId="ae473d9f-76e9-476f-892f-2674ea963afc" providerId="ADAL" clId="{F94A9470-78CE-4FB2-95CC-61F55562D7A6}" dt="2024-10-01T04:13:25.373" v="134" actId="20577"/>
          <ac:spMkLst>
            <pc:docMk/>
            <pc:sldMk cId="1652726119" sldId="509"/>
            <ac:spMk id="6" creationId="{11A7C06D-48D6-D753-DAD5-D5CBB1E2F96D}"/>
          </ac:spMkLst>
        </pc:spChg>
        <pc:spChg chg="mod">
          <ac:chgData name="Kerrie Shanahan" userId="ae473d9f-76e9-476f-892f-2674ea963afc" providerId="ADAL" clId="{F94A9470-78CE-4FB2-95CC-61F55562D7A6}" dt="2024-10-01T04:13:20.191" v="132" actId="20577"/>
          <ac:spMkLst>
            <pc:docMk/>
            <pc:sldMk cId="1652726119" sldId="509"/>
            <ac:spMk id="7" creationId="{97661B67-39B3-286B-A745-D223A451D2BE}"/>
          </ac:spMkLst>
        </pc:spChg>
      </pc:sldChg>
      <pc:sldChg chg="delSp modSp mod modNotesTx">
        <pc:chgData name="Kerrie Shanahan" userId="ae473d9f-76e9-476f-892f-2674ea963afc" providerId="ADAL" clId="{F94A9470-78CE-4FB2-95CC-61F55562D7A6}" dt="2024-10-01T23:49:55.807" v="280" actId="1076"/>
        <pc:sldMkLst>
          <pc:docMk/>
          <pc:sldMk cId="3580694833" sldId="510"/>
        </pc:sldMkLst>
        <pc:picChg chg="mod topLvl">
          <ac:chgData name="Kerrie Shanahan" userId="ae473d9f-76e9-476f-892f-2674ea963afc" providerId="ADAL" clId="{F94A9470-78CE-4FB2-95CC-61F55562D7A6}" dt="2024-10-01T04:06:14.247" v="26" actId="1076"/>
          <ac:picMkLst>
            <pc:docMk/>
            <pc:sldMk cId="3580694833" sldId="510"/>
            <ac:picMk id="13" creationId="{478C22C1-5571-C4BA-E001-057866267EA5}"/>
          </ac:picMkLst>
        </pc:picChg>
        <pc:picChg chg="mod topLvl">
          <ac:chgData name="Kerrie Shanahan" userId="ae473d9f-76e9-476f-892f-2674ea963afc" providerId="ADAL" clId="{F94A9470-78CE-4FB2-95CC-61F55562D7A6}" dt="2024-10-01T23:49:41.764" v="277" actId="14100"/>
          <ac:picMkLst>
            <pc:docMk/>
            <pc:sldMk cId="3580694833" sldId="510"/>
            <ac:picMk id="17" creationId="{F1C411B8-96F9-02DC-5129-131156B7E2BC}"/>
          </ac:picMkLst>
        </pc:picChg>
        <pc:picChg chg="mod topLvl">
          <ac:chgData name="Kerrie Shanahan" userId="ae473d9f-76e9-476f-892f-2674ea963afc" providerId="ADAL" clId="{F94A9470-78CE-4FB2-95CC-61F55562D7A6}" dt="2024-10-01T04:05:40.258" v="21" actId="14100"/>
          <ac:picMkLst>
            <pc:docMk/>
            <pc:sldMk cId="3580694833" sldId="510"/>
            <ac:picMk id="19" creationId="{3E2E6BB2-3A99-7A0F-CB7B-C3CEFBCA9EE3}"/>
          </ac:picMkLst>
        </pc:picChg>
        <pc:picChg chg="mod topLvl">
          <ac:chgData name="Kerrie Shanahan" userId="ae473d9f-76e9-476f-892f-2674ea963afc" providerId="ADAL" clId="{F94A9470-78CE-4FB2-95CC-61F55562D7A6}" dt="2024-10-01T23:49:55.807" v="280" actId="1076"/>
          <ac:picMkLst>
            <pc:docMk/>
            <pc:sldMk cId="3580694833" sldId="510"/>
            <ac:picMk id="22" creationId="{7B83B044-FA56-E998-60FC-D433EADCEFA9}"/>
          </ac:picMkLst>
        </pc:picChg>
        <pc:picChg chg="mod topLvl">
          <ac:chgData name="Kerrie Shanahan" userId="ae473d9f-76e9-476f-892f-2674ea963afc" providerId="ADAL" clId="{F94A9470-78CE-4FB2-95CC-61F55562D7A6}" dt="2024-10-01T23:49:34.241" v="275" actId="1076"/>
          <ac:picMkLst>
            <pc:docMk/>
            <pc:sldMk cId="3580694833" sldId="510"/>
            <ac:picMk id="24" creationId="{804136B4-47FF-EEE6-575A-91F3802C6CB7}"/>
          </ac:picMkLst>
        </pc:picChg>
        <pc:picChg chg="mod topLvl">
          <ac:chgData name="Kerrie Shanahan" userId="ae473d9f-76e9-476f-892f-2674ea963afc" providerId="ADAL" clId="{F94A9470-78CE-4FB2-95CC-61F55562D7A6}" dt="2024-10-01T23:49:30.267" v="274" actId="1076"/>
          <ac:picMkLst>
            <pc:docMk/>
            <pc:sldMk cId="3580694833" sldId="510"/>
            <ac:picMk id="26" creationId="{5FA344B6-7E96-C328-3BA3-7D5B4F2972E3}"/>
          </ac:picMkLst>
        </pc:picChg>
      </pc:sldChg>
      <pc:sldChg chg="modSp mod modNotesTx">
        <pc:chgData name="Kerrie Shanahan" userId="ae473d9f-76e9-476f-892f-2674ea963afc" providerId="ADAL" clId="{F94A9470-78CE-4FB2-95CC-61F55562D7A6}" dt="2024-10-01T23:50:53.680" v="283"/>
        <pc:sldMkLst>
          <pc:docMk/>
          <pc:sldMk cId="702303488" sldId="511"/>
        </pc:sldMkLst>
        <pc:spChg chg="mod">
          <ac:chgData name="Kerrie Shanahan" userId="ae473d9f-76e9-476f-892f-2674ea963afc" providerId="ADAL" clId="{F94A9470-78CE-4FB2-95CC-61F55562D7A6}" dt="2024-10-01T04:25:46.224" v="214" actId="20577"/>
          <ac:spMkLst>
            <pc:docMk/>
            <pc:sldMk cId="702303488" sldId="511"/>
            <ac:spMk id="2" creationId="{409B081D-CF90-98B9-E850-64B8146456DD}"/>
          </ac:spMkLst>
        </pc:spChg>
      </pc:sldChg>
      <pc:sldChg chg="modSp mod modNotesTx">
        <pc:chgData name="Kerrie Shanahan" userId="ae473d9f-76e9-476f-892f-2674ea963afc" providerId="ADAL" clId="{F94A9470-78CE-4FB2-95CC-61F55562D7A6}" dt="2024-10-01T23:51:13.803" v="285"/>
        <pc:sldMkLst>
          <pc:docMk/>
          <pc:sldMk cId="2491177883" sldId="512"/>
        </pc:sldMkLst>
        <pc:picChg chg="mod">
          <ac:chgData name="Kerrie Shanahan" userId="ae473d9f-76e9-476f-892f-2674ea963afc" providerId="ADAL" clId="{F94A9470-78CE-4FB2-95CC-61F55562D7A6}" dt="2024-10-01T04:25:00.097" v="211" actId="1076"/>
          <ac:picMkLst>
            <pc:docMk/>
            <pc:sldMk cId="2491177883" sldId="512"/>
            <ac:picMk id="3" creationId="{E9A903B1-8F1A-DFEC-4497-AD9FC84C9FC9}"/>
          </ac:picMkLst>
        </pc:picChg>
        <pc:picChg chg="mod">
          <ac:chgData name="Kerrie Shanahan" userId="ae473d9f-76e9-476f-892f-2674ea963afc" providerId="ADAL" clId="{F94A9470-78CE-4FB2-95CC-61F55562D7A6}" dt="2024-10-01T04:23:21.284" v="199" actId="1076"/>
          <ac:picMkLst>
            <pc:docMk/>
            <pc:sldMk cId="2491177883" sldId="512"/>
            <ac:picMk id="4" creationId="{78E42BA6-E451-6509-097B-E3E6B6458242}"/>
          </ac:picMkLst>
        </pc:picChg>
        <pc:picChg chg="mod">
          <ac:chgData name="Kerrie Shanahan" userId="ae473d9f-76e9-476f-892f-2674ea963afc" providerId="ADAL" clId="{F94A9470-78CE-4FB2-95CC-61F55562D7A6}" dt="2024-10-01T04:25:05.876" v="212" actId="1076"/>
          <ac:picMkLst>
            <pc:docMk/>
            <pc:sldMk cId="2491177883" sldId="512"/>
            <ac:picMk id="7" creationId="{1574D421-D3D3-3BD3-5639-CD621B5E5658}"/>
          </ac:picMkLst>
        </pc:picChg>
      </pc:sldChg>
      <pc:sldChg chg="modSp mod modNotesTx">
        <pc:chgData name="Kerrie Shanahan" userId="ae473d9f-76e9-476f-892f-2674ea963afc" providerId="ADAL" clId="{F94A9470-78CE-4FB2-95CC-61F55562D7A6}" dt="2024-10-01T23:51:48.707" v="294"/>
        <pc:sldMkLst>
          <pc:docMk/>
          <pc:sldMk cId="868684786" sldId="513"/>
        </pc:sldMkLst>
        <pc:spChg chg="mod">
          <ac:chgData name="Kerrie Shanahan" userId="ae473d9f-76e9-476f-892f-2674ea963afc" providerId="ADAL" clId="{F94A9470-78CE-4FB2-95CC-61F55562D7A6}" dt="2024-10-01T23:51:32.209" v="293" actId="20577"/>
          <ac:spMkLst>
            <pc:docMk/>
            <pc:sldMk cId="868684786" sldId="513"/>
            <ac:spMk id="3" creationId="{2B08D8FA-FE96-A24B-C1C6-457BC61E9ADE}"/>
          </ac:spMkLst>
        </pc:spChg>
      </pc:sldChg>
      <pc:sldChg chg="modSp mod modNotesTx">
        <pc:chgData name="Kerrie Shanahan" userId="ae473d9f-76e9-476f-892f-2674ea963afc" providerId="ADAL" clId="{F94A9470-78CE-4FB2-95CC-61F55562D7A6}" dt="2024-10-01T23:52:02.035" v="295"/>
        <pc:sldMkLst>
          <pc:docMk/>
          <pc:sldMk cId="1259779433" sldId="514"/>
        </pc:sldMkLst>
        <pc:spChg chg="mod">
          <ac:chgData name="Kerrie Shanahan" userId="ae473d9f-76e9-476f-892f-2674ea963afc" providerId="ADAL" clId="{F94A9470-78CE-4FB2-95CC-61F55562D7A6}" dt="2024-10-01T04:27:01.896" v="242" actId="20577"/>
          <ac:spMkLst>
            <pc:docMk/>
            <pc:sldMk cId="1259779433" sldId="514"/>
            <ac:spMk id="3" creationId="{2B08D8FA-FE96-A24B-C1C6-457BC61E9ADE}"/>
          </ac:spMkLst>
        </pc:spChg>
      </pc:sldChg>
      <pc:sldChg chg="modNotesTx">
        <pc:chgData name="Kerrie Shanahan" userId="ae473d9f-76e9-476f-892f-2674ea963afc" providerId="ADAL" clId="{F94A9470-78CE-4FB2-95CC-61F55562D7A6}" dt="2024-10-01T23:52:24.364" v="297"/>
        <pc:sldMkLst>
          <pc:docMk/>
          <pc:sldMk cId="1971552586" sldId="515"/>
        </pc:sldMkLst>
      </pc:sldChg>
      <pc:sldChg chg="modNotesTx">
        <pc:chgData name="Kerrie Shanahan" userId="ae473d9f-76e9-476f-892f-2674ea963afc" providerId="ADAL" clId="{F94A9470-78CE-4FB2-95CC-61F55562D7A6}" dt="2024-10-01T23:52:35.886" v="298"/>
        <pc:sldMkLst>
          <pc:docMk/>
          <pc:sldMk cId="3791891907" sldId="516"/>
        </pc:sldMkLst>
      </pc:sldChg>
      <pc:sldChg chg="modSp mod modNotesTx">
        <pc:chgData name="Kerrie Shanahan" userId="ae473d9f-76e9-476f-892f-2674ea963afc" providerId="ADAL" clId="{F94A9470-78CE-4FB2-95CC-61F55562D7A6}" dt="2024-10-01T23:46:52.918" v="265" actId="20577"/>
        <pc:sldMkLst>
          <pc:docMk/>
          <pc:sldMk cId="409148390" sldId="520"/>
        </pc:sldMkLst>
        <pc:spChg chg="mod">
          <ac:chgData name="Kerrie Shanahan" userId="ae473d9f-76e9-476f-892f-2674ea963afc" providerId="ADAL" clId="{F94A9470-78CE-4FB2-95CC-61F55562D7A6}" dt="2024-10-01T04:12:21.159" v="127" actId="20577"/>
          <ac:spMkLst>
            <pc:docMk/>
            <pc:sldMk cId="409148390" sldId="520"/>
            <ac:spMk id="3" creationId="{79CFB367-4EE0-DB50-0437-A4E59AE596D4}"/>
          </ac:spMkLst>
        </pc:spChg>
        <pc:spChg chg="mod">
          <ac:chgData name="Kerrie Shanahan" userId="ae473d9f-76e9-476f-892f-2674ea963afc" providerId="ADAL" clId="{F94A9470-78CE-4FB2-95CC-61F55562D7A6}" dt="2024-10-01T01:42:00.424" v="5" actId="20577"/>
          <ac:spMkLst>
            <pc:docMk/>
            <pc:sldMk cId="409148390" sldId="520"/>
            <ac:spMk id="4" creationId="{B659DB08-7D8E-1082-B82B-1E2F333A9A4B}"/>
          </ac:spMkLst>
        </pc:spChg>
      </pc:sldChg>
      <pc:sldMasterChg chg="delSldLayout modSldLayout">
        <pc:chgData name="Kerrie Shanahan" userId="ae473d9f-76e9-476f-892f-2674ea963afc" providerId="ADAL" clId="{F94A9470-78CE-4FB2-95CC-61F55562D7A6}" dt="2024-10-01T02:24:46.170" v="13" actId="1076"/>
        <pc:sldMasterMkLst>
          <pc:docMk/>
          <pc:sldMasterMk cId="2172787928" sldId="2147483708"/>
        </pc:sldMasterMkLst>
        <pc:sldLayoutChg chg="del">
          <pc:chgData name="Kerrie Shanahan" userId="ae473d9f-76e9-476f-892f-2674ea963afc" providerId="ADAL" clId="{F94A9470-78CE-4FB2-95CC-61F55562D7A6}" dt="2024-10-01T01:41:31.764" v="0" actId="2696"/>
          <pc:sldLayoutMkLst>
            <pc:docMk/>
            <pc:sldMasterMk cId="2172787928" sldId="2147483708"/>
            <pc:sldLayoutMk cId="1787566143" sldId="2147483765"/>
          </pc:sldLayoutMkLst>
        </pc:sldLayoutChg>
        <pc:sldLayoutChg chg="modSp mod">
          <pc:chgData name="Kerrie Shanahan" userId="ae473d9f-76e9-476f-892f-2674ea963afc" providerId="ADAL" clId="{F94A9470-78CE-4FB2-95CC-61F55562D7A6}" dt="2024-10-01T01:41:41.266" v="2" actId="20577"/>
          <pc:sldLayoutMkLst>
            <pc:docMk/>
            <pc:sldMasterMk cId="2172787928" sldId="2147483708"/>
            <pc:sldLayoutMk cId="2708772165" sldId="2147483783"/>
          </pc:sldLayoutMkLst>
          <pc:spChg chg="mod">
            <ac:chgData name="Kerrie Shanahan" userId="ae473d9f-76e9-476f-892f-2674ea963afc" providerId="ADAL" clId="{F94A9470-78CE-4FB2-95CC-61F55562D7A6}" dt="2024-10-01T01:41:41.266" v="2" actId="20577"/>
            <ac:spMkLst>
              <pc:docMk/>
              <pc:sldMasterMk cId="2172787928" sldId="2147483708"/>
              <pc:sldLayoutMk cId="2708772165" sldId="2147483783"/>
              <ac:spMk id="19" creationId="{355DC917-B4DE-3D46-A254-3FCDAF7B3C71}"/>
            </ac:spMkLst>
          </pc:spChg>
        </pc:sldLayoutChg>
        <pc:sldLayoutChg chg="addSp delSp modSp mod">
          <pc:chgData name="Kerrie Shanahan" userId="ae473d9f-76e9-476f-892f-2674ea963afc" providerId="ADAL" clId="{F94A9470-78CE-4FB2-95CC-61F55562D7A6}" dt="2024-10-01T02:24:29.883" v="11" actId="1076"/>
          <pc:sldLayoutMkLst>
            <pc:docMk/>
            <pc:sldMasterMk cId="2172787928" sldId="2147483708"/>
            <pc:sldLayoutMk cId="514452521" sldId="2147483786"/>
          </pc:sldLayoutMkLst>
          <pc:picChg chg="add mod">
            <ac:chgData name="Kerrie Shanahan" userId="ae473d9f-76e9-476f-892f-2674ea963afc" providerId="ADAL" clId="{F94A9470-78CE-4FB2-95CC-61F55562D7A6}" dt="2024-10-01T02:24:29.883" v="11" actId="1076"/>
            <ac:picMkLst>
              <pc:docMk/>
              <pc:sldMasterMk cId="2172787928" sldId="2147483708"/>
              <pc:sldLayoutMk cId="514452521" sldId="2147483786"/>
              <ac:picMk id="9" creationId="{62D13F0A-033E-3FD5-F695-6E6174D37259}"/>
            </ac:picMkLst>
          </pc:picChg>
        </pc:sldLayoutChg>
        <pc:sldLayoutChg chg="addSp delSp modSp mod">
          <pc:chgData name="Kerrie Shanahan" userId="ae473d9f-76e9-476f-892f-2674ea963afc" providerId="ADAL" clId="{F94A9470-78CE-4FB2-95CC-61F55562D7A6}" dt="2024-10-01T02:24:46.170" v="13" actId="1076"/>
          <pc:sldLayoutMkLst>
            <pc:docMk/>
            <pc:sldMasterMk cId="2172787928" sldId="2147483708"/>
            <pc:sldLayoutMk cId="1445498666" sldId="2147483787"/>
          </pc:sldLayoutMkLst>
          <pc:picChg chg="add mod">
            <ac:chgData name="Kerrie Shanahan" userId="ae473d9f-76e9-476f-892f-2674ea963afc" providerId="ADAL" clId="{F94A9470-78CE-4FB2-95CC-61F55562D7A6}" dt="2024-10-01T02:24:46.170" v="13" actId="1076"/>
            <ac:picMkLst>
              <pc:docMk/>
              <pc:sldMasterMk cId="2172787928" sldId="2147483708"/>
              <pc:sldLayoutMk cId="1445498666" sldId="2147483787"/>
              <ac:picMk id="15" creationId="{43CDE299-3DC7-650F-7494-78C408C90E9D}"/>
            </ac:picMkLst>
          </pc:picChg>
        </pc:sldLayoutChg>
      </pc:sldMasterChg>
    </pc:docChg>
  </pc:docChgLst>
  <pc:docChgLst>
    <pc:chgData name="Elaine Stanley" userId="S::elaine.stanley@esa.edu.au::9dfc5ab9-b876-4d2e-b928-2720deac3464" providerId="AD" clId="Web-{2A4E499C-10AD-8A6F-4990-2B3F90B74DA2}"/>
    <pc:docChg chg="modSld">
      <pc:chgData name="Elaine Stanley" userId="S::elaine.stanley@esa.edu.au::9dfc5ab9-b876-4d2e-b928-2720deac3464" providerId="AD" clId="Web-{2A4E499C-10AD-8A6F-4990-2B3F90B74DA2}" dt="2024-08-29T02:17:30.404" v="6"/>
      <pc:docMkLst>
        <pc:docMk/>
      </pc:docMkLst>
      <pc:sldChg chg="modNotes">
        <pc:chgData name="Elaine Stanley" userId="S::elaine.stanley@esa.edu.au::9dfc5ab9-b876-4d2e-b928-2720deac3464" providerId="AD" clId="Web-{2A4E499C-10AD-8A6F-4990-2B3F90B74DA2}" dt="2024-08-29T02:17:30.404" v="6"/>
        <pc:sldMkLst>
          <pc:docMk/>
          <pc:sldMk cId="4150549256" sldId="437"/>
        </pc:sldMkLst>
      </pc:sldChg>
      <pc:sldChg chg="modSp">
        <pc:chgData name="Elaine Stanley" userId="S::elaine.stanley@esa.edu.au::9dfc5ab9-b876-4d2e-b928-2720deac3464" providerId="AD" clId="Web-{2A4E499C-10AD-8A6F-4990-2B3F90B74DA2}" dt="2024-08-29T02:15:55.776" v="0" actId="20577"/>
        <pc:sldMkLst>
          <pc:docMk/>
          <pc:sldMk cId="3790191868" sldId="442"/>
        </pc:sldMkLst>
      </pc:sldChg>
      <pc:sldChg chg="modSp">
        <pc:chgData name="Elaine Stanley" userId="S::elaine.stanley@esa.edu.au::9dfc5ab9-b876-4d2e-b928-2720deac3464" providerId="AD" clId="Web-{2A4E499C-10AD-8A6F-4990-2B3F90B74DA2}" dt="2024-08-29T02:16:01.761" v="1" actId="20577"/>
        <pc:sldMkLst>
          <pc:docMk/>
          <pc:sldMk cId="1548968196" sldId="443"/>
        </pc:sldMkLst>
      </pc:sldChg>
      <pc:sldChg chg="modSp">
        <pc:chgData name="Elaine Stanley" userId="S::elaine.stanley@esa.edu.au::9dfc5ab9-b876-4d2e-b928-2720deac3464" providerId="AD" clId="Web-{2A4E499C-10AD-8A6F-4990-2B3F90B74DA2}" dt="2024-08-29T02:16:26.136" v="2" actId="20577"/>
        <pc:sldMkLst>
          <pc:docMk/>
          <pc:sldMk cId="2708634835" sldId="445"/>
        </pc:sldMkLst>
      </pc:sldChg>
    </pc:docChg>
  </pc:docChgLst>
  <pc:docChgLst>
    <pc:chgData name="Rebecca McEwan" userId="ff810c5d-fc8a-4cb6-9b96-8b31b958f764" providerId="ADAL" clId="{2A58E18A-8EEC-4B67-B178-3654A92D9F27}"/>
    <pc:docChg chg="undo custSel modSld">
      <pc:chgData name="Rebecca McEwan" userId="ff810c5d-fc8a-4cb6-9b96-8b31b958f764" providerId="ADAL" clId="{2A58E18A-8EEC-4B67-B178-3654A92D9F27}" dt="2024-10-01T05:00:23.771" v="1271" actId="20577"/>
      <pc:docMkLst>
        <pc:docMk/>
      </pc:docMkLst>
      <pc:sldChg chg="addSp delSp modSp mod modNotesTx">
        <pc:chgData name="Rebecca McEwan" userId="ff810c5d-fc8a-4cb6-9b96-8b31b958f764" providerId="ADAL" clId="{2A58E18A-8EEC-4B67-B178-3654A92D9F27}" dt="2024-10-01T05:00:23.771" v="1271" actId="20577"/>
        <pc:sldMkLst>
          <pc:docMk/>
          <pc:sldMk cId="1921910358" sldId="517"/>
        </pc:sldMkLst>
        <pc:picChg chg="add mod">
          <ac:chgData name="Rebecca McEwan" userId="ff810c5d-fc8a-4cb6-9b96-8b31b958f764" providerId="ADAL" clId="{2A58E18A-8EEC-4B67-B178-3654A92D9F27}" dt="2024-10-01T04:59:42.043" v="1195" actId="1076"/>
          <ac:picMkLst>
            <pc:docMk/>
            <pc:sldMk cId="1921910358" sldId="517"/>
            <ac:picMk id="2050" creationId="{C2398DF8-93E0-A856-2F1D-06EFE68524B1}"/>
          </ac:picMkLst>
        </pc:picChg>
        <pc:picChg chg="add mod">
          <ac:chgData name="Rebecca McEwan" userId="ff810c5d-fc8a-4cb6-9b96-8b31b958f764" providerId="ADAL" clId="{2A58E18A-8EEC-4B67-B178-3654A92D9F27}" dt="2024-10-01T04:59:38.729" v="1194" actId="1076"/>
          <ac:picMkLst>
            <pc:docMk/>
            <pc:sldMk cId="1921910358" sldId="517"/>
            <ac:picMk id="2052" creationId="{933C17EB-D6D5-6021-FF8E-7256412C0307}"/>
          </ac:picMkLst>
        </pc:picChg>
        <pc:picChg chg="add mod">
          <ac:chgData name="Rebecca McEwan" userId="ff810c5d-fc8a-4cb6-9b96-8b31b958f764" providerId="ADAL" clId="{2A58E18A-8EEC-4B67-B178-3654A92D9F27}" dt="2024-10-01T03:48:10.678" v="763" actId="1076"/>
          <ac:picMkLst>
            <pc:docMk/>
            <pc:sldMk cId="1921910358" sldId="517"/>
            <ac:picMk id="2054" creationId="{D21668BF-596D-2B58-A2B3-153C1F3F3C04}"/>
          </ac:picMkLst>
        </pc:picChg>
      </pc:sldChg>
      <pc:sldChg chg="addSp delSp modSp mod modNotesTx">
        <pc:chgData name="Rebecca McEwan" userId="ff810c5d-fc8a-4cb6-9b96-8b31b958f764" providerId="ADAL" clId="{2A58E18A-8EEC-4B67-B178-3654A92D9F27}" dt="2024-10-01T04:05:19.568" v="1144"/>
        <pc:sldMkLst>
          <pc:docMk/>
          <pc:sldMk cId="1797789494" sldId="518"/>
        </pc:sldMkLst>
        <pc:picChg chg="add mod topLvl">
          <ac:chgData name="Rebecca McEwan" userId="ff810c5d-fc8a-4cb6-9b96-8b31b958f764" providerId="ADAL" clId="{2A58E18A-8EEC-4B67-B178-3654A92D9F27}" dt="2024-10-01T03:31:32.272" v="210" actId="165"/>
          <ac:picMkLst>
            <pc:docMk/>
            <pc:sldMk cId="1797789494" sldId="518"/>
            <ac:picMk id="13" creationId="{5FB99CFE-84F7-7061-3F7A-780A23C16857}"/>
          </ac:picMkLst>
        </pc:picChg>
        <pc:picChg chg="add del mod topLvl">
          <ac:chgData name="Rebecca McEwan" userId="ff810c5d-fc8a-4cb6-9b96-8b31b958f764" providerId="ADAL" clId="{2A58E18A-8EEC-4B67-B178-3654A92D9F27}" dt="2024-10-01T03:31:32.272" v="210" actId="165"/>
          <ac:picMkLst>
            <pc:docMk/>
            <pc:sldMk cId="1797789494" sldId="518"/>
            <ac:picMk id="1026" creationId="{ED629F6C-0485-4594-E9A8-CFCD27B313FB}"/>
          </ac:picMkLst>
        </pc:picChg>
        <pc:picChg chg="add mod topLvl">
          <ac:chgData name="Rebecca McEwan" userId="ff810c5d-fc8a-4cb6-9b96-8b31b958f764" providerId="ADAL" clId="{2A58E18A-8EEC-4B67-B178-3654A92D9F27}" dt="2024-10-01T03:31:32.272" v="210" actId="165"/>
          <ac:picMkLst>
            <pc:docMk/>
            <pc:sldMk cId="1797789494" sldId="518"/>
            <ac:picMk id="1028" creationId="{4D84B999-1FE6-4912-F729-74A5122EEA5F}"/>
          </ac:picMkLst>
        </pc:picChg>
      </pc:sldChg>
      <pc:sldChg chg="addSp delSp modSp mod modNotesTx">
        <pc:chgData name="Rebecca McEwan" userId="ff810c5d-fc8a-4cb6-9b96-8b31b958f764" providerId="ADAL" clId="{2A58E18A-8EEC-4B67-B178-3654A92D9F27}" dt="2024-10-01T04:11:10.322" v="1182" actId="20577"/>
        <pc:sldMkLst>
          <pc:docMk/>
          <pc:sldMk cId="3324446923" sldId="519"/>
        </pc:sldMkLst>
        <pc:grpChg chg="add mod">
          <ac:chgData name="Rebecca McEwan" userId="ff810c5d-fc8a-4cb6-9b96-8b31b958f764" providerId="ADAL" clId="{2A58E18A-8EEC-4B67-B178-3654A92D9F27}" dt="2024-10-01T03:54:21.803" v="1002" actId="14100"/>
          <ac:grpSpMkLst>
            <pc:docMk/>
            <pc:sldMk cId="3324446923" sldId="519"/>
            <ac:grpSpMk id="3" creationId="{EA4767E4-3BFC-DCF1-CE28-22A4508B45C3}"/>
          </ac:grpSpMkLst>
        </pc:grpChg>
        <pc:picChg chg="add mod">
          <ac:chgData name="Rebecca McEwan" userId="ff810c5d-fc8a-4cb6-9b96-8b31b958f764" providerId="ADAL" clId="{2A58E18A-8EEC-4B67-B178-3654A92D9F27}" dt="2024-10-01T03:54:23.955" v="1003" actId="1076"/>
          <ac:picMkLst>
            <pc:docMk/>
            <pc:sldMk cId="3324446923" sldId="519"/>
            <ac:picMk id="3074" creationId="{3719EE74-1AE4-94F4-D74A-B945CE8E0124}"/>
          </ac:picMkLst>
        </pc:picChg>
        <pc:picChg chg="add mod">
          <ac:chgData name="Rebecca McEwan" userId="ff810c5d-fc8a-4cb6-9b96-8b31b958f764" providerId="ADAL" clId="{2A58E18A-8EEC-4B67-B178-3654A92D9F27}" dt="2024-10-01T03:54:21.803" v="1002" actId="14100"/>
          <ac:picMkLst>
            <pc:docMk/>
            <pc:sldMk cId="3324446923" sldId="519"/>
            <ac:picMk id="3076" creationId="{23169899-3FE7-0A9A-19E9-0D4F5CDEEBC9}"/>
          </ac:picMkLst>
        </pc:picChg>
        <pc:picChg chg="add mod">
          <ac:chgData name="Rebecca McEwan" userId="ff810c5d-fc8a-4cb6-9b96-8b31b958f764" providerId="ADAL" clId="{2A58E18A-8EEC-4B67-B178-3654A92D9F27}" dt="2024-10-01T03:54:21.803" v="1002" actId="14100"/>
          <ac:picMkLst>
            <pc:docMk/>
            <pc:sldMk cId="3324446923" sldId="519"/>
            <ac:picMk id="3078" creationId="{A002AD7D-A185-9B56-F985-61C58011F2D7}"/>
          </ac:picMkLst>
        </pc:picChg>
        <pc:picChg chg="add mod">
          <ac:chgData name="Rebecca McEwan" userId="ff810c5d-fc8a-4cb6-9b96-8b31b958f764" providerId="ADAL" clId="{2A58E18A-8EEC-4B67-B178-3654A92D9F27}" dt="2024-10-01T03:56:58.540" v="1008" actId="1076"/>
          <ac:picMkLst>
            <pc:docMk/>
            <pc:sldMk cId="3324446923" sldId="519"/>
            <ac:picMk id="3080" creationId="{15B946C2-07A9-7243-F519-6E81BD10819A}"/>
          </ac:picMkLst>
        </pc:picChg>
      </pc:sldChg>
    </pc:docChg>
  </pc:docChgLst>
  <pc:docChgLst>
    <pc:chgData name="Martine Power" userId="S::martine.power@esa.edu.au::f3410e55-3c0b-475c-b0b5-72038337e5c9" providerId="AD" clId="Web-{043FD8E3-4AC9-8326-61CF-ABB51A53FD0C}"/>
    <pc:docChg chg="modSld">
      <pc:chgData name="Martine Power" userId="S::martine.power@esa.edu.au::f3410e55-3c0b-475c-b0b5-72038337e5c9" providerId="AD" clId="Web-{043FD8E3-4AC9-8326-61CF-ABB51A53FD0C}" dt="2024-10-08T01:49:57.706" v="0"/>
      <pc:docMkLst>
        <pc:docMk/>
      </pc:docMkLst>
      <pc:sldChg chg="modNotes">
        <pc:chgData name="Martine Power" userId="S::martine.power@esa.edu.au::f3410e55-3c0b-475c-b0b5-72038337e5c9" providerId="AD" clId="Web-{043FD8E3-4AC9-8326-61CF-ABB51A53FD0C}" dt="2024-10-08T01:49:57.706" v="0"/>
        <pc:sldMkLst>
          <pc:docMk/>
          <pc:sldMk cId="2018883412" sldId="506"/>
        </pc:sldMkLst>
      </pc:sldChg>
    </pc:docChg>
  </pc:docChgLst>
  <pc:docChgLst>
    <pc:chgData name="Kerrie Shanahan" userId="ae473d9f-76e9-476f-892f-2674ea963afc" providerId="ADAL" clId="{58DDC35F-B15F-4DDF-AE68-E43587FC675D}"/>
    <pc:docChg chg="undo custSel modSld modMainMaster">
      <pc:chgData name="Kerrie Shanahan" userId="ae473d9f-76e9-476f-892f-2674ea963afc" providerId="ADAL" clId="{58DDC35F-B15F-4DDF-AE68-E43587FC675D}" dt="2024-09-25T02:20:25.959" v="74" actId="255"/>
      <pc:docMkLst>
        <pc:docMk/>
      </pc:docMkLst>
      <pc:sldChg chg="modNotesTx">
        <pc:chgData name="Kerrie Shanahan" userId="ae473d9f-76e9-476f-892f-2674ea963afc" providerId="ADAL" clId="{58DDC35F-B15F-4DDF-AE68-E43587FC675D}" dt="2024-09-16T04:37:59.152" v="0"/>
        <pc:sldMkLst>
          <pc:docMk/>
          <pc:sldMk cId="4263359036" sldId="418"/>
        </pc:sldMkLst>
      </pc:sldChg>
      <pc:sldChg chg="modNotesTx">
        <pc:chgData name="Kerrie Shanahan" userId="ae473d9f-76e9-476f-892f-2674ea963afc" providerId="ADAL" clId="{58DDC35F-B15F-4DDF-AE68-E43587FC675D}" dt="2024-09-16T04:38:24.839" v="2" actId="20577"/>
        <pc:sldMkLst>
          <pc:docMk/>
          <pc:sldMk cId="3790191868" sldId="442"/>
        </pc:sldMkLst>
      </pc:sldChg>
      <pc:sldChg chg="modSp mod modNotesTx">
        <pc:chgData name="Kerrie Shanahan" userId="ae473d9f-76e9-476f-892f-2674ea963afc" providerId="ADAL" clId="{58DDC35F-B15F-4DDF-AE68-E43587FC675D}" dt="2024-09-25T02:20:25.959" v="74" actId="255"/>
        <pc:sldMkLst>
          <pc:docMk/>
          <pc:sldMk cId="240114052" sldId="449"/>
        </pc:sldMkLst>
        <pc:spChg chg="mod">
          <ac:chgData name="Kerrie Shanahan" userId="ae473d9f-76e9-476f-892f-2674ea963afc" providerId="ADAL" clId="{58DDC35F-B15F-4DDF-AE68-E43587FC675D}" dt="2024-09-25T02:20:25.959" v="74" actId="255"/>
          <ac:spMkLst>
            <pc:docMk/>
            <pc:sldMk cId="240114052" sldId="449"/>
            <ac:spMk id="16" creationId="{758DDD5D-A57D-AF67-12C7-9CE85AC2B8EE}"/>
          </ac:spMkLst>
        </pc:spChg>
      </pc:sldChg>
      <pc:sldChg chg="modNotesTx">
        <pc:chgData name="Kerrie Shanahan" userId="ae473d9f-76e9-476f-892f-2674ea963afc" providerId="ADAL" clId="{58DDC35F-B15F-4DDF-AE68-E43587FC675D}" dt="2024-09-16T04:39:16.754" v="4" actId="20577"/>
        <pc:sldMkLst>
          <pc:docMk/>
          <pc:sldMk cId="3461911102" sldId="469"/>
        </pc:sldMkLst>
      </pc:sldChg>
      <pc:sldChg chg="modNotesTx">
        <pc:chgData name="Kerrie Shanahan" userId="ae473d9f-76e9-476f-892f-2674ea963afc" providerId="ADAL" clId="{58DDC35F-B15F-4DDF-AE68-E43587FC675D}" dt="2024-09-16T04:39:27.765" v="6" actId="20577"/>
        <pc:sldMkLst>
          <pc:docMk/>
          <pc:sldMk cId="3868218024" sldId="470"/>
        </pc:sldMkLst>
      </pc:sldChg>
      <pc:sldChg chg="modNotesTx">
        <pc:chgData name="Kerrie Shanahan" userId="ae473d9f-76e9-476f-892f-2674ea963afc" providerId="ADAL" clId="{58DDC35F-B15F-4DDF-AE68-E43587FC675D}" dt="2024-09-16T04:39:40.572" v="8" actId="20577"/>
        <pc:sldMkLst>
          <pc:docMk/>
          <pc:sldMk cId="2325795097" sldId="471"/>
        </pc:sldMkLst>
      </pc:sldChg>
      <pc:sldChg chg="mod modClrScheme chgLayout modNotesTx">
        <pc:chgData name="Kerrie Shanahan" userId="ae473d9f-76e9-476f-892f-2674ea963afc" providerId="ADAL" clId="{58DDC35F-B15F-4DDF-AE68-E43587FC675D}" dt="2024-09-16T04:57:22.753" v="52" actId="700"/>
        <pc:sldMkLst>
          <pc:docMk/>
          <pc:sldMk cId="908412850" sldId="475"/>
        </pc:sldMkLst>
      </pc:sldChg>
      <pc:sldChg chg="mod modClrScheme chgLayout modNotesTx">
        <pc:chgData name="Kerrie Shanahan" userId="ae473d9f-76e9-476f-892f-2674ea963afc" providerId="ADAL" clId="{58DDC35F-B15F-4DDF-AE68-E43587FC675D}" dt="2024-09-16T05:01:18.564" v="56" actId="700"/>
        <pc:sldMkLst>
          <pc:docMk/>
          <pc:sldMk cId="1716554648" sldId="476"/>
        </pc:sldMkLst>
      </pc:sldChg>
      <pc:sldChg chg="mod modClrScheme chgLayout modNotesTx">
        <pc:chgData name="Kerrie Shanahan" userId="ae473d9f-76e9-476f-892f-2674ea963afc" providerId="ADAL" clId="{58DDC35F-B15F-4DDF-AE68-E43587FC675D}" dt="2024-09-16T05:01:24.355" v="57" actId="700"/>
        <pc:sldMkLst>
          <pc:docMk/>
          <pc:sldMk cId="2230884598" sldId="499"/>
        </pc:sldMkLst>
      </pc:sldChg>
      <pc:sldChg chg="mod modClrScheme chgLayout">
        <pc:chgData name="Kerrie Shanahan" userId="ae473d9f-76e9-476f-892f-2674ea963afc" providerId="ADAL" clId="{58DDC35F-B15F-4DDF-AE68-E43587FC675D}" dt="2024-09-16T04:51:47.132" v="47" actId="700"/>
        <pc:sldMkLst>
          <pc:docMk/>
          <pc:sldMk cId="3426776120" sldId="502"/>
        </pc:sldMkLst>
      </pc:sldChg>
      <pc:sldChg chg="modNotesTx">
        <pc:chgData name="Kerrie Shanahan" userId="ae473d9f-76e9-476f-892f-2674ea963afc" providerId="ADAL" clId="{58DDC35F-B15F-4DDF-AE68-E43587FC675D}" dt="2024-09-16T04:42:31.102" v="20"/>
        <pc:sldMkLst>
          <pc:docMk/>
          <pc:sldMk cId="945680467" sldId="504"/>
        </pc:sldMkLst>
      </pc:sldChg>
      <pc:sldChg chg="mod modClrScheme chgLayout modNotesTx">
        <pc:chgData name="Kerrie Shanahan" userId="ae473d9f-76e9-476f-892f-2674ea963afc" providerId="ADAL" clId="{58DDC35F-B15F-4DDF-AE68-E43587FC675D}" dt="2024-09-16T05:01:49.744" v="58" actId="700"/>
        <pc:sldMkLst>
          <pc:docMk/>
          <pc:sldMk cId="48479127" sldId="505"/>
        </pc:sldMkLst>
      </pc:sldChg>
      <pc:sldChg chg="modNotesTx">
        <pc:chgData name="Kerrie Shanahan" userId="ae473d9f-76e9-476f-892f-2674ea963afc" providerId="ADAL" clId="{58DDC35F-B15F-4DDF-AE68-E43587FC675D}" dt="2024-09-16T06:09:38.172" v="65" actId="20577"/>
        <pc:sldMkLst>
          <pc:docMk/>
          <pc:sldMk cId="2018883412" sldId="506"/>
        </pc:sldMkLst>
      </pc:sldChg>
      <pc:sldChg chg="mod modClrScheme chgLayout modNotesTx">
        <pc:chgData name="Kerrie Shanahan" userId="ae473d9f-76e9-476f-892f-2674ea963afc" providerId="ADAL" clId="{58DDC35F-B15F-4DDF-AE68-E43587FC675D}" dt="2024-09-16T04:51:22.747" v="46" actId="700"/>
        <pc:sldMkLst>
          <pc:docMk/>
          <pc:sldMk cId="1473579704" sldId="507"/>
        </pc:sldMkLst>
      </pc:sldChg>
      <pc:sldMasterChg chg="addSldLayout modSldLayout">
        <pc:chgData name="Kerrie Shanahan" userId="ae473d9f-76e9-476f-892f-2674ea963afc" providerId="ADAL" clId="{58DDC35F-B15F-4DDF-AE68-E43587FC675D}" dt="2024-09-16T04:59:55.287" v="55" actId="1076"/>
        <pc:sldMasterMkLst>
          <pc:docMk/>
          <pc:sldMasterMk cId="2172787928" sldId="2147483708"/>
        </pc:sldMasterMkLst>
        <pc:sldLayoutChg chg="modSp mod">
          <pc:chgData name="Kerrie Shanahan" userId="ae473d9f-76e9-476f-892f-2674ea963afc" providerId="ADAL" clId="{58DDC35F-B15F-4DDF-AE68-E43587FC675D}" dt="2024-09-16T04:48:58.619" v="39" actId="1076"/>
          <pc:sldLayoutMkLst>
            <pc:docMk/>
            <pc:sldMasterMk cId="2172787928" sldId="2147483708"/>
            <pc:sldLayoutMk cId="3076293172" sldId="2147483772"/>
          </pc:sldLayoutMkLst>
        </pc:sldLayoutChg>
        <pc:sldLayoutChg chg="addSp delSp modSp add mod modTransition">
          <pc:chgData name="Kerrie Shanahan" userId="ae473d9f-76e9-476f-892f-2674ea963afc" providerId="ADAL" clId="{58DDC35F-B15F-4DDF-AE68-E43587FC675D}" dt="2024-09-16T04:49:20.179" v="41"/>
          <pc:sldLayoutMkLst>
            <pc:docMk/>
            <pc:sldMasterMk cId="2172787928" sldId="2147483708"/>
            <pc:sldLayoutMk cId="1949991104" sldId="2147483781"/>
          </pc:sldLayoutMkLst>
        </pc:sldLayoutChg>
        <pc:sldLayoutChg chg="addSp delSp modSp add mod modTransition">
          <pc:chgData name="Kerrie Shanahan" userId="ae473d9f-76e9-476f-892f-2674ea963afc" providerId="ADAL" clId="{58DDC35F-B15F-4DDF-AE68-E43587FC675D}" dt="2024-09-16T04:59:55.287" v="55" actId="1076"/>
          <pc:sldLayoutMkLst>
            <pc:docMk/>
            <pc:sldMasterMk cId="2172787928" sldId="2147483708"/>
            <pc:sldLayoutMk cId="991105134" sldId="2147483782"/>
          </pc:sldLayoutMkLst>
        </pc:sldLayoutChg>
      </pc:sldMasterChg>
    </pc:docChg>
  </pc:docChgLst>
  <pc:docChgLst>
    <pc:chgData name="Kerrie Shanahan" userId="ae473d9f-76e9-476f-892f-2674ea963afc" providerId="ADAL" clId="{7052180F-8A3D-4F80-BE4D-50C05E2D0E66}"/>
    <pc:docChg chg="undo custSel modSld">
      <pc:chgData name="Kerrie Shanahan" userId="ae473d9f-76e9-476f-892f-2674ea963afc" providerId="ADAL" clId="{7052180F-8A3D-4F80-BE4D-50C05E2D0E66}" dt="2024-11-26T22:46:23.033" v="89" actId="165"/>
      <pc:docMkLst>
        <pc:docMk/>
      </pc:docMkLst>
      <pc:sldChg chg="addSp delSp modSp mod modNotesTx">
        <pc:chgData name="Kerrie Shanahan" userId="ae473d9f-76e9-476f-892f-2674ea963afc" providerId="ADAL" clId="{7052180F-8A3D-4F80-BE4D-50C05E2D0E66}" dt="2024-11-26T22:46:01.674" v="85" actId="165"/>
        <pc:sldMkLst>
          <pc:docMk/>
          <pc:sldMk cId="3790191868" sldId="442"/>
        </pc:sldMkLst>
        <pc:spChg chg="mod topLvl">
          <ac:chgData name="Kerrie Shanahan" userId="ae473d9f-76e9-476f-892f-2674ea963afc" providerId="ADAL" clId="{7052180F-8A3D-4F80-BE4D-50C05E2D0E66}" dt="2024-11-26T22:46:01.674" v="85" actId="165"/>
          <ac:spMkLst>
            <pc:docMk/>
            <pc:sldMk cId="3790191868" sldId="442"/>
            <ac:spMk id="3" creationId="{01C1AA5D-1FEE-824A-C391-0B802020F79E}"/>
          </ac:spMkLst>
        </pc:spChg>
        <pc:spChg chg="mod topLvl">
          <ac:chgData name="Kerrie Shanahan" userId="ae473d9f-76e9-476f-892f-2674ea963afc" providerId="ADAL" clId="{7052180F-8A3D-4F80-BE4D-50C05E2D0E66}" dt="2024-11-26T22:46:01.674" v="85" actId="165"/>
          <ac:spMkLst>
            <pc:docMk/>
            <pc:sldMk cId="3790191868" sldId="442"/>
            <ac:spMk id="4" creationId="{87ADBEB0-1344-3D3B-934A-E7696BD67E14}"/>
          </ac:spMkLst>
        </pc:spChg>
        <pc:spChg chg="mod topLvl">
          <ac:chgData name="Kerrie Shanahan" userId="ae473d9f-76e9-476f-892f-2674ea963afc" providerId="ADAL" clId="{7052180F-8A3D-4F80-BE4D-50C05E2D0E66}" dt="2024-11-26T22:46:01.674" v="85" actId="165"/>
          <ac:spMkLst>
            <pc:docMk/>
            <pc:sldMk cId="3790191868" sldId="442"/>
            <ac:spMk id="11" creationId="{B7918130-89B9-834B-849E-74EEB7E489BC}"/>
          </ac:spMkLst>
        </pc:spChg>
        <pc:spChg chg="mod topLvl">
          <ac:chgData name="Kerrie Shanahan" userId="ae473d9f-76e9-476f-892f-2674ea963afc" providerId="ADAL" clId="{7052180F-8A3D-4F80-BE4D-50C05E2D0E66}" dt="2024-11-26T22:46:01.674" v="85" actId="165"/>
          <ac:spMkLst>
            <pc:docMk/>
            <pc:sldMk cId="3790191868" sldId="442"/>
            <ac:spMk id="12" creationId="{6729681C-B2E4-8D4B-88DD-D33B098E5705}"/>
          </ac:spMkLst>
        </pc:spChg>
        <pc:spChg chg="mod topLvl">
          <ac:chgData name="Kerrie Shanahan" userId="ae473d9f-76e9-476f-892f-2674ea963afc" providerId="ADAL" clId="{7052180F-8A3D-4F80-BE4D-50C05E2D0E66}" dt="2024-11-26T22:46:01.674" v="85" actId="165"/>
          <ac:spMkLst>
            <pc:docMk/>
            <pc:sldMk cId="3790191868" sldId="442"/>
            <ac:spMk id="13" creationId="{FD3E847A-5F92-3141-BCE5-781F3CE6505D}"/>
          </ac:spMkLst>
        </pc:spChg>
      </pc:sldChg>
      <pc:sldChg chg="addSp delSp modSp mod">
        <pc:chgData name="Kerrie Shanahan" userId="ae473d9f-76e9-476f-892f-2674ea963afc" providerId="ADAL" clId="{7052180F-8A3D-4F80-BE4D-50C05E2D0E66}" dt="2024-11-26T22:46:06.900" v="86" actId="165"/>
        <pc:sldMkLst>
          <pc:docMk/>
          <pc:sldMk cId="1548968196" sldId="443"/>
        </pc:sldMkLst>
        <pc:spChg chg="mod topLvl">
          <ac:chgData name="Kerrie Shanahan" userId="ae473d9f-76e9-476f-892f-2674ea963afc" providerId="ADAL" clId="{7052180F-8A3D-4F80-BE4D-50C05E2D0E66}" dt="2024-11-26T22:46:06.900" v="86" actId="165"/>
          <ac:spMkLst>
            <pc:docMk/>
            <pc:sldMk cId="1548968196" sldId="443"/>
            <ac:spMk id="4" creationId="{D4DD1D9C-E165-D583-258D-F57F9D2D8BCA}"/>
          </ac:spMkLst>
        </pc:spChg>
        <pc:spChg chg="mod topLvl">
          <ac:chgData name="Kerrie Shanahan" userId="ae473d9f-76e9-476f-892f-2674ea963afc" providerId="ADAL" clId="{7052180F-8A3D-4F80-BE4D-50C05E2D0E66}" dt="2024-11-26T22:46:06.900" v="86" actId="165"/>
          <ac:spMkLst>
            <pc:docMk/>
            <pc:sldMk cId="1548968196" sldId="443"/>
            <ac:spMk id="9" creationId="{59BDF8A2-E917-AB15-7688-31A37A982B62}"/>
          </ac:spMkLst>
        </pc:spChg>
        <pc:spChg chg="mod topLvl">
          <ac:chgData name="Kerrie Shanahan" userId="ae473d9f-76e9-476f-892f-2674ea963afc" providerId="ADAL" clId="{7052180F-8A3D-4F80-BE4D-50C05E2D0E66}" dt="2024-11-26T22:46:06.900" v="86" actId="165"/>
          <ac:spMkLst>
            <pc:docMk/>
            <pc:sldMk cId="1548968196" sldId="443"/>
            <ac:spMk id="10" creationId="{E4CB430F-7C30-E2B0-3661-E487492CCC5C}"/>
          </ac:spMkLst>
        </pc:spChg>
        <pc:spChg chg="mod topLvl">
          <ac:chgData name="Kerrie Shanahan" userId="ae473d9f-76e9-476f-892f-2674ea963afc" providerId="ADAL" clId="{7052180F-8A3D-4F80-BE4D-50C05E2D0E66}" dt="2024-11-26T22:46:06.900" v="86" actId="165"/>
          <ac:spMkLst>
            <pc:docMk/>
            <pc:sldMk cId="1548968196" sldId="443"/>
            <ac:spMk id="12" creationId="{35AFC01C-D78D-81BD-8427-3051E4957BE3}"/>
          </ac:spMkLst>
        </pc:spChg>
        <pc:spChg chg="mod topLvl">
          <ac:chgData name="Kerrie Shanahan" userId="ae473d9f-76e9-476f-892f-2674ea963afc" providerId="ADAL" clId="{7052180F-8A3D-4F80-BE4D-50C05E2D0E66}" dt="2024-11-26T22:46:06.900" v="86" actId="165"/>
          <ac:spMkLst>
            <pc:docMk/>
            <pc:sldMk cId="1548968196" sldId="443"/>
            <ac:spMk id="13" creationId="{EBD57FAF-88F1-0581-3A95-F6AB494F7BB1}"/>
          </ac:spMkLst>
        </pc:spChg>
      </pc:sldChg>
      <pc:sldChg chg="addSp delSp modSp mod">
        <pc:chgData name="Kerrie Shanahan" userId="ae473d9f-76e9-476f-892f-2674ea963afc" providerId="ADAL" clId="{7052180F-8A3D-4F80-BE4D-50C05E2D0E66}" dt="2024-11-26T22:45:54.484" v="84" actId="165"/>
        <pc:sldMkLst>
          <pc:docMk/>
          <pc:sldMk cId="1550106778" sldId="444"/>
        </pc:sldMkLst>
        <pc:picChg chg="mod topLvl">
          <ac:chgData name="Kerrie Shanahan" userId="ae473d9f-76e9-476f-892f-2674ea963afc" providerId="ADAL" clId="{7052180F-8A3D-4F80-BE4D-50C05E2D0E66}" dt="2024-11-26T22:45:54.484" v="84" actId="165"/>
          <ac:picMkLst>
            <pc:docMk/>
            <pc:sldMk cId="1550106778" sldId="444"/>
            <ac:picMk id="4" creationId="{1CCF2CC1-F97C-6321-62AE-F08BBEBE9A1B}"/>
          </ac:picMkLst>
        </pc:picChg>
        <pc:picChg chg="mod topLvl">
          <ac:chgData name="Kerrie Shanahan" userId="ae473d9f-76e9-476f-892f-2674ea963afc" providerId="ADAL" clId="{7052180F-8A3D-4F80-BE4D-50C05E2D0E66}" dt="2024-11-26T22:45:54.484" v="84" actId="165"/>
          <ac:picMkLst>
            <pc:docMk/>
            <pc:sldMk cId="1550106778" sldId="444"/>
            <ac:picMk id="7" creationId="{0FC285A3-94F9-1007-091E-2528EFE27310}"/>
          </ac:picMkLst>
        </pc:picChg>
        <pc:picChg chg="mod topLvl">
          <ac:chgData name="Kerrie Shanahan" userId="ae473d9f-76e9-476f-892f-2674ea963afc" providerId="ADAL" clId="{7052180F-8A3D-4F80-BE4D-50C05E2D0E66}" dt="2024-11-26T22:45:54.484" v="84" actId="165"/>
          <ac:picMkLst>
            <pc:docMk/>
            <pc:sldMk cId="1550106778" sldId="444"/>
            <ac:picMk id="11" creationId="{C502F74C-A36B-F227-9D93-543ACEDFCF32}"/>
          </ac:picMkLst>
        </pc:picChg>
      </pc:sldChg>
      <pc:sldChg chg="addSp delSp modSp mod">
        <pc:chgData name="Kerrie Shanahan" userId="ae473d9f-76e9-476f-892f-2674ea963afc" providerId="ADAL" clId="{7052180F-8A3D-4F80-BE4D-50C05E2D0E66}" dt="2024-11-26T22:46:23.033" v="89" actId="165"/>
        <pc:sldMkLst>
          <pc:docMk/>
          <pc:sldMk cId="2708634835" sldId="445"/>
        </pc:sldMkLst>
        <pc:picChg chg="mod topLvl">
          <ac:chgData name="Kerrie Shanahan" userId="ae473d9f-76e9-476f-892f-2674ea963afc" providerId="ADAL" clId="{7052180F-8A3D-4F80-BE4D-50C05E2D0E66}" dt="2024-11-26T22:46:23.033" v="89" actId="165"/>
          <ac:picMkLst>
            <pc:docMk/>
            <pc:sldMk cId="2708634835" sldId="445"/>
            <ac:picMk id="4" creationId="{CC47F332-D5EE-1914-09A3-41FF8BE46467}"/>
          </ac:picMkLst>
        </pc:picChg>
        <pc:picChg chg="mod topLvl">
          <ac:chgData name="Kerrie Shanahan" userId="ae473d9f-76e9-476f-892f-2674ea963afc" providerId="ADAL" clId="{7052180F-8A3D-4F80-BE4D-50C05E2D0E66}" dt="2024-11-26T22:46:23.033" v="89" actId="165"/>
          <ac:picMkLst>
            <pc:docMk/>
            <pc:sldMk cId="2708634835" sldId="445"/>
            <ac:picMk id="8" creationId="{3E204EC0-C9D8-F443-3CF9-DDC4287F02BF}"/>
          </ac:picMkLst>
        </pc:picChg>
        <pc:picChg chg="mod topLvl">
          <ac:chgData name="Kerrie Shanahan" userId="ae473d9f-76e9-476f-892f-2674ea963afc" providerId="ADAL" clId="{7052180F-8A3D-4F80-BE4D-50C05E2D0E66}" dt="2024-11-26T22:46:23.033" v="89" actId="165"/>
          <ac:picMkLst>
            <pc:docMk/>
            <pc:sldMk cId="2708634835" sldId="445"/>
            <ac:picMk id="10" creationId="{2BB84C9B-CC07-BF37-476B-05E9F750EC9C}"/>
          </ac:picMkLst>
        </pc:picChg>
      </pc:sldChg>
      <pc:sldChg chg="modNotesTx">
        <pc:chgData name="Kerrie Shanahan" userId="ae473d9f-76e9-476f-892f-2674ea963afc" providerId="ADAL" clId="{7052180F-8A3D-4F80-BE4D-50C05E2D0E66}" dt="2024-11-25T03:59:25.034" v="11"/>
        <pc:sldMkLst>
          <pc:docMk/>
          <pc:sldMk cId="536094152" sldId="466"/>
        </pc:sldMkLst>
      </pc:sldChg>
      <pc:sldChg chg="modNotesTx">
        <pc:chgData name="Kerrie Shanahan" userId="ae473d9f-76e9-476f-892f-2674ea963afc" providerId="ADAL" clId="{7052180F-8A3D-4F80-BE4D-50C05E2D0E66}" dt="2024-11-25T03:59:55.620" v="13"/>
        <pc:sldMkLst>
          <pc:docMk/>
          <pc:sldMk cId="3096463887" sldId="468"/>
        </pc:sldMkLst>
      </pc:sldChg>
      <pc:sldChg chg="modNotesTx">
        <pc:chgData name="Kerrie Shanahan" userId="ae473d9f-76e9-476f-892f-2674ea963afc" providerId="ADAL" clId="{7052180F-8A3D-4F80-BE4D-50C05E2D0E66}" dt="2024-11-25T04:00:10.628" v="14"/>
        <pc:sldMkLst>
          <pc:docMk/>
          <pc:sldMk cId="3461911102" sldId="469"/>
        </pc:sldMkLst>
      </pc:sldChg>
      <pc:sldChg chg="modNotesTx">
        <pc:chgData name="Kerrie Shanahan" userId="ae473d9f-76e9-476f-892f-2674ea963afc" providerId="ADAL" clId="{7052180F-8A3D-4F80-BE4D-50C05E2D0E66}" dt="2024-11-25T05:01:36.812" v="16" actId="20577"/>
        <pc:sldMkLst>
          <pc:docMk/>
          <pc:sldMk cId="3868218024" sldId="470"/>
        </pc:sldMkLst>
      </pc:sldChg>
      <pc:sldChg chg="modNotesTx">
        <pc:chgData name="Kerrie Shanahan" userId="ae473d9f-76e9-476f-892f-2674ea963afc" providerId="ADAL" clId="{7052180F-8A3D-4F80-BE4D-50C05E2D0E66}" dt="2024-11-25T05:02:13.987" v="17"/>
        <pc:sldMkLst>
          <pc:docMk/>
          <pc:sldMk cId="2325795097" sldId="471"/>
        </pc:sldMkLst>
      </pc:sldChg>
      <pc:sldChg chg="modNotesTx">
        <pc:chgData name="Kerrie Shanahan" userId="ae473d9f-76e9-476f-892f-2674ea963afc" providerId="ADAL" clId="{7052180F-8A3D-4F80-BE4D-50C05E2D0E66}" dt="2024-11-25T05:02:38.167" v="22" actId="20577"/>
        <pc:sldMkLst>
          <pc:docMk/>
          <pc:sldMk cId="2806691242" sldId="472"/>
        </pc:sldMkLst>
      </pc:sldChg>
      <pc:sldChg chg="modNotesTx">
        <pc:chgData name="Kerrie Shanahan" userId="ae473d9f-76e9-476f-892f-2674ea963afc" providerId="ADAL" clId="{7052180F-8A3D-4F80-BE4D-50C05E2D0E66}" dt="2024-11-25T05:02:51.586" v="23"/>
        <pc:sldMkLst>
          <pc:docMk/>
          <pc:sldMk cId="2667868244" sldId="473"/>
        </pc:sldMkLst>
      </pc:sldChg>
      <pc:sldChg chg="modNotesTx">
        <pc:chgData name="Kerrie Shanahan" userId="ae473d9f-76e9-476f-892f-2674ea963afc" providerId="ADAL" clId="{7052180F-8A3D-4F80-BE4D-50C05E2D0E66}" dt="2024-11-25T05:03:32.992" v="27"/>
        <pc:sldMkLst>
          <pc:docMk/>
          <pc:sldMk cId="908412850" sldId="475"/>
        </pc:sldMkLst>
      </pc:sldChg>
      <pc:sldChg chg="modNotesTx">
        <pc:chgData name="Kerrie Shanahan" userId="ae473d9f-76e9-476f-892f-2674ea963afc" providerId="ADAL" clId="{7052180F-8A3D-4F80-BE4D-50C05E2D0E66}" dt="2024-11-25T05:04:13.912" v="28"/>
        <pc:sldMkLst>
          <pc:docMk/>
          <pc:sldMk cId="1716554648" sldId="476"/>
        </pc:sldMkLst>
      </pc:sldChg>
      <pc:sldChg chg="modNotesTx">
        <pc:chgData name="Kerrie Shanahan" userId="ae473d9f-76e9-476f-892f-2674ea963afc" providerId="ADAL" clId="{7052180F-8A3D-4F80-BE4D-50C05E2D0E66}" dt="2024-11-25T03:59:40.813" v="12"/>
        <pc:sldMkLst>
          <pc:docMk/>
          <pc:sldMk cId="4152176365" sldId="496"/>
        </pc:sldMkLst>
      </pc:sldChg>
      <pc:sldChg chg="modNotesTx">
        <pc:chgData name="Kerrie Shanahan" userId="ae473d9f-76e9-476f-892f-2674ea963afc" providerId="ADAL" clId="{7052180F-8A3D-4F80-BE4D-50C05E2D0E66}" dt="2024-11-25T05:03:02.756" v="24"/>
        <pc:sldMkLst>
          <pc:docMk/>
          <pc:sldMk cId="3577013097" sldId="498"/>
        </pc:sldMkLst>
      </pc:sldChg>
      <pc:sldChg chg="modNotesTx">
        <pc:chgData name="Kerrie Shanahan" userId="ae473d9f-76e9-476f-892f-2674ea963afc" providerId="ADAL" clId="{7052180F-8A3D-4F80-BE4D-50C05E2D0E66}" dt="2024-11-25T05:04:25.644" v="29"/>
        <pc:sldMkLst>
          <pc:docMk/>
          <pc:sldMk cId="2230884598" sldId="499"/>
        </pc:sldMkLst>
      </pc:sldChg>
      <pc:sldChg chg="modNotesTx">
        <pc:chgData name="Kerrie Shanahan" userId="ae473d9f-76e9-476f-892f-2674ea963afc" providerId="ADAL" clId="{7052180F-8A3D-4F80-BE4D-50C05E2D0E66}" dt="2024-11-25T05:05:11.543" v="38"/>
        <pc:sldMkLst>
          <pc:docMk/>
          <pc:sldMk cId="3426776120" sldId="502"/>
        </pc:sldMkLst>
      </pc:sldChg>
      <pc:sldChg chg="modNotesTx">
        <pc:chgData name="Kerrie Shanahan" userId="ae473d9f-76e9-476f-892f-2674ea963afc" providerId="ADAL" clId="{7052180F-8A3D-4F80-BE4D-50C05E2D0E66}" dt="2024-11-25T05:07:31.331" v="41"/>
        <pc:sldMkLst>
          <pc:docMk/>
          <pc:sldMk cId="945680467" sldId="504"/>
        </pc:sldMkLst>
      </pc:sldChg>
      <pc:sldChg chg="modNotesTx">
        <pc:chgData name="Kerrie Shanahan" userId="ae473d9f-76e9-476f-892f-2674ea963afc" providerId="ADAL" clId="{7052180F-8A3D-4F80-BE4D-50C05E2D0E66}" dt="2024-11-26T04:22:18.417" v="61" actId="20577"/>
        <pc:sldMkLst>
          <pc:docMk/>
          <pc:sldMk cId="48479127" sldId="505"/>
        </pc:sldMkLst>
      </pc:sldChg>
      <pc:sldChg chg="modNotesTx">
        <pc:chgData name="Kerrie Shanahan" userId="ae473d9f-76e9-476f-892f-2674ea963afc" providerId="ADAL" clId="{7052180F-8A3D-4F80-BE4D-50C05E2D0E66}" dt="2024-11-26T03:08:53.683" v="50" actId="20577"/>
        <pc:sldMkLst>
          <pc:docMk/>
          <pc:sldMk cId="702303488" sldId="511"/>
        </pc:sldMkLst>
      </pc:sldChg>
      <pc:sldChg chg="modNotesTx">
        <pc:chgData name="Kerrie Shanahan" userId="ae473d9f-76e9-476f-892f-2674ea963afc" providerId="ADAL" clId="{7052180F-8A3D-4F80-BE4D-50C05E2D0E66}" dt="2024-11-25T03:58:24.150" v="7" actId="20577"/>
        <pc:sldMkLst>
          <pc:docMk/>
          <pc:sldMk cId="1259779433" sldId="514"/>
        </pc:sldMkLst>
      </pc:sldChg>
      <pc:sldChg chg="modNotesTx">
        <pc:chgData name="Kerrie Shanahan" userId="ae473d9f-76e9-476f-892f-2674ea963afc" providerId="ADAL" clId="{7052180F-8A3D-4F80-BE4D-50C05E2D0E66}" dt="2024-11-25T03:58:49.551" v="10" actId="20577"/>
        <pc:sldMkLst>
          <pc:docMk/>
          <pc:sldMk cId="1971552586" sldId="515"/>
        </pc:sldMkLst>
      </pc:sldChg>
      <pc:sldChg chg="modSp">
        <pc:chgData name="Kerrie Shanahan" userId="ae473d9f-76e9-476f-892f-2674ea963afc" providerId="ADAL" clId="{7052180F-8A3D-4F80-BE4D-50C05E2D0E66}" dt="2024-11-26T00:18:13.729" v="46" actId="1076"/>
        <pc:sldMkLst>
          <pc:docMk/>
          <pc:sldMk cId="1797789494" sldId="518"/>
        </pc:sldMkLst>
        <pc:picChg chg="mod">
          <ac:chgData name="Kerrie Shanahan" userId="ae473d9f-76e9-476f-892f-2674ea963afc" providerId="ADAL" clId="{7052180F-8A3D-4F80-BE4D-50C05E2D0E66}" dt="2024-11-26T00:18:13.729" v="46" actId="1076"/>
          <ac:picMkLst>
            <pc:docMk/>
            <pc:sldMk cId="1797789494" sldId="518"/>
            <ac:picMk id="1028" creationId="{4D84B999-1FE6-4912-F729-74A5122EEA5F}"/>
          </ac:picMkLst>
        </pc:picChg>
      </pc:sldChg>
      <pc:sldChg chg="modNotesTx">
        <pc:chgData name="Kerrie Shanahan" userId="ae473d9f-76e9-476f-892f-2674ea963afc" providerId="ADAL" clId="{7052180F-8A3D-4F80-BE4D-50C05E2D0E66}" dt="2024-11-25T05:36:57.489" v="43" actId="20577"/>
        <pc:sldMkLst>
          <pc:docMk/>
          <pc:sldMk cId="409148390" sldId="520"/>
        </pc:sldMkLst>
      </pc:sldChg>
    </pc:docChg>
  </pc:docChgLst>
  <pc:docChgLst>
    <pc:chgData name="Rebecca McEwan" userId="ff810c5d-fc8a-4cb6-9b96-8b31b958f764" providerId="ADAL" clId="{D5BC38EA-2A11-4653-92A9-FE02DA69054C}"/>
    <pc:docChg chg="undo custSel modSld">
      <pc:chgData name="Rebecca McEwan" userId="ff810c5d-fc8a-4cb6-9b96-8b31b958f764" providerId="ADAL" clId="{D5BC38EA-2A11-4653-92A9-FE02DA69054C}" dt="2024-09-17T05:26:42.376" v="52" actId="20577"/>
      <pc:docMkLst>
        <pc:docMk/>
      </pc:docMkLst>
      <pc:sldChg chg="modSp mod">
        <pc:chgData name="Rebecca McEwan" userId="ff810c5d-fc8a-4cb6-9b96-8b31b958f764" providerId="ADAL" clId="{D5BC38EA-2A11-4653-92A9-FE02DA69054C}" dt="2024-09-17T05:26:42.376" v="52" actId="20577"/>
        <pc:sldMkLst>
          <pc:docMk/>
          <pc:sldMk cId="3096463887" sldId="468"/>
        </pc:sldMkLst>
        <pc:spChg chg="mod">
          <ac:chgData name="Rebecca McEwan" userId="ff810c5d-fc8a-4cb6-9b96-8b31b958f764" providerId="ADAL" clId="{D5BC38EA-2A11-4653-92A9-FE02DA69054C}" dt="2024-09-17T05:26:42.376" v="52" actId="20577"/>
          <ac:spMkLst>
            <pc:docMk/>
            <pc:sldMk cId="3096463887" sldId="468"/>
            <ac:spMk id="2" creationId="{C91F3D74-B826-3171-EFD9-F79F8D4940E5}"/>
          </ac:spMkLst>
        </pc:spChg>
      </pc:sldChg>
      <pc:sldChg chg="modSp mod">
        <pc:chgData name="Rebecca McEwan" userId="ff810c5d-fc8a-4cb6-9b96-8b31b958f764" providerId="ADAL" clId="{D5BC38EA-2A11-4653-92A9-FE02DA69054C}" dt="2024-09-17T05:26:28.529" v="46" actId="20577"/>
        <pc:sldMkLst>
          <pc:docMk/>
          <pc:sldMk cId="3868218024" sldId="470"/>
        </pc:sldMkLst>
        <pc:spChg chg="mod">
          <ac:chgData name="Rebecca McEwan" userId="ff810c5d-fc8a-4cb6-9b96-8b31b958f764" providerId="ADAL" clId="{D5BC38EA-2A11-4653-92A9-FE02DA69054C}" dt="2024-09-17T05:26:28.529" v="46" actId="20577"/>
          <ac:spMkLst>
            <pc:docMk/>
            <pc:sldMk cId="3868218024" sldId="470"/>
            <ac:spMk id="2" creationId="{E59ECC34-F001-590D-AD0B-BBBFC5C05606}"/>
          </ac:spMkLst>
        </pc:spChg>
      </pc:sldChg>
      <pc:sldChg chg="modSp mod">
        <pc:chgData name="Rebecca McEwan" userId="ff810c5d-fc8a-4cb6-9b96-8b31b958f764" providerId="ADAL" clId="{D5BC38EA-2A11-4653-92A9-FE02DA69054C}" dt="2024-09-17T05:26:32.304" v="48" actId="20577"/>
        <pc:sldMkLst>
          <pc:docMk/>
          <pc:sldMk cId="2325795097" sldId="471"/>
        </pc:sldMkLst>
        <pc:spChg chg="mod">
          <ac:chgData name="Rebecca McEwan" userId="ff810c5d-fc8a-4cb6-9b96-8b31b958f764" providerId="ADAL" clId="{D5BC38EA-2A11-4653-92A9-FE02DA69054C}" dt="2024-09-17T05:26:32.304" v="48" actId="20577"/>
          <ac:spMkLst>
            <pc:docMk/>
            <pc:sldMk cId="2325795097" sldId="471"/>
            <ac:spMk id="3" creationId="{9109948D-5C92-E1CB-E2DE-C5041DE33646}"/>
          </ac:spMkLst>
        </pc:spChg>
      </pc:sldChg>
      <pc:sldChg chg="modNotesTx">
        <pc:chgData name="Rebecca McEwan" userId="ff810c5d-fc8a-4cb6-9b96-8b31b958f764" providerId="ADAL" clId="{D5BC38EA-2A11-4653-92A9-FE02DA69054C}" dt="2024-09-17T05:20:38.263" v="2"/>
        <pc:sldMkLst>
          <pc:docMk/>
          <pc:sldMk cId="1716554648" sldId="476"/>
        </pc:sldMkLst>
      </pc:sldChg>
      <pc:sldChg chg="modSp mod">
        <pc:chgData name="Rebecca McEwan" userId="ff810c5d-fc8a-4cb6-9b96-8b31b958f764" providerId="ADAL" clId="{D5BC38EA-2A11-4653-92A9-FE02DA69054C}" dt="2024-09-17T05:26:39.225" v="50" actId="20577"/>
        <pc:sldMkLst>
          <pc:docMk/>
          <pc:sldMk cId="4152176365" sldId="496"/>
        </pc:sldMkLst>
        <pc:spChg chg="mod">
          <ac:chgData name="Rebecca McEwan" userId="ff810c5d-fc8a-4cb6-9b96-8b31b958f764" providerId="ADAL" clId="{D5BC38EA-2A11-4653-92A9-FE02DA69054C}" dt="2024-09-17T05:26:39.225" v="50" actId="20577"/>
          <ac:spMkLst>
            <pc:docMk/>
            <pc:sldMk cId="4152176365" sldId="496"/>
            <ac:spMk id="2" creationId="{0F584C96-160F-6301-A89C-C0F099E06B24}"/>
          </ac:spMkLst>
        </pc:spChg>
      </pc:sldChg>
      <pc:sldChg chg="modNotesTx">
        <pc:chgData name="Rebecca McEwan" userId="ff810c5d-fc8a-4cb6-9b96-8b31b958f764" providerId="ADAL" clId="{D5BC38EA-2A11-4653-92A9-FE02DA69054C}" dt="2024-09-17T05:22:33.368" v="11" actId="20577"/>
        <pc:sldMkLst>
          <pc:docMk/>
          <pc:sldMk cId="2230884598" sldId="499"/>
        </pc:sldMkLst>
      </pc:sldChg>
      <pc:sldChg chg="modNotesTx">
        <pc:chgData name="Rebecca McEwan" userId="ff810c5d-fc8a-4cb6-9b96-8b31b958f764" providerId="ADAL" clId="{D5BC38EA-2A11-4653-92A9-FE02DA69054C}" dt="2024-09-17T05:24:21.777" v="20" actId="20577"/>
        <pc:sldMkLst>
          <pc:docMk/>
          <pc:sldMk cId="3426776120" sldId="502"/>
        </pc:sldMkLst>
      </pc:sldChg>
      <pc:sldChg chg="modNotesTx">
        <pc:chgData name="Rebecca McEwan" userId="ff810c5d-fc8a-4cb6-9b96-8b31b958f764" providerId="ADAL" clId="{D5BC38EA-2A11-4653-92A9-FE02DA69054C}" dt="2024-09-17T05:25:20.976" v="40" actId="20577"/>
        <pc:sldMkLst>
          <pc:docMk/>
          <pc:sldMk cId="48479127" sldId="505"/>
        </pc:sldMkLst>
      </pc:sldChg>
      <pc:sldChg chg="modNotesTx">
        <pc:chgData name="Rebecca McEwan" userId="ff810c5d-fc8a-4cb6-9b96-8b31b958f764" providerId="ADAL" clId="{D5BC38EA-2A11-4653-92A9-FE02DA69054C}" dt="2024-09-17T05:23:02.273" v="14" actId="20577"/>
        <pc:sldMkLst>
          <pc:docMk/>
          <pc:sldMk cId="2018883412" sldId="506"/>
        </pc:sldMkLst>
      </pc:sldChg>
      <pc:sldChg chg="modNotesTx">
        <pc:chgData name="Rebecca McEwan" userId="ff810c5d-fc8a-4cb6-9b96-8b31b958f764" providerId="ADAL" clId="{D5BC38EA-2A11-4653-92A9-FE02DA69054C}" dt="2024-09-17T05:23:31.753" v="16" actId="20577"/>
        <pc:sldMkLst>
          <pc:docMk/>
          <pc:sldMk cId="1473579704" sldId="507"/>
        </pc:sldMkLst>
      </pc:sldChg>
    </pc:docChg>
  </pc:docChgLst>
  <pc:docChgLst>
    <pc:chgData name="Liz Heynes" userId="e5ff50d5-f39a-42f6-9e9f-e790bcc8c38d" providerId="ADAL" clId="{34F3981E-E316-4ACE-A046-518616893984}"/>
    <pc:docChg chg="custSel modSld modMainMaster">
      <pc:chgData name="Liz Heynes" userId="e5ff50d5-f39a-42f6-9e9f-e790bcc8c38d" providerId="ADAL" clId="{34F3981E-E316-4ACE-A046-518616893984}" dt="2024-11-28T05:15:06.581" v="1244"/>
      <pc:docMkLst>
        <pc:docMk/>
      </pc:docMkLst>
      <pc:sldChg chg="addSp modSp mod">
        <pc:chgData name="Liz Heynes" userId="e5ff50d5-f39a-42f6-9e9f-e790bcc8c38d" providerId="ADAL" clId="{34F3981E-E316-4ACE-A046-518616893984}" dt="2024-11-28T02:25:12.665" v="1239" actId="13244"/>
        <pc:sldMkLst>
          <pc:docMk/>
          <pc:sldMk cId="4150549256" sldId="437"/>
        </pc:sldMkLst>
        <pc:spChg chg="add mod">
          <ac:chgData name="Liz Heynes" userId="e5ff50d5-f39a-42f6-9e9f-e790bcc8c38d" providerId="ADAL" clId="{34F3981E-E316-4ACE-A046-518616893984}" dt="2024-11-28T02:25:12.665" v="1239" actId="13244"/>
          <ac:spMkLst>
            <pc:docMk/>
            <pc:sldMk cId="4150549256" sldId="437"/>
            <ac:spMk id="2" creationId="{0407616E-DE5D-BC16-1C5D-A176E8C9213A}"/>
          </ac:spMkLst>
        </pc:spChg>
        <pc:picChg chg="mod">
          <ac:chgData name="Liz Heynes" userId="e5ff50d5-f39a-42f6-9e9f-e790bcc8c38d" providerId="ADAL" clId="{34F3981E-E316-4ACE-A046-518616893984}" dt="2024-11-28T00:55:15.830" v="338" actId="962"/>
          <ac:picMkLst>
            <pc:docMk/>
            <pc:sldMk cId="4150549256" sldId="437"/>
            <ac:picMk id="3" creationId="{1825C2BD-668D-1B47-A307-4478F57E8F9E}"/>
          </ac:picMkLst>
        </pc:picChg>
      </pc:sldChg>
      <pc:sldChg chg="addSp modSp mod">
        <pc:chgData name="Liz Heynes" userId="e5ff50d5-f39a-42f6-9e9f-e790bcc8c38d" providerId="ADAL" clId="{34F3981E-E316-4ACE-A046-518616893984}" dt="2024-11-28T02:21:42.032" v="1205" actId="13244"/>
        <pc:sldMkLst>
          <pc:docMk/>
          <pc:sldMk cId="3790191868" sldId="442"/>
        </pc:sldMkLst>
        <pc:spChg chg="add mod">
          <ac:chgData name="Liz Heynes" userId="e5ff50d5-f39a-42f6-9e9f-e790bcc8c38d" providerId="ADAL" clId="{34F3981E-E316-4ACE-A046-518616893984}" dt="2024-11-28T02:21:42.032" v="1205" actId="13244"/>
          <ac:spMkLst>
            <pc:docMk/>
            <pc:sldMk cId="3790191868" sldId="442"/>
            <ac:spMk id="2" creationId="{90C681E3-2938-029B-06FC-69031D036CD8}"/>
          </ac:spMkLst>
        </pc:spChg>
        <pc:spChg chg="mod">
          <ac:chgData name="Liz Heynes" userId="e5ff50d5-f39a-42f6-9e9f-e790bcc8c38d" providerId="ADAL" clId="{34F3981E-E316-4ACE-A046-518616893984}" dt="2024-11-28T00:52:38.478" v="289" actId="962"/>
          <ac:spMkLst>
            <pc:docMk/>
            <pc:sldMk cId="3790191868" sldId="442"/>
            <ac:spMk id="12" creationId="{6729681C-B2E4-8D4B-88DD-D33B098E5705}"/>
          </ac:spMkLst>
        </pc:spChg>
        <pc:spChg chg="mod">
          <ac:chgData name="Liz Heynes" userId="e5ff50d5-f39a-42f6-9e9f-e790bcc8c38d" providerId="ADAL" clId="{34F3981E-E316-4ACE-A046-518616893984}" dt="2024-11-28T00:52:39.437" v="290" actId="962"/>
          <ac:spMkLst>
            <pc:docMk/>
            <pc:sldMk cId="3790191868" sldId="442"/>
            <ac:spMk id="13" creationId="{FD3E847A-5F92-3141-BCE5-781F3CE6505D}"/>
          </ac:spMkLst>
        </pc:spChg>
      </pc:sldChg>
      <pc:sldChg chg="addSp modSp mod">
        <pc:chgData name="Liz Heynes" userId="e5ff50d5-f39a-42f6-9e9f-e790bcc8c38d" providerId="ADAL" clId="{34F3981E-E316-4ACE-A046-518616893984}" dt="2024-11-28T02:21:54.833" v="1206" actId="13244"/>
        <pc:sldMkLst>
          <pc:docMk/>
          <pc:sldMk cId="1548968196" sldId="443"/>
        </pc:sldMkLst>
        <pc:spChg chg="add mod">
          <ac:chgData name="Liz Heynes" userId="e5ff50d5-f39a-42f6-9e9f-e790bcc8c38d" providerId="ADAL" clId="{34F3981E-E316-4ACE-A046-518616893984}" dt="2024-11-28T02:21:54.833" v="1206" actId="13244"/>
          <ac:spMkLst>
            <pc:docMk/>
            <pc:sldMk cId="1548968196" sldId="443"/>
            <ac:spMk id="2" creationId="{83367B85-FAA7-58DF-0E63-D3D1C57EC8BC}"/>
          </ac:spMkLst>
        </pc:spChg>
        <pc:spChg chg="mod">
          <ac:chgData name="Liz Heynes" userId="e5ff50d5-f39a-42f6-9e9f-e790bcc8c38d" providerId="ADAL" clId="{34F3981E-E316-4ACE-A046-518616893984}" dt="2024-11-28T00:52:42.342" v="291" actId="962"/>
          <ac:spMkLst>
            <pc:docMk/>
            <pc:sldMk cId="1548968196" sldId="443"/>
            <ac:spMk id="9" creationId="{59BDF8A2-E917-AB15-7688-31A37A982B62}"/>
          </ac:spMkLst>
        </pc:spChg>
        <pc:spChg chg="mod">
          <ac:chgData name="Liz Heynes" userId="e5ff50d5-f39a-42f6-9e9f-e790bcc8c38d" providerId="ADAL" clId="{34F3981E-E316-4ACE-A046-518616893984}" dt="2024-11-28T00:52:43.414" v="292" actId="962"/>
          <ac:spMkLst>
            <pc:docMk/>
            <pc:sldMk cId="1548968196" sldId="443"/>
            <ac:spMk id="10" creationId="{E4CB430F-7C30-E2B0-3661-E487492CCC5C}"/>
          </ac:spMkLst>
        </pc:spChg>
      </pc:sldChg>
      <pc:sldChg chg="addSp modSp mod">
        <pc:chgData name="Liz Heynes" userId="e5ff50d5-f39a-42f6-9e9f-e790bcc8c38d" providerId="ADAL" clId="{34F3981E-E316-4ACE-A046-518616893984}" dt="2024-11-28T02:22:12.218" v="1209" actId="13244"/>
        <pc:sldMkLst>
          <pc:docMk/>
          <pc:sldMk cId="1550106778" sldId="444"/>
        </pc:sldMkLst>
        <pc:spChg chg="add mod">
          <ac:chgData name="Liz Heynes" userId="e5ff50d5-f39a-42f6-9e9f-e790bcc8c38d" providerId="ADAL" clId="{34F3981E-E316-4ACE-A046-518616893984}" dt="2024-11-28T02:22:07.316" v="1207" actId="13244"/>
          <ac:spMkLst>
            <pc:docMk/>
            <pc:sldMk cId="1550106778" sldId="444"/>
            <ac:spMk id="2" creationId="{07F2E006-ED5A-CF25-AA4E-DDA29D972DB4}"/>
          </ac:spMkLst>
        </pc:spChg>
        <pc:picChg chg="mod">
          <ac:chgData name="Liz Heynes" userId="e5ff50d5-f39a-42f6-9e9f-e790bcc8c38d" providerId="ADAL" clId="{34F3981E-E316-4ACE-A046-518616893984}" dt="2024-11-28T02:22:09.957" v="1208" actId="13244"/>
          <ac:picMkLst>
            <pc:docMk/>
            <pc:sldMk cId="1550106778" sldId="444"/>
            <ac:picMk id="4" creationId="{1CCF2CC1-F97C-6321-62AE-F08BBEBE9A1B}"/>
          </ac:picMkLst>
        </pc:picChg>
        <pc:picChg chg="mod">
          <ac:chgData name="Liz Heynes" userId="e5ff50d5-f39a-42f6-9e9f-e790bcc8c38d" providerId="ADAL" clId="{34F3981E-E316-4ACE-A046-518616893984}" dt="2024-11-28T02:22:12.218" v="1209" actId="13244"/>
          <ac:picMkLst>
            <pc:docMk/>
            <pc:sldMk cId="1550106778" sldId="444"/>
            <ac:picMk id="7" creationId="{0FC285A3-94F9-1007-091E-2528EFE27310}"/>
          </ac:picMkLst>
        </pc:picChg>
        <pc:picChg chg="mod">
          <ac:chgData name="Liz Heynes" userId="e5ff50d5-f39a-42f6-9e9f-e790bcc8c38d" providerId="ADAL" clId="{34F3981E-E316-4ACE-A046-518616893984}" dt="2024-11-28T00:52:50.992" v="294" actId="962"/>
          <ac:picMkLst>
            <pc:docMk/>
            <pc:sldMk cId="1550106778" sldId="444"/>
            <ac:picMk id="11" creationId="{C502F74C-A36B-F227-9D93-543ACEDFCF32}"/>
          </ac:picMkLst>
        </pc:picChg>
      </pc:sldChg>
      <pc:sldChg chg="addSp modSp mod">
        <pc:chgData name="Liz Heynes" userId="e5ff50d5-f39a-42f6-9e9f-e790bcc8c38d" providerId="ADAL" clId="{34F3981E-E316-4ACE-A046-518616893984}" dt="2024-11-28T02:22:23.419" v="1211" actId="13244"/>
        <pc:sldMkLst>
          <pc:docMk/>
          <pc:sldMk cId="2708634835" sldId="445"/>
        </pc:sldMkLst>
        <pc:spChg chg="add mod">
          <ac:chgData name="Liz Heynes" userId="e5ff50d5-f39a-42f6-9e9f-e790bcc8c38d" providerId="ADAL" clId="{34F3981E-E316-4ACE-A046-518616893984}" dt="2024-11-28T02:22:18.473" v="1210" actId="13244"/>
          <ac:spMkLst>
            <pc:docMk/>
            <pc:sldMk cId="2708634835" sldId="445"/>
            <ac:spMk id="2" creationId="{CE256CFE-EAAC-97C6-F674-96D9014F6DD0}"/>
          </ac:spMkLst>
        </pc:spChg>
        <pc:picChg chg="mod">
          <ac:chgData name="Liz Heynes" userId="e5ff50d5-f39a-42f6-9e9f-e790bcc8c38d" providerId="ADAL" clId="{34F3981E-E316-4ACE-A046-518616893984}" dt="2024-11-28T00:53:15.328" v="300" actId="962"/>
          <ac:picMkLst>
            <pc:docMk/>
            <pc:sldMk cId="2708634835" sldId="445"/>
            <ac:picMk id="4" creationId="{CC47F332-D5EE-1914-09A3-41FF8BE46467}"/>
          </ac:picMkLst>
        </pc:picChg>
        <pc:picChg chg="mod">
          <ac:chgData name="Liz Heynes" userId="e5ff50d5-f39a-42f6-9e9f-e790bcc8c38d" providerId="ADAL" clId="{34F3981E-E316-4ACE-A046-518616893984}" dt="2024-11-28T02:22:23.419" v="1211" actId="13244"/>
          <ac:picMkLst>
            <pc:docMk/>
            <pc:sldMk cId="2708634835" sldId="445"/>
            <ac:picMk id="8" creationId="{3E204EC0-C9D8-F443-3CF9-DDC4287F02BF}"/>
          </ac:picMkLst>
        </pc:picChg>
        <pc:picChg chg="mod">
          <ac:chgData name="Liz Heynes" userId="e5ff50d5-f39a-42f6-9e9f-e790bcc8c38d" providerId="ADAL" clId="{34F3981E-E316-4ACE-A046-518616893984}" dt="2024-11-28T00:53:28.616" v="304" actId="962"/>
          <ac:picMkLst>
            <pc:docMk/>
            <pc:sldMk cId="2708634835" sldId="445"/>
            <ac:picMk id="10" creationId="{2BB84C9B-CC07-BF37-476B-05E9F750EC9C}"/>
          </ac:picMkLst>
        </pc:picChg>
      </pc:sldChg>
      <pc:sldChg chg="addSp modSp mod">
        <pc:chgData name="Liz Heynes" userId="e5ff50d5-f39a-42f6-9e9f-e790bcc8c38d" providerId="ADAL" clId="{34F3981E-E316-4ACE-A046-518616893984}" dt="2024-11-28T02:25:27.676" v="1242" actId="13244"/>
        <pc:sldMkLst>
          <pc:docMk/>
          <pc:sldMk cId="349643366" sldId="446"/>
        </pc:sldMkLst>
        <pc:spChg chg="mod">
          <ac:chgData name="Liz Heynes" userId="e5ff50d5-f39a-42f6-9e9f-e790bcc8c38d" providerId="ADAL" clId="{34F3981E-E316-4ACE-A046-518616893984}" dt="2024-11-28T02:25:25.709" v="1241" actId="13244"/>
          <ac:spMkLst>
            <pc:docMk/>
            <pc:sldMk cId="349643366" sldId="446"/>
            <ac:spMk id="4" creationId="{DA3D3666-F224-9147-BD4A-2407C6B422EA}"/>
          </ac:spMkLst>
        </pc:spChg>
        <pc:spChg chg="mod">
          <ac:chgData name="Liz Heynes" userId="e5ff50d5-f39a-42f6-9e9f-e790bcc8c38d" providerId="ADAL" clId="{34F3981E-E316-4ACE-A046-518616893984}" dt="2024-11-28T02:25:27.676" v="1242" actId="13244"/>
          <ac:spMkLst>
            <pc:docMk/>
            <pc:sldMk cId="349643366" sldId="446"/>
            <ac:spMk id="5" creationId="{7587482E-8EA7-9A4B-8BB0-82C19620E538}"/>
          </ac:spMkLst>
        </pc:spChg>
        <pc:spChg chg="add mod">
          <ac:chgData name="Liz Heynes" userId="e5ff50d5-f39a-42f6-9e9f-e790bcc8c38d" providerId="ADAL" clId="{34F3981E-E316-4ACE-A046-518616893984}" dt="2024-11-28T02:25:18.634" v="1240" actId="13244"/>
          <ac:spMkLst>
            <pc:docMk/>
            <pc:sldMk cId="349643366" sldId="446"/>
            <ac:spMk id="6" creationId="{82F94281-05C9-6F09-6A84-E4B47F14BB0E}"/>
          </ac:spMkLst>
        </pc:spChg>
      </pc:sldChg>
      <pc:sldChg chg="addSp modSp mod">
        <pc:chgData name="Liz Heynes" userId="e5ff50d5-f39a-42f6-9e9f-e790bcc8c38d" providerId="ADAL" clId="{34F3981E-E316-4ACE-A046-518616893984}" dt="2024-11-28T02:17:42.980" v="1177" actId="207"/>
        <pc:sldMkLst>
          <pc:docMk/>
          <pc:sldMk cId="3837448520" sldId="448"/>
        </pc:sldMkLst>
        <pc:spChg chg="add mod">
          <ac:chgData name="Liz Heynes" userId="e5ff50d5-f39a-42f6-9e9f-e790bcc8c38d" providerId="ADAL" clId="{34F3981E-E316-4ACE-A046-518616893984}" dt="2024-11-28T02:17:42.980" v="1177" actId="207"/>
          <ac:spMkLst>
            <pc:docMk/>
            <pc:sldMk cId="3837448520" sldId="448"/>
            <ac:spMk id="2" creationId="{F6AC2191-94F3-69C2-6D7D-C1B1CA84747A}"/>
          </ac:spMkLst>
        </pc:spChg>
      </pc:sldChg>
      <pc:sldChg chg="addSp modSp mod">
        <pc:chgData name="Liz Heynes" userId="e5ff50d5-f39a-42f6-9e9f-e790bcc8c38d" providerId="ADAL" clId="{34F3981E-E316-4ACE-A046-518616893984}" dt="2024-11-28T02:25:02.786" v="1238" actId="13244"/>
        <pc:sldMkLst>
          <pc:docMk/>
          <pc:sldMk cId="240114052" sldId="449"/>
        </pc:sldMkLst>
        <pc:spChg chg="add mod">
          <ac:chgData name="Liz Heynes" userId="e5ff50d5-f39a-42f6-9e9f-e790bcc8c38d" providerId="ADAL" clId="{34F3981E-E316-4ACE-A046-518616893984}" dt="2024-11-28T02:24:10.071" v="1231" actId="13244"/>
          <ac:spMkLst>
            <pc:docMk/>
            <pc:sldMk cId="240114052" sldId="449"/>
            <ac:spMk id="2" creationId="{E5D5D650-2EC5-D672-1C29-BDB8180F8E5E}"/>
          </ac:spMkLst>
        </pc:spChg>
        <pc:spChg chg="mod">
          <ac:chgData name="Liz Heynes" userId="e5ff50d5-f39a-42f6-9e9f-e790bcc8c38d" providerId="ADAL" clId="{34F3981E-E316-4ACE-A046-518616893984}" dt="2024-11-28T02:24:46.073" v="1235" actId="13244"/>
          <ac:spMkLst>
            <pc:docMk/>
            <pc:sldMk cId="240114052" sldId="449"/>
            <ac:spMk id="23" creationId="{6A4A5572-3136-EB5E-056C-83DAB98014E2}"/>
          </ac:spMkLst>
        </pc:spChg>
        <pc:spChg chg="mod">
          <ac:chgData name="Liz Heynes" userId="e5ff50d5-f39a-42f6-9e9f-e790bcc8c38d" providerId="ADAL" clId="{34F3981E-E316-4ACE-A046-518616893984}" dt="2024-11-28T02:24:22.581" v="1232" actId="13244"/>
          <ac:spMkLst>
            <pc:docMk/>
            <pc:sldMk cId="240114052" sldId="449"/>
            <ac:spMk id="25" creationId="{3182014F-9A9A-A9F9-C748-6353230F9681}"/>
          </ac:spMkLst>
        </pc:spChg>
        <pc:spChg chg="mod">
          <ac:chgData name="Liz Heynes" userId="e5ff50d5-f39a-42f6-9e9f-e790bcc8c38d" providerId="ADAL" clId="{34F3981E-E316-4ACE-A046-518616893984}" dt="2024-11-28T02:24:26.599" v="1233" actId="13244"/>
          <ac:spMkLst>
            <pc:docMk/>
            <pc:sldMk cId="240114052" sldId="449"/>
            <ac:spMk id="27" creationId="{936B7364-513D-3D8C-B843-FF04AED36847}"/>
          </ac:spMkLst>
        </pc:spChg>
        <pc:spChg chg="mod">
          <ac:chgData name="Liz Heynes" userId="e5ff50d5-f39a-42f6-9e9f-e790bcc8c38d" providerId="ADAL" clId="{34F3981E-E316-4ACE-A046-518616893984}" dt="2024-11-28T02:24:55.249" v="1236" actId="13244"/>
          <ac:spMkLst>
            <pc:docMk/>
            <pc:sldMk cId="240114052" sldId="449"/>
            <ac:spMk id="30" creationId="{9390D6BB-FA42-E9DB-587A-01C7B6FF1A5E}"/>
          </ac:spMkLst>
        </pc:spChg>
        <pc:picChg chg="mod">
          <ac:chgData name="Liz Heynes" userId="e5ff50d5-f39a-42f6-9e9f-e790bcc8c38d" providerId="ADAL" clId="{34F3981E-E316-4ACE-A046-518616893984}" dt="2024-11-28T02:25:02.786" v="1238" actId="13244"/>
          <ac:picMkLst>
            <pc:docMk/>
            <pc:sldMk cId="240114052" sldId="449"/>
            <ac:picMk id="4" creationId="{9C04F0CE-1686-531F-4436-8BEF5D029644}"/>
          </ac:picMkLst>
        </pc:picChg>
        <pc:picChg chg="mod">
          <ac:chgData name="Liz Heynes" userId="e5ff50d5-f39a-42f6-9e9f-e790bcc8c38d" providerId="ADAL" clId="{34F3981E-E316-4ACE-A046-518616893984}" dt="2024-11-28T00:54:55.143" v="332" actId="962"/>
          <ac:picMkLst>
            <pc:docMk/>
            <pc:sldMk cId="240114052" sldId="449"/>
            <ac:picMk id="5" creationId="{0586137B-4C76-E9D2-0A91-88CB461392F0}"/>
          </ac:picMkLst>
        </pc:picChg>
        <pc:picChg chg="mod">
          <ac:chgData name="Liz Heynes" userId="e5ff50d5-f39a-42f6-9e9f-e790bcc8c38d" providerId="ADAL" clId="{34F3981E-E316-4ACE-A046-518616893984}" dt="2024-11-28T00:55:06.839" v="336" actId="962"/>
          <ac:picMkLst>
            <pc:docMk/>
            <pc:sldMk cId="240114052" sldId="449"/>
            <ac:picMk id="7" creationId="{6B606349-E0E8-2C42-3F43-4CC22434184F}"/>
          </ac:picMkLst>
        </pc:picChg>
        <pc:picChg chg="mod">
          <ac:chgData name="Liz Heynes" userId="e5ff50d5-f39a-42f6-9e9f-e790bcc8c38d" providerId="ADAL" clId="{34F3981E-E316-4ACE-A046-518616893984}" dt="2024-11-28T02:24:32.229" v="1234" actId="13244"/>
          <ac:picMkLst>
            <pc:docMk/>
            <pc:sldMk cId="240114052" sldId="449"/>
            <ac:picMk id="28" creationId="{3CF1B34A-57B9-12B8-639A-D7E23476AA5C}"/>
          </ac:picMkLst>
        </pc:picChg>
        <pc:picChg chg="mod">
          <ac:chgData name="Liz Heynes" userId="e5ff50d5-f39a-42f6-9e9f-e790bcc8c38d" providerId="ADAL" clId="{34F3981E-E316-4ACE-A046-518616893984}" dt="2024-11-28T02:24:57.776" v="1237" actId="13244"/>
          <ac:picMkLst>
            <pc:docMk/>
            <pc:sldMk cId="240114052" sldId="449"/>
            <ac:picMk id="31" creationId="{0CD15AD4-1658-E044-D725-BACD96EEA581}"/>
          </ac:picMkLst>
        </pc:picChg>
      </pc:sldChg>
      <pc:sldChg chg="addSp modSp mod">
        <pc:chgData name="Liz Heynes" userId="e5ff50d5-f39a-42f6-9e9f-e790bcc8c38d" providerId="ADAL" clId="{34F3981E-E316-4ACE-A046-518616893984}" dt="2024-11-28T02:22:29.909" v="1212" actId="13244"/>
        <pc:sldMkLst>
          <pc:docMk/>
          <pc:sldMk cId="536094152" sldId="466"/>
        </pc:sldMkLst>
        <pc:spChg chg="add mod">
          <ac:chgData name="Liz Heynes" userId="e5ff50d5-f39a-42f6-9e9f-e790bcc8c38d" providerId="ADAL" clId="{34F3981E-E316-4ACE-A046-518616893984}" dt="2024-11-28T02:22:29.909" v="1212" actId="13244"/>
          <ac:spMkLst>
            <pc:docMk/>
            <pc:sldMk cId="536094152" sldId="466"/>
            <ac:spMk id="2" creationId="{518A8351-9693-1168-EF1B-2F766DBF13F6}"/>
          </ac:spMkLst>
        </pc:spChg>
      </pc:sldChg>
      <pc:sldChg chg="addSp modSp mod">
        <pc:chgData name="Liz Heynes" userId="e5ff50d5-f39a-42f6-9e9f-e790bcc8c38d" providerId="ADAL" clId="{34F3981E-E316-4ACE-A046-518616893984}" dt="2024-11-28T02:22:39.534" v="1214" actId="13244"/>
        <pc:sldMkLst>
          <pc:docMk/>
          <pc:sldMk cId="3096463887" sldId="468"/>
        </pc:sldMkLst>
        <pc:spChg chg="add mod">
          <ac:chgData name="Liz Heynes" userId="e5ff50d5-f39a-42f6-9e9f-e790bcc8c38d" providerId="ADAL" clId="{34F3981E-E316-4ACE-A046-518616893984}" dt="2024-11-28T02:22:39.534" v="1214" actId="13244"/>
          <ac:spMkLst>
            <pc:docMk/>
            <pc:sldMk cId="3096463887" sldId="468"/>
            <ac:spMk id="3" creationId="{52CE2596-B437-6E71-97F2-3469E93E7148}"/>
          </ac:spMkLst>
        </pc:spChg>
      </pc:sldChg>
      <pc:sldChg chg="addSp modSp mod">
        <pc:chgData name="Liz Heynes" userId="e5ff50d5-f39a-42f6-9e9f-e790bcc8c38d" providerId="ADAL" clId="{34F3981E-E316-4ACE-A046-518616893984}" dt="2024-11-28T02:22:44.092" v="1215" actId="13244"/>
        <pc:sldMkLst>
          <pc:docMk/>
          <pc:sldMk cId="3461911102" sldId="469"/>
        </pc:sldMkLst>
        <pc:spChg chg="add mod">
          <ac:chgData name="Liz Heynes" userId="e5ff50d5-f39a-42f6-9e9f-e790bcc8c38d" providerId="ADAL" clId="{34F3981E-E316-4ACE-A046-518616893984}" dt="2024-11-28T02:22:44.092" v="1215" actId="13244"/>
          <ac:spMkLst>
            <pc:docMk/>
            <pc:sldMk cId="3461911102" sldId="469"/>
            <ac:spMk id="2" creationId="{E4232A0B-49FF-8400-6D6B-7450A2C58B8E}"/>
          </ac:spMkLst>
        </pc:spChg>
      </pc:sldChg>
      <pc:sldChg chg="addSp modSp mod">
        <pc:chgData name="Liz Heynes" userId="e5ff50d5-f39a-42f6-9e9f-e790bcc8c38d" providerId="ADAL" clId="{34F3981E-E316-4ACE-A046-518616893984}" dt="2024-11-28T02:22:48.060" v="1216" actId="13244"/>
        <pc:sldMkLst>
          <pc:docMk/>
          <pc:sldMk cId="3868218024" sldId="470"/>
        </pc:sldMkLst>
        <pc:spChg chg="add mod">
          <ac:chgData name="Liz Heynes" userId="e5ff50d5-f39a-42f6-9e9f-e790bcc8c38d" providerId="ADAL" clId="{34F3981E-E316-4ACE-A046-518616893984}" dt="2024-11-28T02:22:48.060" v="1216" actId="13244"/>
          <ac:spMkLst>
            <pc:docMk/>
            <pc:sldMk cId="3868218024" sldId="470"/>
            <ac:spMk id="3" creationId="{3F763E89-7CE8-AB8C-56DB-169BFC6F28D0}"/>
          </ac:spMkLst>
        </pc:spChg>
      </pc:sldChg>
      <pc:sldChg chg="addSp modSp mod">
        <pc:chgData name="Liz Heynes" userId="e5ff50d5-f39a-42f6-9e9f-e790bcc8c38d" providerId="ADAL" clId="{34F3981E-E316-4ACE-A046-518616893984}" dt="2024-11-28T02:22:52.973" v="1217" actId="13244"/>
        <pc:sldMkLst>
          <pc:docMk/>
          <pc:sldMk cId="2325795097" sldId="471"/>
        </pc:sldMkLst>
        <pc:spChg chg="add mod">
          <ac:chgData name="Liz Heynes" userId="e5ff50d5-f39a-42f6-9e9f-e790bcc8c38d" providerId="ADAL" clId="{34F3981E-E316-4ACE-A046-518616893984}" dt="2024-11-28T02:22:52.973" v="1217" actId="13244"/>
          <ac:spMkLst>
            <pc:docMk/>
            <pc:sldMk cId="2325795097" sldId="471"/>
            <ac:spMk id="2" creationId="{08E60E23-AFF2-15DC-ECBC-8C60D8A50724}"/>
          </ac:spMkLst>
        </pc:spChg>
      </pc:sldChg>
      <pc:sldChg chg="addSp modSp mod">
        <pc:chgData name="Liz Heynes" userId="e5ff50d5-f39a-42f6-9e9f-e790bcc8c38d" providerId="ADAL" clId="{34F3981E-E316-4ACE-A046-518616893984}" dt="2024-11-28T02:22:59.373" v="1218" actId="13244"/>
        <pc:sldMkLst>
          <pc:docMk/>
          <pc:sldMk cId="2806691242" sldId="472"/>
        </pc:sldMkLst>
        <pc:spChg chg="add mod">
          <ac:chgData name="Liz Heynes" userId="e5ff50d5-f39a-42f6-9e9f-e790bcc8c38d" providerId="ADAL" clId="{34F3981E-E316-4ACE-A046-518616893984}" dt="2024-11-28T02:22:59.373" v="1218" actId="13244"/>
          <ac:spMkLst>
            <pc:docMk/>
            <pc:sldMk cId="2806691242" sldId="472"/>
            <ac:spMk id="2" creationId="{BCB6190E-B75C-5C11-4E19-B431A5D27357}"/>
          </ac:spMkLst>
        </pc:spChg>
        <pc:picChg chg="mod">
          <ac:chgData name="Liz Heynes" userId="e5ff50d5-f39a-42f6-9e9f-e790bcc8c38d" providerId="ADAL" clId="{34F3981E-E316-4ACE-A046-518616893984}" dt="2024-11-28T00:53:35.921" v="306" actId="962"/>
          <ac:picMkLst>
            <pc:docMk/>
            <pc:sldMk cId="2806691242" sldId="472"/>
            <ac:picMk id="4" creationId="{A3C0AFDB-27A6-F963-532E-2473D319EEB9}"/>
          </ac:picMkLst>
        </pc:picChg>
      </pc:sldChg>
      <pc:sldChg chg="addSp modSp mod">
        <pc:chgData name="Liz Heynes" userId="e5ff50d5-f39a-42f6-9e9f-e790bcc8c38d" providerId="ADAL" clId="{34F3981E-E316-4ACE-A046-518616893984}" dt="2024-11-28T02:23:06.335" v="1219" actId="13244"/>
        <pc:sldMkLst>
          <pc:docMk/>
          <pc:sldMk cId="2667868244" sldId="473"/>
        </pc:sldMkLst>
        <pc:spChg chg="add mod">
          <ac:chgData name="Liz Heynes" userId="e5ff50d5-f39a-42f6-9e9f-e790bcc8c38d" providerId="ADAL" clId="{34F3981E-E316-4ACE-A046-518616893984}" dt="2024-11-28T02:23:06.335" v="1219" actId="13244"/>
          <ac:spMkLst>
            <pc:docMk/>
            <pc:sldMk cId="2667868244" sldId="473"/>
            <ac:spMk id="3" creationId="{722A5D6E-1915-B509-B124-739F11A8CBB7}"/>
          </ac:spMkLst>
        </pc:spChg>
        <pc:picChg chg="mod">
          <ac:chgData name="Liz Heynes" userId="e5ff50d5-f39a-42f6-9e9f-e790bcc8c38d" providerId="ADAL" clId="{34F3981E-E316-4ACE-A046-518616893984}" dt="2024-11-28T00:53:41.586" v="308" actId="962"/>
          <ac:picMkLst>
            <pc:docMk/>
            <pc:sldMk cId="2667868244" sldId="473"/>
            <ac:picMk id="2" creationId="{E5209816-5132-185D-7562-7904101D1B91}"/>
          </ac:picMkLst>
        </pc:picChg>
        <pc:picChg chg="mod">
          <ac:chgData name="Liz Heynes" userId="e5ff50d5-f39a-42f6-9e9f-e790bcc8c38d" providerId="ADAL" clId="{34F3981E-E316-4ACE-A046-518616893984}" dt="2024-11-28T00:53:47.666" v="310" actId="962"/>
          <ac:picMkLst>
            <pc:docMk/>
            <pc:sldMk cId="2667868244" sldId="473"/>
            <ac:picMk id="5" creationId="{B3AE391B-7531-13C6-3043-88838ACDBFDA}"/>
          </ac:picMkLst>
        </pc:picChg>
      </pc:sldChg>
      <pc:sldChg chg="addSp modSp mod">
        <pc:chgData name="Liz Heynes" userId="e5ff50d5-f39a-42f6-9e9f-e790bcc8c38d" providerId="ADAL" clId="{34F3981E-E316-4ACE-A046-518616893984}" dt="2024-11-28T02:23:16.592" v="1221" actId="13244"/>
        <pc:sldMkLst>
          <pc:docMk/>
          <pc:sldMk cId="908412850" sldId="475"/>
        </pc:sldMkLst>
        <pc:spChg chg="add mod">
          <ac:chgData name="Liz Heynes" userId="e5ff50d5-f39a-42f6-9e9f-e790bcc8c38d" providerId="ADAL" clId="{34F3981E-E316-4ACE-A046-518616893984}" dt="2024-11-28T02:23:16.592" v="1221" actId="13244"/>
          <ac:spMkLst>
            <pc:docMk/>
            <pc:sldMk cId="908412850" sldId="475"/>
            <ac:spMk id="2" creationId="{F4526DA1-56E7-C316-4E93-679FB1D02F9A}"/>
          </ac:spMkLst>
        </pc:spChg>
        <pc:picChg chg="mod">
          <ac:chgData name="Liz Heynes" userId="e5ff50d5-f39a-42f6-9e9f-e790bcc8c38d" providerId="ADAL" clId="{34F3981E-E316-4ACE-A046-518616893984}" dt="2024-11-28T00:54:12.603" v="318" actId="962"/>
          <ac:picMkLst>
            <pc:docMk/>
            <pc:sldMk cId="908412850" sldId="475"/>
            <ac:picMk id="3" creationId="{0002106E-61C5-F0E6-1852-4D5169C7D01E}"/>
          </ac:picMkLst>
        </pc:picChg>
      </pc:sldChg>
      <pc:sldChg chg="addSp modSp mod">
        <pc:chgData name="Liz Heynes" userId="e5ff50d5-f39a-42f6-9e9f-e790bcc8c38d" providerId="ADAL" clId="{34F3981E-E316-4ACE-A046-518616893984}" dt="2024-11-28T02:23:22.473" v="1222" actId="13244"/>
        <pc:sldMkLst>
          <pc:docMk/>
          <pc:sldMk cId="1716554648" sldId="476"/>
        </pc:sldMkLst>
        <pc:spChg chg="add mod">
          <ac:chgData name="Liz Heynes" userId="e5ff50d5-f39a-42f6-9e9f-e790bcc8c38d" providerId="ADAL" clId="{34F3981E-E316-4ACE-A046-518616893984}" dt="2024-11-28T02:23:22.473" v="1222" actId="13244"/>
          <ac:spMkLst>
            <pc:docMk/>
            <pc:sldMk cId="1716554648" sldId="476"/>
            <ac:spMk id="3" creationId="{41C4C02C-EE51-3494-38B1-BDD09D82DDDE}"/>
          </ac:spMkLst>
        </pc:spChg>
        <pc:picChg chg="mod">
          <ac:chgData name="Liz Heynes" userId="e5ff50d5-f39a-42f6-9e9f-e790bcc8c38d" providerId="ADAL" clId="{34F3981E-E316-4ACE-A046-518616893984}" dt="2024-11-28T00:54:26.580" v="322" actId="962"/>
          <ac:picMkLst>
            <pc:docMk/>
            <pc:sldMk cId="1716554648" sldId="476"/>
            <ac:picMk id="2" creationId="{39CF9FB2-ECF2-E56A-17EE-8CF56C4DE3D1}"/>
          </ac:picMkLst>
        </pc:picChg>
        <pc:picChg chg="mod">
          <ac:chgData name="Liz Heynes" userId="e5ff50d5-f39a-42f6-9e9f-e790bcc8c38d" providerId="ADAL" clId="{34F3981E-E316-4ACE-A046-518616893984}" dt="2024-11-28T00:54:20.485" v="320" actId="962"/>
          <ac:picMkLst>
            <pc:docMk/>
            <pc:sldMk cId="1716554648" sldId="476"/>
            <ac:picMk id="4" creationId="{FBE4162A-FE15-5262-A624-BE7461BD25EA}"/>
          </ac:picMkLst>
        </pc:picChg>
      </pc:sldChg>
      <pc:sldChg chg="addSp modSp mod">
        <pc:chgData name="Liz Heynes" userId="e5ff50d5-f39a-42f6-9e9f-e790bcc8c38d" providerId="ADAL" clId="{34F3981E-E316-4ACE-A046-518616893984}" dt="2024-11-28T02:23:46.003" v="1227" actId="13244"/>
        <pc:sldMkLst>
          <pc:docMk/>
          <pc:sldMk cId="3005270447" sldId="480"/>
        </pc:sldMkLst>
        <pc:spChg chg="add mod">
          <ac:chgData name="Liz Heynes" userId="e5ff50d5-f39a-42f6-9e9f-e790bcc8c38d" providerId="ADAL" clId="{34F3981E-E316-4ACE-A046-518616893984}" dt="2024-11-28T02:23:46.003" v="1227" actId="13244"/>
          <ac:spMkLst>
            <pc:docMk/>
            <pc:sldMk cId="3005270447" sldId="480"/>
            <ac:spMk id="3" creationId="{3AF9BF7A-6D30-0CA1-5F18-E4D12A86F53C}"/>
          </ac:spMkLst>
        </pc:spChg>
      </pc:sldChg>
      <pc:sldChg chg="addSp modSp mod">
        <pc:chgData name="Liz Heynes" userId="e5ff50d5-f39a-42f6-9e9f-e790bcc8c38d" providerId="ADAL" clId="{34F3981E-E316-4ACE-A046-518616893984}" dt="2024-11-28T02:22:34.572" v="1213" actId="13244"/>
        <pc:sldMkLst>
          <pc:docMk/>
          <pc:sldMk cId="4152176365" sldId="496"/>
        </pc:sldMkLst>
        <pc:spChg chg="add mod">
          <ac:chgData name="Liz Heynes" userId="e5ff50d5-f39a-42f6-9e9f-e790bcc8c38d" providerId="ADAL" clId="{34F3981E-E316-4ACE-A046-518616893984}" dt="2024-11-28T02:22:34.572" v="1213" actId="13244"/>
          <ac:spMkLst>
            <pc:docMk/>
            <pc:sldMk cId="4152176365" sldId="496"/>
            <ac:spMk id="3" creationId="{C1000CE4-700F-7D0E-4DEF-B118BB5E9842}"/>
          </ac:spMkLst>
        </pc:spChg>
      </pc:sldChg>
      <pc:sldChg chg="addSp modSp mod">
        <pc:chgData name="Liz Heynes" userId="e5ff50d5-f39a-42f6-9e9f-e790bcc8c38d" providerId="ADAL" clId="{34F3981E-E316-4ACE-A046-518616893984}" dt="2024-11-28T02:23:11.464" v="1220" actId="13244"/>
        <pc:sldMkLst>
          <pc:docMk/>
          <pc:sldMk cId="3577013097" sldId="498"/>
        </pc:sldMkLst>
        <pc:spChg chg="add mod">
          <ac:chgData name="Liz Heynes" userId="e5ff50d5-f39a-42f6-9e9f-e790bcc8c38d" providerId="ADAL" clId="{34F3981E-E316-4ACE-A046-518616893984}" dt="2024-11-28T02:23:11.464" v="1220" actId="13244"/>
          <ac:spMkLst>
            <pc:docMk/>
            <pc:sldMk cId="3577013097" sldId="498"/>
            <ac:spMk id="2" creationId="{08E91873-208D-382E-B835-7BED966BD675}"/>
          </ac:spMkLst>
        </pc:spChg>
        <pc:picChg chg="mod">
          <ac:chgData name="Liz Heynes" userId="e5ff50d5-f39a-42f6-9e9f-e790bcc8c38d" providerId="ADAL" clId="{34F3981E-E316-4ACE-A046-518616893984}" dt="2024-11-28T00:53:55.315" v="312" actId="962"/>
          <ac:picMkLst>
            <pc:docMk/>
            <pc:sldMk cId="3577013097" sldId="498"/>
            <ac:picMk id="5" creationId="{2305AEE9-20C2-8103-467B-86AF6B8A06FD}"/>
          </ac:picMkLst>
        </pc:picChg>
        <pc:picChg chg="mod">
          <ac:chgData name="Liz Heynes" userId="e5ff50d5-f39a-42f6-9e9f-e790bcc8c38d" providerId="ADAL" clId="{34F3981E-E316-4ACE-A046-518616893984}" dt="2024-11-28T00:54:00.763" v="314" actId="962"/>
          <ac:picMkLst>
            <pc:docMk/>
            <pc:sldMk cId="3577013097" sldId="498"/>
            <ac:picMk id="7" creationId="{3F8892F5-EA5E-B721-D289-3D14A9AB3F68}"/>
          </ac:picMkLst>
        </pc:picChg>
        <pc:picChg chg="mod">
          <ac:chgData name="Liz Heynes" userId="e5ff50d5-f39a-42f6-9e9f-e790bcc8c38d" providerId="ADAL" clId="{34F3981E-E316-4ACE-A046-518616893984}" dt="2024-11-28T00:54:06.955" v="316" actId="962"/>
          <ac:picMkLst>
            <pc:docMk/>
            <pc:sldMk cId="3577013097" sldId="498"/>
            <ac:picMk id="10" creationId="{AF56622F-69A2-FC37-4A39-E208D8E86A68}"/>
          </ac:picMkLst>
        </pc:picChg>
      </pc:sldChg>
      <pc:sldChg chg="addSp modSp mod">
        <pc:chgData name="Liz Heynes" userId="e5ff50d5-f39a-42f6-9e9f-e790bcc8c38d" providerId="ADAL" clId="{34F3981E-E316-4ACE-A046-518616893984}" dt="2024-11-28T02:23:30.690" v="1224" actId="13244"/>
        <pc:sldMkLst>
          <pc:docMk/>
          <pc:sldMk cId="2230884598" sldId="499"/>
        </pc:sldMkLst>
        <pc:spChg chg="add mod">
          <ac:chgData name="Liz Heynes" userId="e5ff50d5-f39a-42f6-9e9f-e790bcc8c38d" providerId="ADAL" clId="{34F3981E-E316-4ACE-A046-518616893984}" dt="2024-11-28T02:23:27.721" v="1223" actId="13244"/>
          <ac:spMkLst>
            <pc:docMk/>
            <pc:sldMk cId="2230884598" sldId="499"/>
            <ac:spMk id="2" creationId="{F120775E-195B-8CA8-B80F-7395E2577B8E}"/>
          </ac:spMkLst>
        </pc:spChg>
        <pc:picChg chg="mod">
          <ac:chgData name="Liz Heynes" userId="e5ff50d5-f39a-42f6-9e9f-e790bcc8c38d" providerId="ADAL" clId="{34F3981E-E316-4ACE-A046-518616893984}" dt="2024-11-28T00:54:32.300" v="324" actId="962"/>
          <ac:picMkLst>
            <pc:docMk/>
            <pc:sldMk cId="2230884598" sldId="499"/>
            <ac:picMk id="5" creationId="{D87A2978-EE75-E809-5984-10BEB0E04B74}"/>
          </ac:picMkLst>
        </pc:picChg>
        <pc:picChg chg="mod">
          <ac:chgData name="Liz Heynes" userId="e5ff50d5-f39a-42f6-9e9f-e790bcc8c38d" providerId="ADAL" clId="{34F3981E-E316-4ACE-A046-518616893984}" dt="2024-11-28T00:54:37.765" v="326" actId="962"/>
          <ac:picMkLst>
            <pc:docMk/>
            <pc:sldMk cId="2230884598" sldId="499"/>
            <ac:picMk id="7" creationId="{1E2F5D86-2EFC-3E09-F0B7-D98C3D645288}"/>
          </ac:picMkLst>
        </pc:picChg>
        <pc:picChg chg="mod">
          <ac:chgData name="Liz Heynes" userId="e5ff50d5-f39a-42f6-9e9f-e790bcc8c38d" providerId="ADAL" clId="{34F3981E-E316-4ACE-A046-518616893984}" dt="2024-11-28T02:23:30.690" v="1224" actId="13244"/>
          <ac:picMkLst>
            <pc:docMk/>
            <pc:sldMk cId="2230884598" sldId="499"/>
            <ac:picMk id="10" creationId="{777FE184-7A20-344B-CEDE-33A440FA97F4}"/>
          </ac:picMkLst>
        </pc:picChg>
      </pc:sldChg>
      <pc:sldChg chg="addSp modSp mod">
        <pc:chgData name="Liz Heynes" userId="e5ff50d5-f39a-42f6-9e9f-e790bcc8c38d" providerId="ADAL" clId="{34F3981E-E316-4ACE-A046-518616893984}" dt="2024-11-28T02:23:56.253" v="1229" actId="13244"/>
        <pc:sldMkLst>
          <pc:docMk/>
          <pc:sldMk cId="3426776120" sldId="502"/>
        </pc:sldMkLst>
        <pc:spChg chg="add mod">
          <ac:chgData name="Liz Heynes" userId="e5ff50d5-f39a-42f6-9e9f-e790bcc8c38d" providerId="ADAL" clId="{34F3981E-E316-4ACE-A046-518616893984}" dt="2024-11-28T02:23:56.253" v="1229" actId="13244"/>
          <ac:spMkLst>
            <pc:docMk/>
            <pc:sldMk cId="3426776120" sldId="502"/>
            <ac:spMk id="2" creationId="{A2022D76-B630-B83C-C4E3-BCEAC1488934}"/>
          </ac:spMkLst>
        </pc:spChg>
      </pc:sldChg>
      <pc:sldChg chg="addSp modSp mod">
        <pc:chgData name="Liz Heynes" userId="e5ff50d5-f39a-42f6-9e9f-e790bcc8c38d" providerId="ADAL" clId="{34F3981E-E316-4ACE-A046-518616893984}" dt="2024-11-28T02:23:51.069" v="1228" actId="13244"/>
        <pc:sldMkLst>
          <pc:docMk/>
          <pc:sldMk cId="945680467" sldId="504"/>
        </pc:sldMkLst>
        <pc:spChg chg="add mod">
          <ac:chgData name="Liz Heynes" userId="e5ff50d5-f39a-42f6-9e9f-e790bcc8c38d" providerId="ADAL" clId="{34F3981E-E316-4ACE-A046-518616893984}" dt="2024-11-28T02:23:51.069" v="1228" actId="13244"/>
          <ac:spMkLst>
            <pc:docMk/>
            <pc:sldMk cId="945680467" sldId="504"/>
            <ac:spMk id="3" creationId="{A888E773-B7A8-9176-827A-6FED2EC569E0}"/>
          </ac:spMkLst>
        </pc:spChg>
      </pc:sldChg>
      <pc:sldChg chg="addSp modSp mod">
        <pc:chgData name="Liz Heynes" userId="e5ff50d5-f39a-42f6-9e9f-e790bcc8c38d" providerId="ADAL" clId="{34F3981E-E316-4ACE-A046-518616893984}" dt="2024-11-28T02:24:02.580" v="1230" actId="13244"/>
        <pc:sldMkLst>
          <pc:docMk/>
          <pc:sldMk cId="48479127" sldId="505"/>
        </pc:sldMkLst>
        <pc:spChg chg="add mod">
          <ac:chgData name="Liz Heynes" userId="e5ff50d5-f39a-42f6-9e9f-e790bcc8c38d" providerId="ADAL" clId="{34F3981E-E316-4ACE-A046-518616893984}" dt="2024-11-28T02:24:02.580" v="1230" actId="13244"/>
          <ac:spMkLst>
            <pc:docMk/>
            <pc:sldMk cId="48479127" sldId="505"/>
            <ac:spMk id="2" creationId="{5D5DD9F7-656D-E3DD-79E0-A3D2916B0BF2}"/>
          </ac:spMkLst>
        </pc:spChg>
      </pc:sldChg>
      <pc:sldChg chg="addSp modSp mod">
        <pc:chgData name="Liz Heynes" userId="e5ff50d5-f39a-42f6-9e9f-e790bcc8c38d" providerId="ADAL" clId="{34F3981E-E316-4ACE-A046-518616893984}" dt="2024-11-28T02:23:36.281" v="1225" actId="13244"/>
        <pc:sldMkLst>
          <pc:docMk/>
          <pc:sldMk cId="2018883412" sldId="506"/>
        </pc:sldMkLst>
        <pc:spChg chg="add mod">
          <ac:chgData name="Liz Heynes" userId="e5ff50d5-f39a-42f6-9e9f-e790bcc8c38d" providerId="ADAL" clId="{34F3981E-E316-4ACE-A046-518616893984}" dt="2024-11-28T02:23:36.281" v="1225" actId="13244"/>
          <ac:spMkLst>
            <pc:docMk/>
            <pc:sldMk cId="2018883412" sldId="506"/>
            <ac:spMk id="2" creationId="{94F0167A-7B59-5C21-17C1-5284C3DB935C}"/>
          </ac:spMkLst>
        </pc:spChg>
      </pc:sldChg>
      <pc:sldChg chg="addSp modSp mod">
        <pc:chgData name="Liz Heynes" userId="e5ff50d5-f39a-42f6-9e9f-e790bcc8c38d" providerId="ADAL" clId="{34F3981E-E316-4ACE-A046-518616893984}" dt="2024-11-28T02:23:41.002" v="1226" actId="13244"/>
        <pc:sldMkLst>
          <pc:docMk/>
          <pc:sldMk cId="1473579704" sldId="507"/>
        </pc:sldMkLst>
        <pc:spChg chg="add mod">
          <ac:chgData name="Liz Heynes" userId="e5ff50d5-f39a-42f6-9e9f-e790bcc8c38d" providerId="ADAL" clId="{34F3981E-E316-4ACE-A046-518616893984}" dt="2024-11-28T02:23:41.002" v="1226" actId="13244"/>
          <ac:spMkLst>
            <pc:docMk/>
            <pc:sldMk cId="1473579704" sldId="507"/>
            <ac:spMk id="3" creationId="{1E94F634-BCBA-D8E6-89F3-E63FACA7E863}"/>
          </ac:spMkLst>
        </pc:spChg>
      </pc:sldChg>
      <pc:sldChg chg="addSp modSp mod">
        <pc:chgData name="Liz Heynes" userId="e5ff50d5-f39a-42f6-9e9f-e790bcc8c38d" providerId="ADAL" clId="{34F3981E-E316-4ACE-A046-518616893984}" dt="2024-11-28T02:20:02.466" v="1190" actId="13244"/>
        <pc:sldMkLst>
          <pc:docMk/>
          <pc:sldMk cId="1652726119" sldId="509"/>
        </pc:sldMkLst>
        <pc:spChg chg="mod">
          <ac:chgData name="Liz Heynes" userId="e5ff50d5-f39a-42f6-9e9f-e790bcc8c38d" providerId="ADAL" clId="{34F3981E-E316-4ACE-A046-518616893984}" dt="2024-11-28T02:19:59.768" v="1189" actId="13244"/>
          <ac:spMkLst>
            <pc:docMk/>
            <pc:sldMk cId="1652726119" sldId="509"/>
            <ac:spMk id="4" creationId="{F8169863-D3C2-2D8B-C3BE-279ADF06C9E6}"/>
          </ac:spMkLst>
        </pc:spChg>
        <pc:spChg chg="mod">
          <ac:chgData name="Liz Heynes" userId="e5ff50d5-f39a-42f6-9e9f-e790bcc8c38d" providerId="ADAL" clId="{34F3981E-E316-4ACE-A046-518616893984}" dt="2024-11-28T02:20:02.466" v="1190" actId="13244"/>
          <ac:spMkLst>
            <pc:docMk/>
            <pc:sldMk cId="1652726119" sldId="509"/>
            <ac:spMk id="6" creationId="{11A7C06D-48D6-D753-DAD5-D5CBB1E2F96D}"/>
          </ac:spMkLst>
        </pc:spChg>
        <pc:spChg chg="mod">
          <ac:chgData name="Liz Heynes" userId="e5ff50d5-f39a-42f6-9e9f-e790bcc8c38d" providerId="ADAL" clId="{34F3981E-E316-4ACE-A046-518616893984}" dt="2024-11-28T02:19:57.719" v="1188" actId="13244"/>
          <ac:spMkLst>
            <pc:docMk/>
            <pc:sldMk cId="1652726119" sldId="509"/>
            <ac:spMk id="7" creationId="{97661B67-39B3-286B-A745-D223A451D2BE}"/>
          </ac:spMkLst>
        </pc:spChg>
        <pc:spChg chg="add mod">
          <ac:chgData name="Liz Heynes" userId="e5ff50d5-f39a-42f6-9e9f-e790bcc8c38d" providerId="ADAL" clId="{34F3981E-E316-4ACE-A046-518616893984}" dt="2024-11-28T02:19:33.638" v="1187" actId="13244"/>
          <ac:spMkLst>
            <pc:docMk/>
            <pc:sldMk cId="1652726119" sldId="509"/>
            <ac:spMk id="8" creationId="{E879D579-4206-2C3B-9984-4649124D9629}"/>
          </ac:spMkLst>
        </pc:spChg>
      </pc:sldChg>
      <pc:sldChg chg="addSp delSp modSp mod">
        <pc:chgData name="Liz Heynes" userId="e5ff50d5-f39a-42f6-9e9f-e790bcc8c38d" providerId="ADAL" clId="{34F3981E-E316-4ACE-A046-518616893984}" dt="2024-11-28T02:19:27.190" v="1186" actId="13244"/>
        <pc:sldMkLst>
          <pc:docMk/>
          <pc:sldMk cId="3580694833" sldId="510"/>
        </pc:sldMkLst>
        <pc:spChg chg="add mod">
          <ac:chgData name="Liz Heynes" userId="e5ff50d5-f39a-42f6-9e9f-e790bcc8c38d" providerId="ADAL" clId="{34F3981E-E316-4ACE-A046-518616893984}" dt="2024-11-28T02:19:09.330" v="1183" actId="13244"/>
          <ac:spMkLst>
            <pc:docMk/>
            <pc:sldMk cId="3580694833" sldId="510"/>
            <ac:spMk id="2" creationId="{456B4418-94CD-27F1-23D3-D5400C703DC3}"/>
          </ac:spMkLst>
        </pc:spChg>
        <pc:picChg chg="mod">
          <ac:chgData name="Liz Heynes" userId="e5ff50d5-f39a-42f6-9e9f-e790bcc8c38d" providerId="ADAL" clId="{34F3981E-E316-4ACE-A046-518616893984}" dt="2024-11-28T00:50:42.193" v="252" actId="962"/>
          <ac:picMkLst>
            <pc:docMk/>
            <pc:sldMk cId="3580694833" sldId="510"/>
            <ac:picMk id="13" creationId="{478C22C1-5571-C4BA-E001-057866267EA5}"/>
          </ac:picMkLst>
        </pc:picChg>
        <pc:picChg chg="mod">
          <ac:chgData name="Liz Heynes" userId="e5ff50d5-f39a-42f6-9e9f-e790bcc8c38d" providerId="ADAL" clId="{34F3981E-E316-4ACE-A046-518616893984}" dt="2024-11-28T00:50:46.601" v="254" actId="962"/>
          <ac:picMkLst>
            <pc:docMk/>
            <pc:sldMk cId="3580694833" sldId="510"/>
            <ac:picMk id="17" creationId="{F1C411B8-96F9-02DC-5129-131156B7E2BC}"/>
          </ac:picMkLst>
        </pc:picChg>
        <pc:picChg chg="mod">
          <ac:chgData name="Liz Heynes" userId="e5ff50d5-f39a-42f6-9e9f-e790bcc8c38d" providerId="ADAL" clId="{34F3981E-E316-4ACE-A046-518616893984}" dt="2024-11-28T02:19:19.837" v="1185" actId="13244"/>
          <ac:picMkLst>
            <pc:docMk/>
            <pc:sldMk cId="3580694833" sldId="510"/>
            <ac:picMk id="19" creationId="{3E2E6BB2-3A99-7A0F-CB7B-C3CEFBCA9EE3}"/>
          </ac:picMkLst>
        </pc:picChg>
        <pc:picChg chg="mod">
          <ac:chgData name="Liz Heynes" userId="e5ff50d5-f39a-42f6-9e9f-e790bcc8c38d" providerId="ADAL" clId="{34F3981E-E316-4ACE-A046-518616893984}" dt="2024-11-28T00:50:58.522" v="258" actId="962"/>
          <ac:picMkLst>
            <pc:docMk/>
            <pc:sldMk cId="3580694833" sldId="510"/>
            <ac:picMk id="22" creationId="{7B83B044-FA56-E998-60FC-D433EADCEFA9}"/>
          </ac:picMkLst>
        </pc:picChg>
        <pc:picChg chg="mod">
          <ac:chgData name="Liz Heynes" userId="e5ff50d5-f39a-42f6-9e9f-e790bcc8c38d" providerId="ADAL" clId="{34F3981E-E316-4ACE-A046-518616893984}" dt="2024-11-28T02:19:27.190" v="1186" actId="13244"/>
          <ac:picMkLst>
            <pc:docMk/>
            <pc:sldMk cId="3580694833" sldId="510"/>
            <ac:picMk id="24" creationId="{804136B4-47FF-EEE6-575A-91F3802C6CB7}"/>
          </ac:picMkLst>
        </pc:picChg>
        <pc:picChg chg="mod">
          <ac:chgData name="Liz Heynes" userId="e5ff50d5-f39a-42f6-9e9f-e790bcc8c38d" providerId="ADAL" clId="{34F3981E-E316-4ACE-A046-518616893984}" dt="2024-11-28T02:19:15.531" v="1184" actId="13244"/>
          <ac:picMkLst>
            <pc:docMk/>
            <pc:sldMk cId="3580694833" sldId="510"/>
            <ac:picMk id="26" creationId="{5FA344B6-7E96-C328-3BA3-7D5B4F2972E3}"/>
          </ac:picMkLst>
        </pc:picChg>
      </pc:sldChg>
      <pc:sldChg chg="addSp delSp modSp mod">
        <pc:chgData name="Liz Heynes" userId="e5ff50d5-f39a-42f6-9e9f-e790bcc8c38d" providerId="ADAL" clId="{34F3981E-E316-4ACE-A046-518616893984}" dt="2024-11-28T02:20:15.065" v="1192" actId="13244"/>
        <pc:sldMkLst>
          <pc:docMk/>
          <pc:sldMk cId="702303488" sldId="511"/>
        </pc:sldMkLst>
        <pc:spChg chg="add mod">
          <ac:chgData name="Liz Heynes" userId="e5ff50d5-f39a-42f6-9e9f-e790bcc8c38d" providerId="ADAL" clId="{34F3981E-E316-4ACE-A046-518616893984}" dt="2024-11-28T02:20:15.065" v="1192" actId="13244"/>
          <ac:spMkLst>
            <pc:docMk/>
            <pc:sldMk cId="702303488" sldId="511"/>
            <ac:spMk id="3" creationId="{7F18E230-9C8D-8813-7708-E55C2273D230}"/>
          </ac:spMkLst>
        </pc:spChg>
      </pc:sldChg>
      <pc:sldChg chg="addSp delSp modSp mod">
        <pc:chgData name="Liz Heynes" userId="e5ff50d5-f39a-42f6-9e9f-e790bcc8c38d" providerId="ADAL" clId="{34F3981E-E316-4ACE-A046-518616893984}" dt="2024-11-28T02:20:20.633" v="1193" actId="13244"/>
        <pc:sldMkLst>
          <pc:docMk/>
          <pc:sldMk cId="2491177883" sldId="512"/>
        </pc:sldMkLst>
        <pc:spChg chg="add mod">
          <ac:chgData name="Liz Heynes" userId="e5ff50d5-f39a-42f6-9e9f-e790bcc8c38d" providerId="ADAL" clId="{34F3981E-E316-4ACE-A046-518616893984}" dt="2024-11-28T02:20:20.633" v="1193" actId="13244"/>
          <ac:spMkLst>
            <pc:docMk/>
            <pc:sldMk cId="2491177883" sldId="512"/>
            <ac:spMk id="2" creationId="{22FBD43D-F7E3-2DA7-1685-2EAAED1E530A}"/>
          </ac:spMkLst>
        </pc:spChg>
        <pc:picChg chg="mod">
          <ac:chgData name="Liz Heynes" userId="e5ff50d5-f39a-42f6-9e9f-e790bcc8c38d" providerId="ADAL" clId="{34F3981E-E316-4ACE-A046-518616893984}" dt="2024-11-28T00:51:26.955" v="266" actId="962"/>
          <ac:picMkLst>
            <pc:docMk/>
            <pc:sldMk cId="2491177883" sldId="512"/>
            <ac:picMk id="3" creationId="{E9A903B1-8F1A-DFEC-4497-AD9FC84C9FC9}"/>
          </ac:picMkLst>
        </pc:picChg>
        <pc:picChg chg="mod">
          <ac:chgData name="Liz Heynes" userId="e5ff50d5-f39a-42f6-9e9f-e790bcc8c38d" providerId="ADAL" clId="{34F3981E-E316-4ACE-A046-518616893984}" dt="2024-11-28T00:51:30.747" v="268" actId="962"/>
          <ac:picMkLst>
            <pc:docMk/>
            <pc:sldMk cId="2491177883" sldId="512"/>
            <ac:picMk id="4" creationId="{78E42BA6-E451-6509-097B-E3E6B6458242}"/>
          </ac:picMkLst>
        </pc:picChg>
        <pc:picChg chg="mod">
          <ac:chgData name="Liz Heynes" userId="e5ff50d5-f39a-42f6-9e9f-e790bcc8c38d" providerId="ADAL" clId="{34F3981E-E316-4ACE-A046-518616893984}" dt="2024-11-28T00:51:33.531" v="270" actId="962"/>
          <ac:picMkLst>
            <pc:docMk/>
            <pc:sldMk cId="2491177883" sldId="512"/>
            <ac:picMk id="7" creationId="{1574D421-D3D3-3BD3-5639-CD621B5E5658}"/>
          </ac:picMkLst>
        </pc:picChg>
      </pc:sldChg>
      <pc:sldChg chg="addSp delSp modSp mod">
        <pc:chgData name="Liz Heynes" userId="e5ff50d5-f39a-42f6-9e9f-e790bcc8c38d" providerId="ADAL" clId="{34F3981E-E316-4ACE-A046-518616893984}" dt="2024-11-28T02:20:27.866" v="1194" actId="13244"/>
        <pc:sldMkLst>
          <pc:docMk/>
          <pc:sldMk cId="868684786" sldId="513"/>
        </pc:sldMkLst>
        <pc:spChg chg="add mod">
          <ac:chgData name="Liz Heynes" userId="e5ff50d5-f39a-42f6-9e9f-e790bcc8c38d" providerId="ADAL" clId="{34F3981E-E316-4ACE-A046-518616893984}" dt="2024-11-28T02:20:27.866" v="1194" actId="13244"/>
          <ac:spMkLst>
            <pc:docMk/>
            <pc:sldMk cId="868684786" sldId="513"/>
            <ac:spMk id="2" creationId="{B10350F4-EAE3-A04C-3263-4E92B07BE5F8}"/>
          </ac:spMkLst>
        </pc:spChg>
      </pc:sldChg>
      <pc:sldChg chg="addSp delSp modSp mod">
        <pc:chgData name="Liz Heynes" userId="e5ff50d5-f39a-42f6-9e9f-e790bcc8c38d" providerId="ADAL" clId="{34F3981E-E316-4ACE-A046-518616893984}" dt="2024-11-28T02:20:33.076" v="1195" actId="13244"/>
        <pc:sldMkLst>
          <pc:docMk/>
          <pc:sldMk cId="1259779433" sldId="514"/>
        </pc:sldMkLst>
        <pc:spChg chg="add mod">
          <ac:chgData name="Liz Heynes" userId="e5ff50d5-f39a-42f6-9e9f-e790bcc8c38d" providerId="ADAL" clId="{34F3981E-E316-4ACE-A046-518616893984}" dt="2024-11-28T02:20:33.076" v="1195" actId="13244"/>
          <ac:spMkLst>
            <pc:docMk/>
            <pc:sldMk cId="1259779433" sldId="514"/>
            <ac:spMk id="2" creationId="{AEDCFD02-F2EB-05FE-1670-DFEF71B2E9A1}"/>
          </ac:spMkLst>
        </pc:spChg>
      </pc:sldChg>
      <pc:sldChg chg="addSp delSp modSp mod">
        <pc:chgData name="Liz Heynes" userId="e5ff50d5-f39a-42f6-9e9f-e790bcc8c38d" providerId="ADAL" clId="{34F3981E-E316-4ACE-A046-518616893984}" dt="2024-11-28T02:20:37.789" v="1196" actId="13244"/>
        <pc:sldMkLst>
          <pc:docMk/>
          <pc:sldMk cId="1971552586" sldId="515"/>
        </pc:sldMkLst>
        <pc:spChg chg="add mod">
          <ac:chgData name="Liz Heynes" userId="e5ff50d5-f39a-42f6-9e9f-e790bcc8c38d" providerId="ADAL" clId="{34F3981E-E316-4ACE-A046-518616893984}" dt="2024-11-28T02:20:37.789" v="1196" actId="13244"/>
          <ac:spMkLst>
            <pc:docMk/>
            <pc:sldMk cId="1971552586" sldId="515"/>
            <ac:spMk id="3" creationId="{B52079D5-81F7-9E22-314F-F2740F8C1539}"/>
          </ac:spMkLst>
        </pc:spChg>
      </pc:sldChg>
      <pc:sldChg chg="addSp delSp modSp mod">
        <pc:chgData name="Liz Heynes" userId="e5ff50d5-f39a-42f6-9e9f-e790bcc8c38d" providerId="ADAL" clId="{34F3981E-E316-4ACE-A046-518616893984}" dt="2024-11-28T02:20:55.289" v="1199" actId="962"/>
        <pc:sldMkLst>
          <pc:docMk/>
          <pc:sldMk cId="1921910358" sldId="517"/>
        </pc:sldMkLst>
        <pc:spChg chg="add mod">
          <ac:chgData name="Liz Heynes" userId="e5ff50d5-f39a-42f6-9e9f-e790bcc8c38d" providerId="ADAL" clId="{34F3981E-E316-4ACE-A046-518616893984}" dt="2024-11-28T02:20:43.148" v="1197" actId="13244"/>
          <ac:spMkLst>
            <pc:docMk/>
            <pc:sldMk cId="1921910358" sldId="517"/>
            <ac:spMk id="2" creationId="{0D58CB73-0345-119F-88C5-16BE35EF66D1}"/>
          </ac:spMkLst>
        </pc:spChg>
        <pc:picChg chg="mod">
          <ac:chgData name="Liz Heynes" userId="e5ff50d5-f39a-42f6-9e9f-e790bcc8c38d" providerId="ADAL" clId="{34F3981E-E316-4ACE-A046-518616893984}" dt="2024-11-28T02:20:55.289" v="1199" actId="962"/>
          <ac:picMkLst>
            <pc:docMk/>
            <pc:sldMk cId="1921910358" sldId="517"/>
            <ac:picMk id="2050" creationId="{C2398DF8-93E0-A856-2F1D-06EFE68524B1}"/>
          </ac:picMkLst>
        </pc:picChg>
        <pc:picChg chg="mod">
          <ac:chgData name="Liz Heynes" userId="e5ff50d5-f39a-42f6-9e9f-e790bcc8c38d" providerId="ADAL" clId="{34F3981E-E316-4ACE-A046-518616893984}" dt="2024-11-28T02:20:46.181" v="1198" actId="13244"/>
          <ac:picMkLst>
            <pc:docMk/>
            <pc:sldMk cId="1921910358" sldId="517"/>
            <ac:picMk id="2052" creationId="{933C17EB-D6D5-6021-FF8E-7256412C0307}"/>
          </ac:picMkLst>
        </pc:picChg>
        <pc:picChg chg="mod">
          <ac:chgData name="Liz Heynes" userId="e5ff50d5-f39a-42f6-9e9f-e790bcc8c38d" providerId="ADAL" clId="{34F3981E-E316-4ACE-A046-518616893984}" dt="2024-11-28T00:52:31.585" v="288" actId="962"/>
          <ac:picMkLst>
            <pc:docMk/>
            <pc:sldMk cId="1921910358" sldId="517"/>
            <ac:picMk id="2054" creationId="{D21668BF-596D-2B58-A2B3-153C1F3F3C04}"/>
          </ac:picMkLst>
        </pc:picChg>
      </pc:sldChg>
      <pc:sldChg chg="addSp delSp modSp mod">
        <pc:chgData name="Liz Heynes" userId="e5ff50d5-f39a-42f6-9e9f-e790bcc8c38d" providerId="ADAL" clId="{34F3981E-E316-4ACE-A046-518616893984}" dt="2024-11-28T02:19:02.682" v="1182" actId="13244"/>
        <pc:sldMkLst>
          <pc:docMk/>
          <pc:sldMk cId="1797789494" sldId="518"/>
        </pc:sldMkLst>
        <pc:spChg chg="add mod">
          <ac:chgData name="Liz Heynes" userId="e5ff50d5-f39a-42f6-9e9f-e790bcc8c38d" providerId="ADAL" clId="{34F3981E-E316-4ACE-A046-518616893984}" dt="2024-11-28T02:18:54.867" v="1179" actId="13244"/>
          <ac:spMkLst>
            <pc:docMk/>
            <pc:sldMk cId="1797789494" sldId="518"/>
            <ac:spMk id="10" creationId="{E3F34176-6E79-02CD-9ED9-A8693D5EA886}"/>
          </ac:spMkLst>
        </pc:spChg>
        <pc:grpChg chg="mod">
          <ac:chgData name="Liz Heynes" userId="e5ff50d5-f39a-42f6-9e9f-e790bcc8c38d" providerId="ADAL" clId="{34F3981E-E316-4ACE-A046-518616893984}" dt="2024-11-28T02:18:57.442" v="1180" actId="13244"/>
          <ac:grpSpMkLst>
            <pc:docMk/>
            <pc:sldMk cId="1797789494" sldId="518"/>
            <ac:grpSpMk id="2" creationId="{4B59FDA7-AFE9-9BE6-071A-D14538B61126}"/>
          </ac:grpSpMkLst>
        </pc:grpChg>
        <pc:picChg chg="mod">
          <ac:chgData name="Liz Heynes" userId="e5ff50d5-f39a-42f6-9e9f-e790bcc8c38d" providerId="ADAL" clId="{34F3981E-E316-4ACE-A046-518616893984}" dt="2024-11-28T02:19:02.682" v="1182" actId="13244"/>
          <ac:picMkLst>
            <pc:docMk/>
            <pc:sldMk cId="1797789494" sldId="518"/>
            <ac:picMk id="13" creationId="{5FB99CFE-84F7-7061-3F7A-780A23C16857}"/>
          </ac:picMkLst>
        </pc:picChg>
        <pc:picChg chg="mod">
          <ac:chgData name="Liz Heynes" userId="e5ff50d5-f39a-42f6-9e9f-e790bcc8c38d" providerId="ADAL" clId="{34F3981E-E316-4ACE-A046-518616893984}" dt="2024-11-28T00:50:24.524" v="249" actId="962"/>
          <ac:picMkLst>
            <pc:docMk/>
            <pc:sldMk cId="1797789494" sldId="518"/>
            <ac:picMk id="1026" creationId="{ED629F6C-0485-4594-E9A8-CFCD27B313FB}"/>
          </ac:picMkLst>
        </pc:picChg>
        <pc:picChg chg="mod">
          <ac:chgData name="Liz Heynes" userId="e5ff50d5-f39a-42f6-9e9f-e790bcc8c38d" providerId="ADAL" clId="{34F3981E-E316-4ACE-A046-518616893984}" dt="2024-11-28T02:18:59.338" v="1181" actId="13244"/>
          <ac:picMkLst>
            <pc:docMk/>
            <pc:sldMk cId="1797789494" sldId="518"/>
            <ac:picMk id="1028" creationId="{4D84B999-1FE6-4912-F729-74A5122EEA5F}"/>
          </ac:picMkLst>
        </pc:picChg>
      </pc:sldChg>
      <pc:sldChg chg="addSp delSp modSp mod">
        <pc:chgData name="Liz Heynes" userId="e5ff50d5-f39a-42f6-9e9f-e790bcc8c38d" providerId="ADAL" clId="{34F3981E-E316-4ACE-A046-518616893984}" dt="2024-11-28T02:21:36.340" v="1204" actId="13244"/>
        <pc:sldMkLst>
          <pc:docMk/>
          <pc:sldMk cId="3324446923" sldId="519"/>
        </pc:sldMkLst>
        <pc:spChg chg="add mod">
          <ac:chgData name="Liz Heynes" userId="e5ff50d5-f39a-42f6-9e9f-e790bcc8c38d" providerId="ADAL" clId="{34F3981E-E316-4ACE-A046-518616893984}" dt="2024-11-28T02:21:01.093" v="1200" actId="13244"/>
          <ac:spMkLst>
            <pc:docMk/>
            <pc:sldMk cId="3324446923" sldId="519"/>
            <ac:spMk id="2" creationId="{92136890-EFC7-F9C3-96C7-732C83AB5FFA}"/>
          </ac:spMkLst>
        </pc:spChg>
        <pc:grpChg chg="mod">
          <ac:chgData name="Liz Heynes" userId="e5ff50d5-f39a-42f6-9e9f-e790bcc8c38d" providerId="ADAL" clId="{34F3981E-E316-4ACE-A046-518616893984}" dt="2024-11-28T02:21:36.340" v="1204" actId="13244"/>
          <ac:grpSpMkLst>
            <pc:docMk/>
            <pc:sldMk cId="3324446923" sldId="519"/>
            <ac:grpSpMk id="3" creationId="{EA4767E4-3BFC-DCF1-CE28-22A4508B45C3}"/>
          </ac:grpSpMkLst>
        </pc:grpChg>
        <pc:picChg chg="mod">
          <ac:chgData name="Liz Heynes" userId="e5ff50d5-f39a-42f6-9e9f-e790bcc8c38d" providerId="ADAL" clId="{34F3981E-E316-4ACE-A046-518616893984}" dt="2024-11-28T02:21:11.451" v="1201" actId="962"/>
          <ac:picMkLst>
            <pc:docMk/>
            <pc:sldMk cId="3324446923" sldId="519"/>
            <ac:picMk id="3074" creationId="{3719EE74-1AE4-94F4-D74A-B945CE8E0124}"/>
          </ac:picMkLst>
        </pc:picChg>
        <pc:picChg chg="mod">
          <ac:chgData name="Liz Heynes" userId="e5ff50d5-f39a-42f6-9e9f-e790bcc8c38d" providerId="ADAL" clId="{34F3981E-E316-4ACE-A046-518616893984}" dt="2024-11-28T02:21:33.022" v="1203" actId="13244"/>
          <ac:picMkLst>
            <pc:docMk/>
            <pc:sldMk cId="3324446923" sldId="519"/>
            <ac:picMk id="3080" creationId="{15B946C2-07A9-7243-F519-6E81BD10819A}"/>
          </ac:picMkLst>
        </pc:picChg>
      </pc:sldChg>
      <pc:sldChg chg="modSp">
        <pc:chgData name="Liz Heynes" userId="e5ff50d5-f39a-42f6-9e9f-e790bcc8c38d" providerId="ADAL" clId="{34F3981E-E316-4ACE-A046-518616893984}" dt="2024-11-28T02:18:48.137" v="1178" actId="13244"/>
        <pc:sldMkLst>
          <pc:docMk/>
          <pc:sldMk cId="409148390" sldId="520"/>
        </pc:sldMkLst>
        <pc:spChg chg="mod">
          <ac:chgData name="Liz Heynes" userId="e5ff50d5-f39a-42f6-9e9f-e790bcc8c38d" providerId="ADAL" clId="{34F3981E-E316-4ACE-A046-518616893984}" dt="2024-11-28T01:56:08.486" v="343" actId="13244"/>
          <ac:spMkLst>
            <pc:docMk/>
            <pc:sldMk cId="409148390" sldId="520"/>
            <ac:spMk id="2" creationId="{1231462D-637C-A61E-8AE1-061F1B9FFFA4}"/>
          </ac:spMkLst>
        </pc:spChg>
        <pc:spChg chg="mod">
          <ac:chgData name="Liz Heynes" userId="e5ff50d5-f39a-42f6-9e9f-e790bcc8c38d" providerId="ADAL" clId="{34F3981E-E316-4ACE-A046-518616893984}" dt="2024-11-28T02:18:48.137" v="1178" actId="13244"/>
          <ac:spMkLst>
            <pc:docMk/>
            <pc:sldMk cId="409148390" sldId="520"/>
            <ac:spMk id="3" creationId="{79CFB367-4EE0-DB50-0437-A4E59AE596D4}"/>
          </ac:spMkLst>
        </pc:spChg>
        <pc:spChg chg="mod">
          <ac:chgData name="Liz Heynes" userId="e5ff50d5-f39a-42f6-9e9f-e790bcc8c38d" providerId="ADAL" clId="{34F3981E-E316-4ACE-A046-518616893984}" dt="2024-11-28T01:56:10.645" v="344" actId="13244"/>
          <ac:spMkLst>
            <pc:docMk/>
            <pc:sldMk cId="409148390" sldId="520"/>
            <ac:spMk id="4" creationId="{B659DB08-7D8E-1082-B82B-1E2F333A9A4B}"/>
          </ac:spMkLst>
        </pc:spChg>
        <pc:spChg chg="mod">
          <ac:chgData name="Liz Heynes" userId="e5ff50d5-f39a-42f6-9e9f-e790bcc8c38d" providerId="ADAL" clId="{34F3981E-E316-4ACE-A046-518616893984}" dt="2024-11-28T01:56:19.057" v="345" actId="13244"/>
          <ac:spMkLst>
            <pc:docMk/>
            <pc:sldMk cId="409148390" sldId="520"/>
            <ac:spMk id="5" creationId="{4D63DF55-0F69-AF36-CD74-DB192D4FA7FC}"/>
          </ac:spMkLst>
        </pc:spChg>
        <pc:spChg chg="mod">
          <ac:chgData name="Liz Heynes" userId="e5ff50d5-f39a-42f6-9e9f-e790bcc8c38d" providerId="ADAL" clId="{34F3981E-E316-4ACE-A046-518616893984}" dt="2024-11-28T01:55:59.998" v="341" actId="13244"/>
          <ac:spMkLst>
            <pc:docMk/>
            <pc:sldMk cId="409148390" sldId="520"/>
            <ac:spMk id="6" creationId="{3E192CB3-B945-9406-F3AE-9F952F274A67}"/>
          </ac:spMkLst>
        </pc:spChg>
      </pc:sldChg>
      <pc:sldChg chg="addSp delSp modSp mod">
        <pc:chgData name="Liz Heynes" userId="e5ff50d5-f39a-42f6-9e9f-e790bcc8c38d" providerId="ADAL" clId="{34F3981E-E316-4ACE-A046-518616893984}" dt="2024-11-28T02:17:28.197" v="1175" actId="207"/>
        <pc:sldMkLst>
          <pc:docMk/>
          <pc:sldMk cId="3929546872" sldId="521"/>
        </pc:sldMkLst>
        <pc:spChg chg="add mod">
          <ac:chgData name="Liz Heynes" userId="e5ff50d5-f39a-42f6-9e9f-e790bcc8c38d" providerId="ADAL" clId="{34F3981E-E316-4ACE-A046-518616893984}" dt="2024-11-28T02:17:28.197" v="1175" actId="207"/>
          <ac:spMkLst>
            <pc:docMk/>
            <pc:sldMk cId="3929546872" sldId="521"/>
            <ac:spMk id="2" creationId="{AF8A6E19-50DC-EF12-CC2A-02052723894F}"/>
          </ac:spMkLst>
        </pc:spChg>
      </pc:sldChg>
      <pc:sldChg chg="addSp modSp mod">
        <pc:chgData name="Liz Heynes" userId="e5ff50d5-f39a-42f6-9e9f-e790bcc8c38d" providerId="ADAL" clId="{34F3981E-E316-4ACE-A046-518616893984}" dt="2024-11-28T02:20:09.200" v="1191" actId="13244"/>
        <pc:sldMkLst>
          <pc:docMk/>
          <pc:sldMk cId="3556024566" sldId="524"/>
        </pc:sldMkLst>
        <pc:spChg chg="add mod">
          <ac:chgData name="Liz Heynes" userId="e5ff50d5-f39a-42f6-9e9f-e790bcc8c38d" providerId="ADAL" clId="{34F3981E-E316-4ACE-A046-518616893984}" dt="2024-11-28T02:20:09.200" v="1191" actId="13244"/>
          <ac:spMkLst>
            <pc:docMk/>
            <pc:sldMk cId="3556024566" sldId="524"/>
            <ac:spMk id="2" creationId="{5E5AA684-E1AA-3BCD-257B-85085A7A3F51}"/>
          </ac:spMkLst>
        </pc:spChg>
      </pc:sldChg>
      <pc:sldMasterChg chg="modSldLayout">
        <pc:chgData name="Liz Heynes" userId="e5ff50d5-f39a-42f6-9e9f-e790bcc8c38d" providerId="ADAL" clId="{34F3981E-E316-4ACE-A046-518616893984}" dt="2024-11-28T05:15:06.581" v="1244"/>
        <pc:sldMasterMkLst>
          <pc:docMk/>
          <pc:sldMasterMk cId="2172787928" sldId="2147483708"/>
        </pc:sldMasterMkLst>
        <pc:sldLayoutChg chg="addSp delSp modSp mod">
          <pc:chgData name="Liz Heynes" userId="e5ff50d5-f39a-42f6-9e9f-e790bcc8c38d" providerId="ADAL" clId="{34F3981E-E316-4ACE-A046-518616893984}" dt="2024-11-28T05:15:06.581" v="1244"/>
          <pc:sldLayoutMkLst>
            <pc:docMk/>
            <pc:sldMasterMk cId="2172787928" sldId="2147483708"/>
            <pc:sldLayoutMk cId="2708772165" sldId="2147483783"/>
          </pc:sldLayoutMkLst>
          <pc:spChg chg="add mod">
            <ac:chgData name="Liz Heynes" userId="e5ff50d5-f39a-42f6-9e9f-e790bcc8c38d" providerId="ADAL" clId="{34F3981E-E316-4ACE-A046-518616893984}" dt="2024-11-28T05:15:06.581" v="1244"/>
            <ac:spMkLst>
              <pc:docMk/>
              <pc:sldMasterMk cId="2172787928" sldId="2147483708"/>
              <pc:sldLayoutMk cId="2708772165" sldId="2147483783"/>
              <ac:spMk id="9" creationId="{A73F31BF-A360-A428-41E6-EFAA07A7FD8B}"/>
            </ac:spMkLst>
          </pc:spChg>
          <pc:picChg chg="add mod">
            <ac:chgData name="Liz Heynes" userId="e5ff50d5-f39a-42f6-9e9f-e790bcc8c38d" providerId="ADAL" clId="{34F3981E-E316-4ACE-A046-518616893984}" dt="2024-11-28T05:15:06.581" v="1244"/>
            <ac:picMkLst>
              <pc:docMk/>
              <pc:sldMasterMk cId="2172787928" sldId="2147483708"/>
              <pc:sldLayoutMk cId="2708772165" sldId="2147483783"/>
              <ac:picMk id="2" creationId="{1C6B033F-2E90-2B8B-BBCF-B6E405500148}"/>
            </ac:picMkLst>
          </pc:picChg>
        </pc:sldLayoutChg>
        <pc:sldLayoutChg chg="addSp delSp modSp mod">
          <pc:chgData name="Liz Heynes" userId="e5ff50d5-f39a-42f6-9e9f-e790bcc8c38d" providerId="ADAL" clId="{34F3981E-E316-4ACE-A046-518616893984}" dt="2024-11-28T02:08:22.729" v="526" actId="20577"/>
          <pc:sldLayoutMkLst>
            <pc:docMk/>
            <pc:sldMasterMk cId="2172787928" sldId="2147483708"/>
            <pc:sldLayoutMk cId="987751869" sldId="2147483784"/>
          </pc:sldLayoutMkLst>
          <pc:spChg chg="add mod">
            <ac:chgData name="Liz Heynes" userId="e5ff50d5-f39a-42f6-9e9f-e790bcc8c38d" providerId="ADAL" clId="{34F3981E-E316-4ACE-A046-518616893984}" dt="2024-11-28T02:08:22.729" v="526" actId="20577"/>
            <ac:spMkLst>
              <pc:docMk/>
              <pc:sldMasterMk cId="2172787928" sldId="2147483708"/>
              <pc:sldLayoutMk cId="987751869" sldId="2147483784"/>
              <ac:spMk id="13" creationId="{24614319-2621-F4FD-8B52-C883D74BF782}"/>
            </ac:spMkLst>
          </pc:spChg>
        </pc:sldLayoutChg>
      </pc:sldMasterChg>
    </pc:docChg>
  </pc:docChgLst>
  <pc:docChgLst>
    <pc:chgData name="Rebecca McEwan" userId="S::rebecca.mcewan@esa.edu.au::ff810c5d-fc8a-4cb6-9b96-8b31b958f764" providerId="AD" clId="Web-{04B96FCE-1893-B74B-C9C6-29B15C7CBF56}"/>
    <pc:docChg chg="modSld">
      <pc:chgData name="Rebecca McEwan" userId="S::rebecca.mcewan@esa.edu.au::ff810c5d-fc8a-4cb6-9b96-8b31b958f764" providerId="AD" clId="Web-{04B96FCE-1893-B74B-C9C6-29B15C7CBF56}" dt="2024-09-16T02:55:39.211" v="51" actId="20577"/>
      <pc:docMkLst>
        <pc:docMk/>
      </pc:docMkLst>
      <pc:sldChg chg="modSp modCm modNotes">
        <pc:chgData name="Rebecca McEwan" userId="S::rebecca.mcewan@esa.edu.au::ff810c5d-fc8a-4cb6-9b96-8b31b958f764" providerId="AD" clId="Web-{04B96FCE-1893-B74B-C9C6-29B15C7CBF56}" dt="2024-09-16T02:55:39.211" v="51"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04B96FCE-1893-B74B-C9C6-29B15C7CBF56}" dt="2024-09-16T02:55:39.211" v="51" actId="20577"/>
              <pc2:cmMkLst xmlns:pc2="http://schemas.microsoft.com/office/powerpoint/2019/9/main/command">
                <pc:docMk/>
                <pc:sldMk cId="3662316055" sldId="441"/>
                <pc2:cmMk id="{83C6B275-28F1-47CD-863B-CC0902FA2042}"/>
              </pc2:cmMkLst>
            </pc226:cmChg>
          </p:ext>
        </pc:extLst>
      </pc:sldChg>
      <pc:sldChg chg="modNotes">
        <pc:chgData name="Rebecca McEwan" userId="S::rebecca.mcewan@esa.edu.au::ff810c5d-fc8a-4cb6-9b96-8b31b958f764" providerId="AD" clId="Web-{04B96FCE-1893-B74B-C9C6-29B15C7CBF56}" dt="2024-09-16T02:52:42.051" v="10"/>
        <pc:sldMkLst>
          <pc:docMk/>
          <pc:sldMk cId="1473579704" sldId="5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12 and 13) and the letter–sound correspondence </a:t>
            </a:r>
            <a:r>
              <a:rPr lang="en-AU" b="1" dirty="0"/>
              <a:t>r</a:t>
            </a:r>
            <a:r>
              <a:rPr lang="en-AU" dirty="0"/>
              <a:t> says /r/ (slides 14 to 39) , 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My hen is in a pen.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Break it up: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nest</a:t>
            </a:r>
            <a:r>
              <a:rPr lang="en-US" b="0" dirty="0"/>
              <a:t>,</a:t>
            </a:r>
            <a:r>
              <a:rPr lang="en-US" b="1" dirty="0"/>
              <a:t> scarf</a:t>
            </a:r>
            <a:r>
              <a:rPr lang="en-US" b="0" dirty="0"/>
              <a:t>,</a:t>
            </a:r>
            <a:r>
              <a:rPr lang="en-US" b="1" dirty="0"/>
              <a:t> fence</a:t>
            </a:r>
            <a:r>
              <a:rPr lang="en-US" b="0" dirty="0"/>
              <a:t>.</a:t>
            </a:r>
            <a:r>
              <a:rPr lang="en-US" b="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Demonstrate to students stretching and segmenting the sounds in the words represented by the pictures. </a:t>
            </a:r>
          </a:p>
          <a:p>
            <a:r>
              <a:rPr lang="en-US" b="0" dirty="0"/>
              <a:t>For example, for the first picture, say:</a:t>
            </a:r>
          </a:p>
          <a:p>
            <a:pPr marL="171450" indent="-171450">
              <a:buFont typeface="Arial" panose="020B0604020202020204" pitchFamily="34" charset="0"/>
              <a:buChar char="•"/>
            </a:pPr>
            <a:r>
              <a:rPr lang="en-US" b="0" i="1" dirty="0"/>
              <a:t>nest</a:t>
            </a:r>
          </a:p>
          <a:p>
            <a:pPr marL="171450" indent="-171450">
              <a:buFont typeface="Arial" panose="020B0604020202020204" pitchFamily="34" charset="0"/>
              <a:buChar char="•"/>
            </a:pPr>
            <a:r>
              <a:rPr lang="en-US" b="0" i="1" dirty="0" err="1"/>
              <a:t>nnnnesssst</a:t>
            </a:r>
            <a:endParaRPr lang="en-US" b="0" i="1" dirty="0"/>
          </a:p>
          <a:p>
            <a:pPr marL="171450" indent="-171450">
              <a:buFont typeface="Arial" panose="020B0604020202020204" pitchFamily="34" charset="0"/>
              <a:buChar char="•"/>
            </a:pPr>
            <a:r>
              <a:rPr lang="en-US" b="0" i="1" dirty="0"/>
              <a:t>/n/, /e/, /s/, /t/.</a:t>
            </a:r>
            <a:r>
              <a:rPr lang="en-AU" b="0" i="1" dirty="0">
                <a:solidFill>
                  <a:srgbClr val="000000"/>
                </a:solidFill>
                <a:effectLst/>
                <a:latin typeface="Times New Roman" panose="02020603050405020304" pitchFamily="18" charset="0"/>
              </a:rPr>
              <a:t> </a:t>
            </a: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your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other words.</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this is the first time your students have tried segmenting words with 4 sounds, they may need further modelling.</a:t>
            </a: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Break it up: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to be segmented: </a:t>
            </a:r>
            <a:r>
              <a:rPr lang="en-US" b="1"/>
              <a:t>tent</a:t>
            </a:r>
            <a:r>
              <a:rPr lang="en-US" b="0"/>
              <a:t>,</a:t>
            </a:r>
            <a:r>
              <a:rPr lang="en-US" b="1"/>
              <a:t> grape</a:t>
            </a:r>
            <a:r>
              <a:rPr lang="en-US" b="0"/>
              <a:t>,</a:t>
            </a:r>
            <a:r>
              <a:rPr lang="en-US" b="1"/>
              <a:t> vest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single sounds.</a:t>
            </a:r>
          </a:p>
          <a:p>
            <a:pPr marL="171450" indent="-171450">
              <a:buFont typeface="Arial" panose="020B0604020202020204" pitchFamily="34" charset="0"/>
              <a:buChar char="•"/>
            </a:pPr>
            <a:endParaRPr lang="en-AU" b="0" i="0">
              <a:solidFill>
                <a:srgbClr val="000000"/>
              </a:solidFill>
              <a:effectLst/>
              <a:latin typeface="Times New Roman" panose="02020603050405020304" pitchFamily="18" charset="0"/>
            </a:endParaRPr>
          </a:p>
          <a:p>
            <a:pPr marL="0" indent="0">
              <a:buFont typeface="Arial" panose="020B0604020202020204" pitchFamily="34" charset="0"/>
              <a:buNone/>
            </a:pPr>
            <a:r>
              <a:rPr lang="en-AU" b="0" i="0">
                <a:solidFill>
                  <a:srgbClr val="000000"/>
                </a:solidFill>
                <a:effectLst/>
                <a:latin typeface="Times New Roman" panose="02020603050405020304" pitchFamily="18" charset="0"/>
              </a:rPr>
              <a:t>Using a stretching action and counting the final sounds on their fingers can reinforce the process for students.</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r</a:t>
            </a:r>
            <a:r>
              <a:rPr lang="en-AU" sz="1200" kern="1200" dirty="0">
                <a:effectLst/>
                <a:latin typeface="Calibri" panose="020F0502020204030204" pitchFamily="34" charset="0"/>
                <a:ea typeface="Times New Roman" panose="02020603050405020304" pitchFamily="18" charset="0"/>
              </a:rPr>
              <a:t> making an /r/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‘to’</a:t>
            </a:r>
            <a:r>
              <a:rPr lang="en-AU" sz="1200" b="0" kern="1200" dirty="0">
                <a:effectLst/>
                <a:latin typeface="Calibri"/>
                <a:ea typeface="Times New Roman" panose="02020603050405020304" pitchFamily="18" charset="0"/>
                <a:cs typeface="Calibri"/>
              </a:rPr>
              <a:t>.</a:t>
            </a:r>
            <a:r>
              <a:rPr lang="en-AU" sz="1200" b="1"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r</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r </a:t>
            </a:r>
            <a:r>
              <a:rPr lang="en-US" dirty="0">
                <a:solidFill>
                  <a:srgbClr val="0E1E42"/>
                </a:solidFill>
                <a:ea typeface="+mj-lt"/>
                <a:cs typeface="Calibri"/>
              </a:rPr>
              <a:t>makes is /r/.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/r/: </a:t>
            </a:r>
            <a:r>
              <a:rPr lang="en-US" b="1"/>
              <a:t>road</a:t>
            </a:r>
            <a:r>
              <a:rPr lang="en-US" b="0"/>
              <a:t>,</a:t>
            </a:r>
            <a:r>
              <a:rPr lang="en-US" b="1"/>
              <a:t> rabbit</a:t>
            </a:r>
            <a:r>
              <a:rPr lang="en-US" b="0"/>
              <a:t>,</a:t>
            </a:r>
            <a:r>
              <a:rPr lang="en-US" b="1"/>
              <a:t> nest</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/r/: </a:t>
            </a:r>
            <a:r>
              <a:rPr lang="en-US" b="1"/>
              <a:t>rain</a:t>
            </a:r>
            <a:r>
              <a:rPr lang="en-US" b="0"/>
              <a:t>,</a:t>
            </a:r>
            <a:r>
              <a:rPr lang="en-US" b="1"/>
              <a:t> pear</a:t>
            </a:r>
            <a:r>
              <a:rPr lang="en-US" b="0"/>
              <a:t>,</a:t>
            </a:r>
            <a:r>
              <a:rPr lang="en-US" b="1"/>
              <a:t> rope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Blend and point: </a:t>
            </a:r>
            <a:r>
              <a:rPr lang="en-US" b="0" dirty="0"/>
              <a:t>targeting phoneme blending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a:t>
            </a:r>
            <a:r>
              <a:rPr lang="en-US" b="1" dirty="0"/>
              <a:t>glass</a:t>
            </a:r>
            <a:r>
              <a:rPr lang="en-US" b="0" dirty="0"/>
              <a:t>, </a:t>
            </a:r>
            <a:r>
              <a:rPr lang="en-US" b="1" dirty="0"/>
              <a:t>skirt</a:t>
            </a:r>
            <a:r>
              <a:rPr lang="en-US" b="0" dirty="0"/>
              <a:t>, </a:t>
            </a:r>
            <a:r>
              <a:rPr lang="en-US" b="1" dirty="0"/>
              <a:t>flag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out loud to students the single sounds from the list below. Tell them to close their eyes and:</a:t>
            </a:r>
          </a:p>
          <a:p>
            <a:pPr marL="228600" indent="-228600">
              <a:buFont typeface="Arial" panose="020B0604020202020204" pitchFamily="34" charset="0"/>
              <a:buChar char="•"/>
            </a:pPr>
            <a:r>
              <a:rPr lang="en-US" b="0" dirty="0"/>
              <a:t>say the single sounds while imagining the four dots on the slide</a:t>
            </a:r>
          </a:p>
          <a:p>
            <a:pPr marL="228600" indent="-228600">
              <a:buFont typeface="Arial" panose="020B0604020202020204" pitchFamily="34" charset="0"/>
              <a:buChar char="•"/>
            </a:pPr>
            <a:r>
              <a:rPr lang="en-US" b="0" dirty="0"/>
              <a:t>blend the sounds to say the word while imagining the arrow on the slide.</a:t>
            </a:r>
          </a:p>
          <a:p>
            <a:pPr marL="0" indent="0">
              <a:buFont typeface="+mj-lt"/>
              <a:buNone/>
            </a:pPr>
            <a:r>
              <a:rPr lang="en-US" b="0" dirty="0"/>
              <a:t>Prompt students to open their eyes and point to the picture that matches the word.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Use the following sounds:</a:t>
            </a:r>
          </a:p>
          <a:p>
            <a:pPr marL="171450" indent="-171450">
              <a:buFont typeface="Arial" panose="020B0604020202020204" pitchFamily="34" charset="0"/>
              <a:buChar char="•"/>
            </a:pPr>
            <a:r>
              <a:rPr lang="en-US" b="1" dirty="0"/>
              <a:t>/g/, /l/, /</a:t>
            </a:r>
            <a:r>
              <a:rPr lang="en-US" b="1" dirty="0" err="1"/>
              <a:t>ar</a:t>
            </a:r>
            <a:r>
              <a:rPr lang="en-US" b="1" dirty="0"/>
              <a:t>/, /s/ </a:t>
            </a:r>
            <a:r>
              <a:rPr lang="en-US" b="0" dirty="0"/>
              <a:t>(glass)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 /k/, /</a:t>
            </a:r>
            <a:r>
              <a:rPr lang="en-US" b="1" dirty="0" err="1"/>
              <a:t>ir</a:t>
            </a:r>
            <a:r>
              <a:rPr lang="en-US" b="1" dirty="0"/>
              <a:t>/, /t/</a:t>
            </a:r>
            <a:r>
              <a:rPr lang="en-US" b="0" dirty="0"/>
              <a:t> (skirt)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 /l/, /a/, /g/ </a:t>
            </a:r>
            <a:r>
              <a:rPr lang="en-US" b="0" dirty="0"/>
              <a:t>(flag)</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blending the sounds, model the process then support students to try again.</a:t>
            </a:r>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ran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r>
              <a:rPr lang="en-US" dirty="0"/>
              <a:t>Note: Letter formation and placement can also be a focus here. </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r>
              <a:rPr lang="en-US" b="1" dirty="0"/>
              <a:t> rip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rat</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students the word each picture represents (</a:t>
            </a:r>
            <a:r>
              <a:rPr lang="en-US" b="1"/>
              <a:t>moose</a:t>
            </a:r>
            <a:r>
              <a:rPr lang="en-US" b="0"/>
              <a:t>,</a:t>
            </a:r>
            <a:r>
              <a:rPr lang="en-US" b="1"/>
              <a:t> hand</a:t>
            </a:r>
            <a:r>
              <a:rPr lang="en-US" b="0"/>
              <a:t>,</a:t>
            </a:r>
            <a:r>
              <a:rPr lang="en-US" b="1"/>
              <a:t> nuts</a:t>
            </a:r>
            <a:r>
              <a:rPr lang="en-US" b="0"/>
              <a:t>,</a:t>
            </a:r>
            <a:r>
              <a:rPr lang="en-US" b="1"/>
              <a:t> elephant</a:t>
            </a:r>
            <a:r>
              <a:rPr lang="en-US" b="0"/>
              <a:t>,</a:t>
            </a:r>
            <a:r>
              <a:rPr lang="en-US" b="1"/>
              <a:t> puzzle</a:t>
            </a:r>
            <a:r>
              <a:rPr lang="en-US" b="0"/>
              <a:t>,</a:t>
            </a:r>
            <a:r>
              <a:rPr lang="en-US" b="1"/>
              <a:t> igloo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/p/ sound. Repeat with /</a:t>
            </a:r>
            <a:r>
              <a:rPr lang="en-US" err="1"/>
              <a:t>i</a:t>
            </a:r>
            <a:r>
              <a:rPr lang="en-US"/>
              <a:t>/, /n/, /m/, /e/, /h/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/p/? </a:t>
            </a:r>
            <a:r>
              <a:rPr lang="en-US" i="0"/>
              <a:t>Students say the matching word aloud. </a:t>
            </a:r>
            <a:r>
              <a:rPr lang="en-US"/>
              <a:t>Repeat with /</a:t>
            </a:r>
            <a:r>
              <a:rPr lang="en-US" err="1"/>
              <a:t>i</a:t>
            </a:r>
            <a:r>
              <a:rPr lang="en-US"/>
              <a:t>/, /n/, /m/, /e/, /h/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r>
              <a:rPr lang="en-US" b="1" dirty="0"/>
              <a:t> rim</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r>
              <a:rPr lang="en-US" dirty="0">
                <a:latin typeface="Calibri"/>
                <a:ea typeface="Times New Roman" panose="02020603050405020304" pitchFamily="18" charset="0"/>
                <a:cs typeface="Calibri"/>
              </a:rPr>
              <a:t>.</a:t>
            </a:r>
            <a:endParaRPr lang="en-US" sz="1200" kern="1200" dirty="0">
              <a:effectLst/>
              <a:latin typeface="Calibri" panose="020F0502020204030204" pitchFamily="34" charset="0"/>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a:t>
            </a:r>
            <a:r>
              <a:rPr lang="en-US" sz="1200" b="1" kern="1200" dirty="0">
                <a:effectLst/>
                <a:latin typeface="Calibri" panose="020F0502020204030204" pitchFamily="34" charset="0"/>
                <a:ea typeface="Times New Roman" panose="02020603050405020304" pitchFamily="18" charset="0"/>
              </a:rPr>
              <a:t>to</a:t>
            </a:r>
            <a:r>
              <a:rPr lang="en-US" sz="1200" kern="1200" dirty="0">
                <a:effectLst/>
                <a:latin typeface="Calibri" panose="020F0502020204030204" pitchFamily="34" charset="0"/>
                <a:ea typeface="Times New Roman" panose="02020603050405020304" pitchFamily="18" charset="0"/>
              </a:rPr>
              <a:t>’, including the letter–sound correspondence for the letter </a:t>
            </a:r>
            <a:r>
              <a:rPr lang="en-US" sz="1200" b="1" kern="1200" dirty="0">
                <a:effectLst/>
                <a:latin typeface="Calibri" panose="020F0502020204030204" pitchFamily="34" charset="0"/>
                <a:ea typeface="Times New Roman" panose="02020603050405020304" pitchFamily="18" charset="0"/>
              </a:rPr>
              <a:t>o</a:t>
            </a:r>
            <a:r>
              <a:rPr lang="en-US" sz="1200" kern="1200" dirty="0">
                <a:effectLst/>
                <a:latin typeface="Calibri" panose="020F0502020204030204" pitchFamily="34" charset="0"/>
                <a:ea typeface="Times New Roman" panose="02020603050405020304" pitchFamily="18" charset="0"/>
              </a:rPr>
              <a:t>, which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Calibri" panose="020F0502020204030204" pitchFamily="34" charset="0"/>
                <a:ea typeface="Calibri" panose="020F0502020204030204" pitchFamily="34" charset="0"/>
                <a:cs typeface="Calibri" panose="020F0502020204030204" pitchFamily="34" charset="0"/>
              </a:rPr>
              <a:t>o</a:t>
            </a:r>
            <a:r>
              <a:rPr lang="en-AU" sz="1200" dirty="0">
                <a:effectLst/>
                <a:latin typeface="Calibri" panose="020F0502020204030204" pitchFamily="34" charset="0"/>
                <a:ea typeface="Calibri" panose="020F0502020204030204" pitchFamily="34" charset="0"/>
                <a:cs typeface="Calibri" panose="020F0502020204030204" pitchFamily="34" charset="0"/>
              </a:rPr>
              <a:t>’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went to school</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t/o.</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‘o’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t-o </a:t>
            </a:r>
            <a:r>
              <a:rPr lang="en-AU" sz="1200" b="0" i="1" kern="0" dirty="0">
                <a:effectLst/>
                <a:latin typeface="Calibri" panose="020F0502020204030204" pitchFamily="34" charset="0"/>
                <a:ea typeface="Times New Roman" panose="02020603050405020304" pitchFamily="18" charset="0"/>
              </a:rPr>
              <a:t>spells</a:t>
            </a:r>
            <a:r>
              <a:rPr lang="en-AU" sz="1200" b="1" i="1" kern="0" dirty="0">
                <a:effectLst/>
                <a:latin typeface="Calibri" panose="020F0502020204030204" pitchFamily="34" charset="0"/>
                <a:ea typeface="Times New Roman" panose="02020603050405020304" pitchFamily="18" charset="0"/>
              </a:rPr>
              <a:t> to</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to</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Calibri" panose="020F0502020204030204" pitchFamily="34" charset="0"/>
                <a:ea typeface="Calibri" panose="020F0502020204030204" pitchFamily="34" charset="0"/>
                <a:cs typeface="Calibri" panose="020F0502020204030204" pitchFamily="34" charset="0"/>
              </a:rPr>
              <a:t>o</a:t>
            </a:r>
            <a:r>
              <a:rPr lang="en-AU" sz="1200" i="1"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 gave my book to Meg.’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Share sentences with the class using the word </a:t>
            </a:r>
            <a:r>
              <a:rPr lang="en-US" sz="1200" b="1" kern="1200" dirty="0">
                <a:effectLst/>
                <a:latin typeface="Calibri" panose="020F0502020204030204" pitchFamily="34" charset="0"/>
                <a:ea typeface="Times New Roman" panose="02020603050405020304" pitchFamily="18" charset="0"/>
              </a:rPr>
              <a:t>‘to’</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two sound lines.</a:t>
            </a:r>
            <a:endParaRPr lang="en-AU" sz="1200" i="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Calibri" panose="020F0502020204030204" pitchFamily="34" charset="0"/>
                <a:ea typeface="Times New Roman" panose="02020603050405020304" pitchFamily="18" charset="0"/>
                <a:cs typeface="Calibri" panose="020F0502020204030204" pitchFamily="34" charset="0"/>
              </a:rPr>
              <a:t>to</a:t>
            </a:r>
            <a:r>
              <a:rPr lang="en-AU" sz="1200" dirty="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‘o’ making a sound we don’t know. </a:t>
            </a:r>
          </a:p>
          <a:p>
            <a:pPr marL="342900" lvl="0" indent="-342900">
              <a:lnSpc>
                <a:spcPct val="106000"/>
              </a:lnSpc>
              <a:spcAft>
                <a:spcPts val="800"/>
              </a:spcAft>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Teacher:</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a:t>
            </a: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panose="020F0502020204030204" pitchFamily="34" charset="0"/>
                <a:ea typeface="Times New Roman" panose="02020603050405020304" pitchFamily="18" charset="0"/>
              </a:rPr>
              <a:t>Teacher: Spell the word orally:</a:t>
            </a:r>
            <a:r>
              <a:rPr lang="en-AU" sz="1200" i="1" kern="0" dirty="0">
                <a:effectLst/>
                <a:latin typeface="Calibri" panose="020F0502020204030204" pitchFamily="34" charset="0"/>
                <a:ea typeface="Times New Roman" panose="02020603050405020304" pitchFamily="18" charset="0"/>
              </a:rPr>
              <a:t> ‘</a:t>
            </a:r>
            <a:r>
              <a:rPr lang="en-AU" sz="1200" b="1" i="1" kern="0" dirty="0">
                <a:effectLst/>
                <a:latin typeface="Calibri" panose="020F0502020204030204" pitchFamily="34" charset="0"/>
                <a:ea typeface="Times New Roman" panose="02020603050405020304" pitchFamily="18" charset="0"/>
              </a:rPr>
              <a:t>t-o</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to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t-o</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to</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dirty="0"/>
              <a:t>Students: </a:t>
            </a:r>
            <a:r>
              <a:rPr lang="en-AU" sz="1200" kern="0" dirty="0">
                <a:effectLst/>
                <a:latin typeface="+mn-lt"/>
              </a:rPr>
              <a:t>Write the word two more times while spelling it aloud.</a:t>
            </a:r>
            <a:endParaRPr lang="en-AU" dirty="0">
              <a:latin typeface="+mn-lt"/>
              <a:cs typeface="Calibri" panose="020F0502020204030204"/>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‘t-o</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‘to’</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r.</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endParaRPr lang="en-AU"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r</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endParaRPr lang="en-US" dirty="0"/>
          </a:p>
          <a:p>
            <a:r>
              <a:rPr lang="en-US" dirty="0"/>
              <a:t>Sentence dictation: </a:t>
            </a:r>
            <a:r>
              <a:rPr lang="en-US" b="1" dirty="0"/>
              <a:t>The ram and the rat ran.</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The rat ran to the rim.</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t>
            </a:r>
            <a:r>
              <a:rPr lang="en-US"/>
              <a:t>and spaces.</a:t>
            </a:r>
            <a:endParaRPr lang="en-US" dirty="0"/>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rip</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ram</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0"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rat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rim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each letter in random order. As you point, students say the sound that has been taught.</a:t>
            </a:r>
          </a:p>
          <a:p>
            <a:endParaRPr lang="en-AU" sz="1200" dirty="0">
              <a:effectLst/>
              <a:latin typeface="Aptos" panose="020B0004020202020204" pitchFamily="34" charset="0"/>
              <a:ea typeface="Times New Roman" panose="02020603050405020304" pitchFamily="18" charset="0"/>
              <a:cs typeface="Aptos" panose="020B0004020202020204" pitchFamily="34" charset="0"/>
            </a:endParaRPr>
          </a:p>
          <a:p>
            <a:r>
              <a:rPr lang="en-AU" sz="1200" dirty="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dirty="0">
                <a:effectLst/>
                <a:latin typeface="Aptos" panose="020B0004020202020204" pitchFamily="34" charset="0"/>
                <a:ea typeface="Times New Roman" panose="02020603050405020304" pitchFamily="18" charset="0"/>
                <a:cs typeface="Aptos" panose="020B0004020202020204" pitchFamily="34" charset="0"/>
              </a:rPr>
              <a:t>.</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Aptos" panose="020B0004020202020204" pitchFamily="34" charset="0"/>
                <a:ea typeface="Aptos" panose="020B0004020202020204" pitchFamily="34" charset="0"/>
                <a:cs typeface="Aptos" panose="020B0004020202020204" pitchFamily="34" charset="0"/>
              </a:rPr>
              <a:t>Review</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/p/, /</a:t>
            </a:r>
            <a:r>
              <a:rPr lang="en-US" sz="1800" dirty="0" err="1">
                <a:effectLst/>
                <a:latin typeface="Aptos" panose="020B0004020202020204" pitchFamily="34" charset="0"/>
                <a:ea typeface="Aptos" panose="020B0004020202020204" pitchFamily="34" charset="0"/>
                <a:cs typeface="Aptos" panose="020B0004020202020204" pitchFamily="34" charset="0"/>
              </a:rPr>
              <a:t>i</a:t>
            </a:r>
            <a:r>
              <a:rPr lang="en-US" sz="1800" dirty="0">
                <a:effectLst/>
                <a:latin typeface="Aptos" panose="020B0004020202020204" pitchFamily="34" charset="0"/>
                <a:ea typeface="Aptos" panose="020B0004020202020204" pitchFamily="34" charset="0"/>
                <a:cs typeface="Aptos" panose="020B0004020202020204" pitchFamily="34" charset="0"/>
              </a:rPr>
              <a:t>/, /n/, /m/, /e/, /h/</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a:t>
            </a:r>
            <a:r>
              <a:rPr lang="en-US"/>
              <a:t>For example, /p/, /e/, /n/, </a:t>
            </a:r>
            <a:r>
              <a:rPr lang="en-US" b="1"/>
              <a:t>pen</a:t>
            </a:r>
            <a:r>
              <a:rPr lang="en-US"/>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pin</a:t>
            </a:r>
            <a:r>
              <a:rPr lang="en-US" b="0" dirty="0"/>
              <a:t>,</a:t>
            </a:r>
            <a:r>
              <a:rPr lang="en-US" b="1" dirty="0"/>
              <a:t> hen</a:t>
            </a:r>
            <a:r>
              <a:rPr lang="en-US" b="0" dirty="0"/>
              <a:t>,</a:t>
            </a:r>
            <a:r>
              <a:rPr lang="en-US" b="1" dirty="0"/>
              <a:t> hem</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5.svg"/><Relationship Id="rId10"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51244A8-770E-9C51-0521-ABA021D8D98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36413"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30296" y="277860"/>
            <a:ext cx="688952" cy="688952"/>
          </a:xfrm>
          <a:prstGeom prst="rect">
            <a:avLst/>
          </a:prstGeom>
        </p:spPr>
      </p:pic>
      <p:sp>
        <p:nvSpPr>
          <p:cNvPr id="2" name="Rounded Rectangle 10">
            <a:extLst>
              <a:ext uri="{FF2B5EF4-FFF2-40B4-BE49-F238E27FC236}">
                <a16:creationId xmlns:a16="http://schemas.microsoft.com/office/drawing/2014/main" id="{35D2997E-8CDD-D064-8BD0-E818613189D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C6D53F5-FAF6-E7D0-3489-09F909B7B21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792F931F-8E3E-3F57-8B1B-754D715CB86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974B65FE-0C02-2ACF-DBB8-1B43C970A2E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EBE9B368-6781-CE5B-957C-8318A7D90E7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EAE4369-230E-7D48-256B-282737CB355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048B5063-12CD-A50B-05C9-EB885A1A211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C1116B01-E667-6C7A-81C9-D9B7D5776C97}"/>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13BAA8E-783C-153D-2E97-88E9B676378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370B8550-26FB-FBE3-1646-EADE92CE9A7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0DD443B7-3F2C-6AF5-0C8F-3A83480DDB2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89B5EC5-FFA4-44CC-C2EF-42E7C2A7D0F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CE31899-A0CF-4402-BEDB-AE540D73A3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7D76959E-738C-3940-605D-0DDE84D186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174A10A-D1A9-DAFF-99AB-F3B593ACCE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7C8C44B-2F91-4CB0-D5A0-B2A4AAC2901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8EE1BD8-C140-39B6-5420-0EDC3ECDF0F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A9E7CE-72B0-E358-4BD3-8508F19640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64A9C08E-9726-042E-C058-4C05C7DC8C74}"/>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FC688E72-8732-5C0D-0CB2-3D0BA3B8B6D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999A9CCA-E30A-6681-4F94-F9D36FD25CF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F78E55C8-40E3-E948-25A8-A359920E8AB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8727EA5-64A0-7068-AF7A-D6AC12E0E0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D88AA5B-378A-809E-D5B1-0F7619E979D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7F0626F4-C208-87A6-75A4-61DEE87677C3}"/>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20614888-FBA7-581F-1252-28901CD51362}"/>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E096DAE6-480E-2947-4963-5FFE6C2EE51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1" name="Graphic 10" descr="Pencil outline">
            <a:extLst>
              <a:ext uri="{FF2B5EF4-FFF2-40B4-BE49-F238E27FC236}">
                <a16:creationId xmlns:a16="http://schemas.microsoft.com/office/drawing/2014/main" id="{BD8EB163-30F0-7975-1ED2-7268E29451C2}"/>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41707" y="369232"/>
            <a:ext cx="490017" cy="490017"/>
          </a:xfrm>
          <a:prstGeom prst="rect">
            <a:avLst/>
          </a:prstGeom>
        </p:spPr>
      </p:pic>
    </p:spTree>
    <p:custDataLst>
      <p:tags r:id="rId1"/>
    </p:custDataLst>
    <p:extLst>
      <p:ext uri="{BB962C8B-B14F-4D97-AF65-F5344CB8AC3E}">
        <p14:creationId xmlns:p14="http://schemas.microsoft.com/office/powerpoint/2010/main" val="991105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1C6B033F-2E90-2B8B-BBCF-B6E405500148}"/>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7" name="TextBox 6">
            <a:extLst>
              <a:ext uri="{FF2B5EF4-FFF2-40B4-BE49-F238E27FC236}">
                <a16:creationId xmlns:a16="http://schemas.microsoft.com/office/drawing/2014/main" id="{A540A641-2768-FCEE-9BD3-914A3D436A9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0" name="Footer Placeholder 4">
            <a:extLst>
              <a:ext uri="{FF2B5EF4-FFF2-40B4-BE49-F238E27FC236}">
                <a16:creationId xmlns:a16="http://schemas.microsoft.com/office/drawing/2014/main" id="{FA1B0357-4622-CB07-A094-724D65DD3841}"/>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2708772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3" name="Title 12">
            <a:extLst>
              <a:ext uri="{FF2B5EF4-FFF2-40B4-BE49-F238E27FC236}">
                <a16:creationId xmlns:a16="http://schemas.microsoft.com/office/drawing/2014/main" id="{24614319-2621-F4FD-8B52-C883D74BF782}"/>
              </a:ext>
            </a:extLst>
          </p:cNvPr>
          <p:cNvSpPr>
            <a:spLocks noGrp="1"/>
          </p:cNvSpPr>
          <p:nvPr>
            <p:ph type="title" hasCustomPrompt="1"/>
          </p:nvPr>
        </p:nvSpPr>
        <p:spPr>
          <a:xfrm>
            <a:off x="0" y="-1326893"/>
            <a:ext cx="10515600" cy="1325563"/>
          </a:xfrm>
        </p:spPr>
        <p:txBody>
          <a:bodyPr/>
          <a:lstStyle>
            <a:lvl1pPr>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sz="4400" b="1">
                <a:solidFill>
                  <a:srgbClr val="776AAA"/>
                </a:solidFill>
                <a:latin typeface="Calibri" panose="020F0502020204030204" pitchFamily="34" charset="0"/>
                <a:cs typeface="Calibri" panose="020F0502020204030204" pitchFamily="34" charset="0"/>
              </a:rPr>
              <a:t>Slide </a:t>
            </a:r>
            <a:fld id="{2FE587F3-1EAB-401C-94CE-76206AC5BCB1}" type="slidenum">
              <a:rPr lang="en-AU" sz="4400" b="1" smtClean="0">
                <a:solidFill>
                  <a:srgbClr val="776AAA"/>
                </a:solidFill>
                <a:latin typeface="Calibri" panose="020F0502020204030204" pitchFamily="34" charset="0"/>
                <a:cs typeface="Calibri" panose="020F0502020204030204" pitchFamily="34" charset="0"/>
              </a:rPr>
              <a:pPr marL="0" marR="0" lvl="0" indent="0" algn="l" defTabSz="914400" rtl="0" eaLnBrk="1" fontAlgn="auto" latinLnBrk="0" hangingPunct="1">
                <a:lnSpc>
                  <a:spcPct val="90000"/>
                </a:lnSpc>
                <a:spcBef>
                  <a:spcPct val="0"/>
                </a:spcBef>
                <a:spcAft>
                  <a:spcPts val="0"/>
                </a:spcAft>
                <a:buClrTx/>
                <a:buSzTx/>
                <a:buFontTx/>
                <a:buNone/>
                <a:tabLst/>
                <a:defRPr/>
              </a:pPr>
              <a:t>‹#›</a:t>
            </a:fld>
            <a:r>
              <a:rPr lang="en-GB" sz="4400" b="1">
                <a:solidFill>
                  <a:srgbClr val="776AAA"/>
                </a:solidFill>
                <a:latin typeface="Calibri" panose="020F0502020204030204" pitchFamily="34" charset="0"/>
                <a:cs typeface="Calibri" panose="020F0502020204030204" pitchFamily="34" charset="0"/>
              </a:rPr>
              <a:t> Phonemic awareness review</a:t>
            </a:r>
            <a:endParaRPr lang="en-AU"/>
          </a:p>
        </p:txBody>
      </p:sp>
    </p:spTree>
    <p:custDataLst>
      <p:tags r:id="rId1"/>
    </p:custDataLst>
    <p:extLst>
      <p:ext uri="{BB962C8B-B14F-4D97-AF65-F5344CB8AC3E}">
        <p14:creationId xmlns:p14="http://schemas.microsoft.com/office/powerpoint/2010/main" val="9877518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39004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62D13F0A-033E-3FD5-F695-6E6174D37259}"/>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514452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43CDE299-3DC7-650F-7494-78C408C90E9D}"/>
              </a:ext>
            </a:extLst>
          </p:cNvPr>
          <p:cNvPicPr>
            <a:picLocks noChangeAspect="1"/>
          </p:cNvPicPr>
          <p:nvPr userDrawn="1"/>
        </p:nvPicPr>
        <p:blipFill>
          <a:blip r:embed="rId10"/>
          <a:stretch>
            <a:fillRect/>
          </a:stretch>
        </p:blipFill>
        <p:spPr>
          <a:xfrm>
            <a:off x="9169732" y="276358"/>
            <a:ext cx="688908" cy="688908"/>
          </a:xfrm>
          <a:prstGeom prst="rect">
            <a:avLst/>
          </a:prstGeom>
        </p:spPr>
      </p:pic>
    </p:spTree>
    <p:custDataLst>
      <p:tags r:id="rId1"/>
    </p:custDataLst>
    <p:extLst>
      <p:ext uri="{BB962C8B-B14F-4D97-AF65-F5344CB8AC3E}">
        <p14:creationId xmlns:p14="http://schemas.microsoft.com/office/powerpoint/2010/main" val="1445498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533973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1755685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01140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FB9DA783-8221-DB7C-7EE4-547A4FD8EE5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7DE4C38-CE38-8C35-FDD7-B3BF6170449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18AC4E36-AD58-E9D8-7BB5-A63C3AE8B6A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6941404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9729752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11489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7685647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7038457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04235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4279332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064256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00773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74637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5730ED0C-B31D-88DE-E362-0C726281723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718EB04-7CAE-D451-F427-6BA94C7B0CB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6EA48CD2-2322-C3D7-2D21-1C5DD2656BB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85771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97503"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BECF4A70-9E87-71D3-5860-B975420C956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41814F7-B466-1C2D-56AB-82E8527A13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709FD08-462B-0CFA-3C99-2E38B3D3EB6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5" name="Graphic 4" descr="Classroom outline">
            <a:extLst>
              <a:ext uri="{FF2B5EF4-FFF2-40B4-BE49-F238E27FC236}">
                <a16:creationId xmlns:a16="http://schemas.microsoft.com/office/drawing/2014/main" id="{0B71962B-F601-FFBF-9319-5091D9D14B0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Tree>
    <p:custDataLst>
      <p:tags r:id="rId1"/>
    </p:custDataLst>
    <p:extLst>
      <p:ext uri="{BB962C8B-B14F-4D97-AF65-F5344CB8AC3E}">
        <p14:creationId xmlns:p14="http://schemas.microsoft.com/office/powerpoint/2010/main" val="1949991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2027" y="315910"/>
            <a:ext cx="612851" cy="612851"/>
          </a:xfrm>
          <a:prstGeom prst="rect">
            <a:avLst/>
          </a:prstGeom>
        </p:spPr>
      </p:pic>
      <p:sp>
        <p:nvSpPr>
          <p:cNvPr id="2" name="Rounded Rectangle 10">
            <a:extLst>
              <a:ext uri="{FF2B5EF4-FFF2-40B4-BE49-F238E27FC236}">
                <a16:creationId xmlns:a16="http://schemas.microsoft.com/office/drawing/2014/main" id="{8D0261D2-CCCF-30F2-B67C-147ADC599E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33BFFD4-93CA-11DE-C347-A418AFDE6A6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E1FADB1-7E1E-8034-872F-CAA78975A82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090D1D8-3974-4D9C-7036-F727FBFE484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2FD4E9-C8EE-6A05-F5A8-A4DD4E7C519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2C75B518-512A-29E6-FBD7-949A0D50189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81" r:id="rId7"/>
    <p:sldLayoutId id="2147483774" r:id="rId8"/>
    <p:sldLayoutId id="2147483775" r:id="rId9"/>
    <p:sldLayoutId id="2147483715" r:id="rId10"/>
    <p:sldLayoutId id="2147483776" r:id="rId11"/>
    <p:sldLayoutId id="2147483777" r:id="rId12"/>
    <p:sldLayoutId id="2147483778" r:id="rId13"/>
    <p:sldLayoutId id="2147483779" r:id="rId14"/>
    <p:sldLayoutId id="2147483780" r:id="rId15"/>
    <p:sldLayoutId id="2147483696" r:id="rId16"/>
    <p:sldLayoutId id="2147483690" r:id="rId17"/>
    <p:sldLayoutId id="2147483699" r:id="rId18"/>
    <p:sldLayoutId id="2147483692" r:id="rId19"/>
    <p:sldLayoutId id="2147483743" r:id="rId20"/>
    <p:sldLayoutId id="2147483782" r:id="rId21"/>
    <p:sldLayoutId id="2147483783" r:id="rId22"/>
    <p:sldLayoutId id="2147483784" r:id="rId23"/>
    <p:sldLayoutId id="2147483785" r:id="rId24"/>
    <p:sldLayoutId id="2147483786" r:id="rId25"/>
    <p:sldLayoutId id="2147483787" r:id="rId26"/>
    <p:sldLayoutId id="2147483789" r:id="rId27"/>
    <p:sldLayoutId id="2147483790"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37420473"/>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1.xml"/><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33.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tags" Target="../tags/tag34.xml"/><Relationship Id="rId5" Type="http://schemas.openxmlformats.org/officeDocument/2006/relationships/image" Target="../media/image60.png"/><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1.xml"/><Relationship Id="rId1" Type="http://schemas.openxmlformats.org/officeDocument/2006/relationships/tags" Target="../tags/tag3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41.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tags" Target="../tags/tag42.xml"/><Relationship Id="rId6" Type="http://schemas.openxmlformats.org/officeDocument/2006/relationships/image" Target="../media/image6.png"/><Relationship Id="rId11" Type="http://schemas.openxmlformats.org/officeDocument/2006/relationships/image" Target="../media/image60.png"/><Relationship Id="rId5" Type="http://schemas.openxmlformats.org/officeDocument/2006/relationships/image" Target="../media/image63.svg"/><Relationship Id="rId10" Type="http://schemas.openxmlformats.org/officeDocument/2006/relationships/image" Target="../media/image59.png"/><Relationship Id="rId4" Type="http://schemas.openxmlformats.org/officeDocument/2006/relationships/image" Target="../media/image62.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3.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8.svg"/><Relationship Id="rId2" Type="http://schemas.openxmlformats.org/officeDocument/2006/relationships/slideLayout" Target="../slideLayouts/slideLayout14.xml"/><Relationship Id="rId1" Type="http://schemas.openxmlformats.org/officeDocument/2006/relationships/tags" Target="../tags/tag44.xml"/><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p   </a:t>
            </a:r>
            <a:r>
              <a:rPr lang="en-US" sz="4000" err="1">
                <a:solidFill>
                  <a:srgbClr val="0E1E42"/>
                </a:solidFill>
              </a:rPr>
              <a:t>i</a:t>
            </a:r>
            <a:r>
              <a:rPr lang="en-US" sz="4000">
                <a:solidFill>
                  <a:srgbClr val="0E1E42"/>
                </a:solidFill>
              </a:rPr>
              <a:t>   n   m   e   h</a:t>
            </a:r>
          </a:p>
          <a:p>
            <a:pPr algn="ctr"/>
            <a:r>
              <a:rPr lang="en-US" sz="4000">
                <a:solidFill>
                  <a:srgbClr val="0E1E42"/>
                </a:solidFill>
              </a:rPr>
              <a:t>a   is   the</a:t>
            </a:r>
            <a:r>
              <a:rPr lang="en-US" sz="4000"/>
              <a:t>   </a:t>
            </a:r>
            <a:r>
              <a:rPr lang="en-US" sz="4000">
                <a:solidFill>
                  <a:srgbClr val="0E1E42"/>
                </a:solidFill>
              </a:rPr>
              <a:t>my</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r says /r/</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2079D5-81F7-9E22-314F-F2740F8C153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A6E19-50DC-EF12-CC2A-02052723894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a:t>
            </a:r>
            <a:r>
              <a:rPr lang="en-AU" sz="800" baseline="0">
                <a:solidFill>
                  <a:schemeClr val="bg1">
                    <a:lumMod val="95000"/>
                  </a:schemeClr>
                </a:solidFill>
              </a:rPr>
              <a:t> End of r</a:t>
            </a:r>
            <a:r>
              <a:rPr lang="en-AU" sz="800">
                <a:solidFill>
                  <a:schemeClr val="bg1">
                    <a:lumMod val="95000"/>
                  </a:schemeClr>
                </a:solidFill>
              </a:rPr>
              <a:t>eview, start of SSP lesson</a:t>
            </a:r>
          </a:p>
        </p:txBody>
      </p:sp>
    </p:spTree>
    <p:extLst>
      <p:ext uri="{BB962C8B-B14F-4D97-AF65-F5344CB8AC3E}">
        <p14:creationId xmlns:p14="http://schemas.microsoft.com/office/powerpoint/2010/main" val="3929546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8CB73-0345-119F-88C5-16BE35EF66D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a:t>
            </a:r>
            <a:r>
              <a:rPr lang="en-AU" sz="800" baseline="0">
                <a:solidFill>
                  <a:schemeClr val="bg1">
                    <a:lumMod val="95000"/>
                  </a:schemeClr>
                </a:solidFill>
              </a:rPr>
              <a:t> awareness</a:t>
            </a:r>
            <a:endParaRPr lang="en-AU" sz="800">
              <a:solidFill>
                <a:schemeClr val="bg1">
                  <a:lumMod val="95000"/>
                </a:schemeClr>
              </a:solidFill>
            </a:endParaRPr>
          </a:p>
        </p:txBody>
      </p:sp>
      <p:pic>
        <p:nvPicPr>
          <p:cNvPr id="2052" name="Picture 4" descr="nest">
            <a:extLst>
              <a:ext uri="{FF2B5EF4-FFF2-40B4-BE49-F238E27FC236}">
                <a16:creationId xmlns:a16="http://schemas.microsoft.com/office/drawing/2014/main" id="{933C17EB-D6D5-6021-FF8E-7256412C0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989" y="2671231"/>
            <a:ext cx="2247901" cy="22479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carf">
            <a:extLst>
              <a:ext uri="{FF2B5EF4-FFF2-40B4-BE49-F238E27FC236}">
                <a16:creationId xmlns:a16="http://schemas.microsoft.com/office/drawing/2014/main" id="{C2398DF8-93E0-A856-2F1D-06EFE68524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110" y="2305047"/>
            <a:ext cx="35814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ence">
            <a:extLst>
              <a:ext uri="{FF2B5EF4-FFF2-40B4-BE49-F238E27FC236}">
                <a16:creationId xmlns:a16="http://schemas.microsoft.com/office/drawing/2014/main" id="{D21668BF-596D-2B58-A2B3-153C1F3F3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7310" y="2305047"/>
            <a:ext cx="2980267" cy="2980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36890-EFC7-F9C3-96C7-732C83AB5FF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a:t>
            </a:r>
            <a:r>
              <a:rPr lang="en-AU" sz="800" kern="1200">
                <a:solidFill>
                  <a:schemeClr val="bg1">
                    <a:lumMod val="95000"/>
                  </a:schemeClr>
                </a:solidFill>
                <a:effectLst/>
                <a:latin typeface="+mj-lt"/>
                <a:ea typeface="+mj-ea"/>
                <a:cs typeface="+mj-cs"/>
              </a:rPr>
              <a:t>Phonemic</a:t>
            </a:r>
            <a:r>
              <a:rPr lang="en-AU" sz="800" kern="1200" baseline="0">
                <a:solidFill>
                  <a:schemeClr val="bg1">
                    <a:lumMod val="95000"/>
                  </a:schemeClr>
                </a:solidFill>
                <a:effectLst/>
                <a:latin typeface="+mj-lt"/>
                <a:ea typeface="+mj-ea"/>
                <a:cs typeface="+mj-cs"/>
              </a:rPr>
              <a:t> awareness</a:t>
            </a:r>
            <a:endParaRPr lang="en-AU" sz="800">
              <a:solidFill>
                <a:schemeClr val="bg1">
                  <a:lumMod val="95000"/>
                </a:schemeClr>
              </a:solidFill>
            </a:endParaRPr>
          </a:p>
        </p:txBody>
      </p:sp>
      <p:pic>
        <p:nvPicPr>
          <p:cNvPr id="3080" name="Picture 8" descr="tent">
            <a:extLst>
              <a:ext uri="{FF2B5EF4-FFF2-40B4-BE49-F238E27FC236}">
                <a16:creationId xmlns:a16="http://schemas.microsoft.com/office/drawing/2014/main" id="{15B946C2-07A9-7243-F519-6E81BD108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61" y="1362653"/>
            <a:ext cx="4132693" cy="41326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descr="grape">
            <a:extLst>
              <a:ext uri="{FF2B5EF4-FFF2-40B4-BE49-F238E27FC236}">
                <a16:creationId xmlns:a16="http://schemas.microsoft.com/office/drawing/2014/main" id="{EA4767E4-3BFC-DCF1-CE28-22A4508B45C3}"/>
              </a:ext>
            </a:extLst>
          </p:cNvPr>
          <p:cNvGrpSpPr/>
          <p:nvPr/>
        </p:nvGrpSpPr>
        <p:grpSpPr>
          <a:xfrm>
            <a:off x="4319054" y="1866422"/>
            <a:ext cx="3840388" cy="3491496"/>
            <a:chOff x="3157617" y="1456718"/>
            <a:chExt cx="4189488" cy="4189488"/>
          </a:xfrm>
        </p:grpSpPr>
        <p:pic>
          <p:nvPicPr>
            <p:cNvPr id="3076" name="Picture 4" descr="Grape Icon 5284405">
              <a:extLst>
                <a:ext uri="{FF2B5EF4-FFF2-40B4-BE49-F238E27FC236}">
                  <a16:creationId xmlns:a16="http://schemas.microsoft.com/office/drawing/2014/main" id="{23169899-3FE7-0A9A-19E9-0D4F5CDEEB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617" y="1456718"/>
              <a:ext cx="4189488" cy="418948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rrow Icon 7238947">
              <a:extLst>
                <a:ext uri="{FF2B5EF4-FFF2-40B4-BE49-F238E27FC236}">
                  <a16:creationId xmlns:a16="http://schemas.microsoft.com/office/drawing/2014/main" id="{A002AD7D-A185-9B56-F985-61C58011F2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0151" flipH="1">
              <a:off x="3911532" y="2243134"/>
              <a:ext cx="979599" cy="1305579"/>
            </a:xfrm>
            <a:prstGeom prst="rect">
              <a:avLst/>
            </a:prstGeom>
            <a:noFill/>
            <a:extLst>
              <a:ext uri="{909E8E84-426E-40DD-AFC4-6F175D3DCCD1}">
                <a14:hiddenFill xmlns:a14="http://schemas.microsoft.com/office/drawing/2010/main">
                  <a:solidFill>
                    <a:srgbClr val="FFFFFF"/>
                  </a:solidFill>
                </a14:hiddenFill>
              </a:ext>
            </a:extLst>
          </p:spPr>
        </p:pic>
      </p:grpSp>
      <p:pic>
        <p:nvPicPr>
          <p:cNvPr id="3074" name="Picture 2" descr="vest">
            <a:extLst>
              <a:ext uri="{FF2B5EF4-FFF2-40B4-BE49-F238E27FC236}">
                <a16:creationId xmlns:a16="http://schemas.microsoft.com/office/drawing/2014/main" id="{3719EE74-1AE4-94F4-D74A-B945CE8E01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442" y="1963890"/>
            <a:ext cx="3296559" cy="3296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r</a:t>
            </a: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r</a:t>
            </a:r>
          </a:p>
          <a:p>
            <a:pPr marL="285750" indent="-285750">
              <a:buFont typeface="Arial" panose="020B0604020202020204" pitchFamily="34" charset="0"/>
              <a:buChar char="•"/>
            </a:pPr>
            <a:r>
              <a:rPr lang="en-US" dirty="0">
                <a:latin typeface="Calibri"/>
                <a:ea typeface="Verdana"/>
                <a:cs typeface="Calibri"/>
              </a:rPr>
              <a:t>read a word with r</a:t>
            </a:r>
          </a:p>
          <a:p>
            <a:pPr marL="285750" indent="-285750">
              <a:buFont typeface="Arial" panose="020B0604020202020204" pitchFamily="34" charset="0"/>
              <a:buChar char="•"/>
            </a:pPr>
            <a:r>
              <a:rPr lang="en-US" dirty="0">
                <a:latin typeface="Calibri"/>
                <a:ea typeface="Verdana"/>
                <a:cs typeface="Calibri"/>
              </a:rPr>
              <a:t>spell a word with r.</a:t>
            </a:r>
          </a:p>
          <a:p>
            <a:pPr marL="285750" indent="-285750">
              <a:buFont typeface="Arial" panose="020B0604020202020204" pitchFamily="34" charset="0"/>
              <a:buChar char="•"/>
            </a:pPr>
            <a:endParaRPr lang="en-US" dirty="0">
              <a:solidFill>
                <a:srgbClr val="0E1E42"/>
              </a:solidFill>
              <a:latin typeface="Calibri"/>
              <a:ea typeface="Verdana"/>
              <a:cs typeface="Calibri"/>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681E3-2938-029B-06FC-69031D036CD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67B85-FAA7-58DF-0E63-D3D1C57EC8B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4" name="Content Placeholder 2">
            <a:extLst>
              <a:ext uri="{FF2B5EF4-FFF2-40B4-BE49-F238E27FC236}">
                <a16:creationId xmlns:a16="http://schemas.microsoft.com/office/drawing/2014/main" id="{D4DD1D9C-E165-D583-258D-F57F9D2D8BCA}"/>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9BDF8A2-E917-AB15-7688-31A37A982B62}"/>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E4CB430F-7C30-E2B0-3661-E487492CCC5C}"/>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Content Placeholder 2">
            <a:extLst>
              <a:ext uri="{FF2B5EF4-FFF2-40B4-BE49-F238E27FC236}">
                <a16:creationId xmlns:a16="http://schemas.microsoft.com/office/drawing/2014/main" id="{35AFC01C-D78D-81BD-8427-3051E4957BE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EBD57FAF-88F1-0581-3A95-F6AB494F7BB1}"/>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2E006-ED5A-CF25-AA4E-DDA29D972DB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road">
            <a:extLst>
              <a:ext uri="{FF2B5EF4-FFF2-40B4-BE49-F238E27FC236}">
                <a16:creationId xmlns:a16="http://schemas.microsoft.com/office/drawing/2014/main" id="{1CCF2CC1-F97C-6321-62AE-F08BBEBE9A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097655"/>
            <a:ext cx="2662689" cy="2662689"/>
          </a:xfrm>
          <a:prstGeom prst="rect">
            <a:avLst/>
          </a:prstGeom>
        </p:spPr>
      </p:pic>
      <p:pic>
        <p:nvPicPr>
          <p:cNvPr id="7" name="Picture 6" descr="rabbit">
            <a:extLst>
              <a:ext uri="{FF2B5EF4-FFF2-40B4-BE49-F238E27FC236}">
                <a16:creationId xmlns:a16="http://schemas.microsoft.com/office/drawing/2014/main" id="{0FC285A3-94F9-1007-091E-2528EFE27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4655" y="2097655"/>
            <a:ext cx="2662689" cy="2662689"/>
          </a:xfrm>
          <a:prstGeom prst="rect">
            <a:avLst/>
          </a:prstGeom>
        </p:spPr>
      </p:pic>
      <p:pic>
        <p:nvPicPr>
          <p:cNvPr id="11" name="Picture 10" descr="nest">
            <a:extLst>
              <a:ext uri="{FF2B5EF4-FFF2-40B4-BE49-F238E27FC236}">
                <a16:creationId xmlns:a16="http://schemas.microsoft.com/office/drawing/2014/main" id="{C502F74C-A36B-F227-9D93-543ACEDFCF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42615" y="2097655"/>
            <a:ext cx="2662689" cy="2662689"/>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6CFE-EAAC-97C6-F674-96D9014F6D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8" name="Picture 7" descr="rain">
            <a:extLst>
              <a:ext uri="{FF2B5EF4-FFF2-40B4-BE49-F238E27FC236}">
                <a16:creationId xmlns:a16="http://schemas.microsoft.com/office/drawing/2014/main" id="{3E204EC0-C9D8-F443-3CF9-DDC4287F02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490" y="2391634"/>
            <a:ext cx="2674303" cy="2674303"/>
          </a:xfrm>
          <a:prstGeom prst="rect">
            <a:avLst/>
          </a:prstGeom>
        </p:spPr>
      </p:pic>
      <p:pic>
        <p:nvPicPr>
          <p:cNvPr id="4" name="Picture 3" descr="pear">
            <a:extLst>
              <a:ext uri="{FF2B5EF4-FFF2-40B4-BE49-F238E27FC236}">
                <a16:creationId xmlns:a16="http://schemas.microsoft.com/office/drawing/2014/main" id="{CC47F332-D5EE-1914-09A3-41FF8BE464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5971" y="1792062"/>
            <a:ext cx="2977180" cy="2977180"/>
          </a:xfrm>
          <a:prstGeom prst="rect">
            <a:avLst/>
          </a:prstGeom>
        </p:spPr>
      </p:pic>
      <p:pic>
        <p:nvPicPr>
          <p:cNvPr id="10" name="Picture 9" descr="rope">
            <a:extLst>
              <a:ext uri="{FF2B5EF4-FFF2-40B4-BE49-F238E27FC236}">
                <a16:creationId xmlns:a16="http://schemas.microsoft.com/office/drawing/2014/main" id="{2BB84C9B-CC07-BF37-476B-05E9F750E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2329" y="2088757"/>
            <a:ext cx="2977180" cy="2977180"/>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A8351-9693-1168-EF1B-2F766DBF13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2CB6D577-9EA0-9EE4-277F-C363BAE59E6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F34176-6E79-02CD-9ED9-A8693D5EA886}"/>
              </a:ext>
            </a:extLst>
          </p:cNvPr>
          <p:cNvSpPr>
            <a:spLocks noGrp="1"/>
          </p:cNvSpPr>
          <p:nvPr>
            <p:ph type="title"/>
          </p:nvPr>
        </p:nvSpPr>
        <p:spPr>
          <a:xfrm>
            <a:off x="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grpSp>
        <p:nvGrpSpPr>
          <p:cNvPr id="2" name="Group 1" descr="Four black dots in a row with a purple arrow beneath them, pointing from left to right">
            <a:extLst>
              <a:ext uri="{FF2B5EF4-FFF2-40B4-BE49-F238E27FC236}">
                <a16:creationId xmlns:a16="http://schemas.microsoft.com/office/drawing/2014/main" id="{4B59FDA7-AFE9-9BE6-071A-D14538B61126}"/>
              </a:ext>
            </a:extLst>
          </p:cNvPr>
          <p:cNvGrpSpPr/>
          <p:nvPr/>
        </p:nvGrpSpPr>
        <p:grpSpPr>
          <a:xfrm>
            <a:off x="1895595" y="2808787"/>
            <a:ext cx="4608668" cy="1763322"/>
            <a:chOff x="1879022" y="3386254"/>
            <a:chExt cx="4608668" cy="1763322"/>
          </a:xfrm>
        </p:grpSpPr>
        <p:grpSp>
          <p:nvGrpSpPr>
            <p:cNvPr id="3" name="Group 2">
              <a:extLst>
                <a:ext uri="{FF2B5EF4-FFF2-40B4-BE49-F238E27FC236}">
                  <a16:creationId xmlns:a16="http://schemas.microsoft.com/office/drawing/2014/main" id="{3ECAEAF1-1F1C-C2C8-CB53-694AE7072BCE}"/>
                </a:ext>
              </a:extLst>
            </p:cNvPr>
            <p:cNvGrpSpPr/>
            <p:nvPr/>
          </p:nvGrpSpPr>
          <p:grpSpPr>
            <a:xfrm>
              <a:off x="2238165" y="3386254"/>
              <a:ext cx="3846242" cy="657134"/>
              <a:chOff x="1048557" y="3213718"/>
              <a:chExt cx="3846242" cy="657134"/>
            </a:xfrm>
          </p:grpSpPr>
          <p:sp>
            <p:nvSpPr>
              <p:cNvPr id="6" name="Oval 5">
                <a:extLst>
                  <a:ext uri="{FF2B5EF4-FFF2-40B4-BE49-F238E27FC236}">
                    <a16:creationId xmlns:a16="http://schemas.microsoft.com/office/drawing/2014/main" id="{9C09BB10-861A-7B96-5E11-AC193B56DFD3}"/>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8DCBEBF7-13E4-E960-0B2C-BCFABA507591}"/>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7891EE76-DC79-A555-AA5A-187ABB4A4BEB}"/>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a:extLst>
                  <a:ext uri="{FF2B5EF4-FFF2-40B4-BE49-F238E27FC236}">
                    <a16:creationId xmlns:a16="http://schemas.microsoft.com/office/drawing/2014/main" id="{F770B4DE-B955-C371-0DB4-E7BCC14947FC}"/>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 name="Graphic 4">
              <a:extLst>
                <a:ext uri="{FF2B5EF4-FFF2-40B4-BE49-F238E27FC236}">
                  <a16:creationId xmlns:a16="http://schemas.microsoft.com/office/drawing/2014/main" id="{83BC673F-39F9-7EF9-9F47-22F64647A1B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028" name="Picture 4" descr="glass">
            <a:extLst>
              <a:ext uri="{FF2B5EF4-FFF2-40B4-BE49-F238E27FC236}">
                <a16:creationId xmlns:a16="http://schemas.microsoft.com/office/drawing/2014/main" id="{4D84B999-1FE6-4912-F729-74A5122EE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844607" y="917558"/>
            <a:ext cx="1643892" cy="16438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skirt">
            <a:extLst>
              <a:ext uri="{FF2B5EF4-FFF2-40B4-BE49-F238E27FC236}">
                <a16:creationId xmlns:a16="http://schemas.microsoft.com/office/drawing/2014/main" id="{5FB99CFE-84F7-7061-3F7A-780A23C16857}"/>
              </a:ext>
            </a:extLst>
          </p:cNvPr>
          <p:cNvPicPr>
            <a:picLocks noChangeAspect="1"/>
          </p:cNvPicPr>
          <p:nvPr/>
        </p:nvPicPr>
        <p:blipFill>
          <a:blip r:embed="rId6"/>
          <a:stretch>
            <a:fillRect/>
          </a:stretch>
        </p:blipFill>
        <p:spPr>
          <a:xfrm>
            <a:off x="7844607" y="2869991"/>
            <a:ext cx="1643892" cy="1702118"/>
          </a:xfrm>
          <a:prstGeom prst="rect">
            <a:avLst/>
          </a:prstGeom>
        </p:spPr>
      </p:pic>
      <p:pic>
        <p:nvPicPr>
          <p:cNvPr id="1026" name="Picture 2" descr="flag">
            <a:extLst>
              <a:ext uri="{FF2B5EF4-FFF2-40B4-BE49-F238E27FC236}">
                <a16:creationId xmlns:a16="http://schemas.microsoft.com/office/drawing/2014/main" id="{ED629F6C-0485-4594-E9A8-CFCD27B313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9423" y="4459647"/>
            <a:ext cx="1994258" cy="2064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000CE4-700F-7D0E-4DEF-B118BB5E984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0F584C96-160F-6301-A89C-C0F099E06B24}"/>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CE2596-B437-6E71-97F2-3469E93E71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    rap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32A0B-49FF-8400-6D6B-7450A2C58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4" name="Content Placeholder 2">
            <a:extLst>
              <a:ext uri="{FF2B5EF4-FFF2-40B4-BE49-F238E27FC236}">
                <a16:creationId xmlns:a16="http://schemas.microsoft.com/office/drawing/2014/main" id="{6FA6DCAB-73D9-D4F6-EA7D-26EDFD9D51D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763E89-7CE8-AB8C-56DB-169BFC6F28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E59ECC34-F001-590D-AD0B-BBBFC5C0560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60E23-AFF2-15DC-ECBC-8C60D8A5072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a:t>
            </a:r>
            <a:r>
              <a:rPr lang="en-AU" sz="800" baseline="0">
                <a:solidFill>
                  <a:schemeClr val="bg1">
                    <a:lumMod val="95000"/>
                  </a:schemeClr>
                </a:solidFill>
              </a:rPr>
              <a:t> do read</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   ram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6190E-B75C-5C11-4E19-B431A5D273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4" name="Picture 3" descr="ran">
            <a:extLst>
              <a:ext uri="{FF2B5EF4-FFF2-40B4-BE49-F238E27FC236}">
                <a16:creationId xmlns:a16="http://schemas.microsoft.com/office/drawing/2014/main" id="{A3C0AFDB-27A6-F963-532E-2473D319E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2A5D6E-1915-B509-B124-739F11A8CB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ran">
            <a:extLst>
              <a:ext uri="{FF2B5EF4-FFF2-40B4-BE49-F238E27FC236}">
                <a16:creationId xmlns:a16="http://schemas.microsoft.com/office/drawing/2014/main" id="{E5209816-5132-185D-7562-7904101D1B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5" name="Picture 4" descr="rat">
            <a:extLst>
              <a:ext uri="{FF2B5EF4-FFF2-40B4-BE49-F238E27FC236}">
                <a16:creationId xmlns:a16="http://schemas.microsoft.com/office/drawing/2014/main" id="{B3AE391B-7531-13C6-3043-88838ACDBF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91873-208D-382E-B835-7BED966BD67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ran">
            <a:extLst>
              <a:ext uri="{FF2B5EF4-FFF2-40B4-BE49-F238E27FC236}">
                <a16:creationId xmlns:a16="http://schemas.microsoft.com/office/drawing/2014/main" id="{2305AEE9-20C2-8103-467B-86AF6B8A0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7" name="Picture 6" descr="rat">
            <a:extLst>
              <a:ext uri="{FF2B5EF4-FFF2-40B4-BE49-F238E27FC236}">
                <a16:creationId xmlns:a16="http://schemas.microsoft.com/office/drawing/2014/main" id="{3F8892F5-EA5E-B721-D289-3D14A9AB3F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pic>
        <p:nvPicPr>
          <p:cNvPr id="10" name="Picture 9" descr="rip">
            <a:extLst>
              <a:ext uri="{FF2B5EF4-FFF2-40B4-BE49-F238E27FC236}">
                <a16:creationId xmlns:a16="http://schemas.microsoft.com/office/drawing/2014/main" id="{AF56622F-69A2-FC37-4A39-E208D8E86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1757" y="2606565"/>
            <a:ext cx="2401129" cy="2401129"/>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6DA1-56E7-C316-4E93-679FB1D02F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3" name="Picture 2" descr="rat">
            <a:extLst>
              <a:ext uri="{FF2B5EF4-FFF2-40B4-BE49-F238E27FC236}">
                <a16:creationId xmlns:a16="http://schemas.microsoft.com/office/drawing/2014/main" id="{0002106E-61C5-F0E6-1852-4D5169C7D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C4C02C-EE51-3494-38B1-BDD09D82DD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a:t>
            </a:r>
            <a:r>
              <a:rPr lang="en-AU" sz="800" baseline="0">
                <a:solidFill>
                  <a:schemeClr val="bg1">
                    <a:lumMod val="95000"/>
                  </a:schemeClr>
                </a:solidFill>
              </a:rPr>
              <a:t> do write</a:t>
            </a:r>
            <a:endParaRPr lang="en-AU" sz="800">
              <a:solidFill>
                <a:schemeClr val="bg1">
                  <a:lumMod val="95000"/>
                </a:schemeClr>
              </a:solidFill>
            </a:endParaRPr>
          </a:p>
        </p:txBody>
      </p:sp>
      <p:pic>
        <p:nvPicPr>
          <p:cNvPr id="4" name="Picture 3" descr="rat">
            <a:extLst>
              <a:ext uri="{FF2B5EF4-FFF2-40B4-BE49-F238E27FC236}">
                <a16:creationId xmlns:a16="http://schemas.microsoft.com/office/drawing/2014/main" id="{FBE4162A-FE15-5262-A624-BE7461BD2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2" name="Picture 1" descr="ram">
            <a:extLst>
              <a:ext uri="{FF2B5EF4-FFF2-40B4-BE49-F238E27FC236}">
                <a16:creationId xmlns:a16="http://schemas.microsoft.com/office/drawing/2014/main" id="{39CF9FB2-ECF2-E56A-17EE-8CF56C4DE3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B4418-94CD-27F1-23D3-D5400C703DC3}"/>
              </a:ext>
            </a:extLst>
          </p:cNvPr>
          <p:cNvSpPr>
            <a:spLocks noGrp="1"/>
          </p:cNvSpPr>
          <p:nvPr>
            <p:ph type="title" idx="4294967295"/>
          </p:nvPr>
        </p:nvSpPr>
        <p:spPr>
          <a:xfrm>
            <a:off x="0" y="-1325563"/>
            <a:ext cx="10515600" cy="1325563"/>
          </a:xfrm>
        </p:spPr>
        <p:txBody>
          <a:bodyPr/>
          <a:lstStyle/>
          <a:p>
            <a:r>
              <a:rPr lang="en-AU" sz="800">
                <a:solidFill>
                  <a:schemeClr val="bg1">
                    <a:lumMod val="95000"/>
                  </a:schemeClr>
                </a:solidFill>
              </a:rPr>
              <a:t>Slide 3 Review</a:t>
            </a:r>
          </a:p>
        </p:txBody>
      </p:sp>
      <p:pic>
        <p:nvPicPr>
          <p:cNvPr id="26" name="Picture 25" descr="moose">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5299" y="1610242"/>
            <a:ext cx="1848206" cy="1848206"/>
          </a:xfrm>
          <a:prstGeom prst="rect">
            <a:avLst/>
          </a:prstGeom>
        </p:spPr>
      </p:pic>
      <p:pic>
        <p:nvPicPr>
          <p:cNvPr id="19" name="Picture 18" descr="hand">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4" y="1594073"/>
            <a:ext cx="1647076" cy="1647076"/>
          </a:xfrm>
          <a:prstGeom prst="rect">
            <a:avLst/>
          </a:prstGeom>
        </p:spPr>
      </p:pic>
      <p:pic>
        <p:nvPicPr>
          <p:cNvPr id="13" name="Picture 12" descr="nuts">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78495" y="1691817"/>
            <a:ext cx="1766631" cy="1766631"/>
          </a:xfrm>
          <a:prstGeom prst="rect">
            <a:avLst/>
          </a:prstGeom>
        </p:spPr>
      </p:pic>
      <p:pic>
        <p:nvPicPr>
          <p:cNvPr id="24" name="Picture 23" descr="elephan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0" y="3730168"/>
            <a:ext cx="1990626" cy="1990626"/>
          </a:xfrm>
          <a:prstGeom prst="rect">
            <a:avLst/>
          </a:prstGeom>
        </p:spPr>
      </p:pic>
      <p:pic>
        <p:nvPicPr>
          <p:cNvPr id="17" name="Picture 16" descr="puzzl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73934"/>
            <a:ext cx="1647076" cy="1647076"/>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78495" y="3849873"/>
            <a:ext cx="1766631" cy="1674459"/>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0775E-195B-8CA8-B80F-7395E2577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rat">
            <a:extLst>
              <a:ext uri="{FF2B5EF4-FFF2-40B4-BE49-F238E27FC236}">
                <a16:creationId xmlns:a16="http://schemas.microsoft.com/office/drawing/2014/main" id="{D87A2978-EE75-E809-5984-10BEB0E04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10" name="Picture 9" descr="ram">
            <a:extLst>
              <a:ext uri="{FF2B5EF4-FFF2-40B4-BE49-F238E27FC236}">
                <a16:creationId xmlns:a16="http://schemas.microsoft.com/office/drawing/2014/main" id="{777FE184-7A20-344B-CEDE-33A440FA97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pic>
        <p:nvPicPr>
          <p:cNvPr id="7" name="Picture 6" descr="rim">
            <a:extLst>
              <a:ext uri="{FF2B5EF4-FFF2-40B4-BE49-F238E27FC236}">
                <a16:creationId xmlns:a16="http://schemas.microsoft.com/office/drawing/2014/main" id="{1E2F5D86-2EFC-3E09-F0B7-D98C3D6452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11603" y="2552631"/>
            <a:ext cx="2909111" cy="2351758"/>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0167A-7B59-5C21-17C1-5284C3DB935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to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018883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94F634-BCBA-D8E6-89F3-E63FACA7E8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a:t>
            </a:r>
            <a:r>
              <a:rPr lang="en-AU" sz="800" baseline="0">
                <a:solidFill>
                  <a:schemeClr val="bg1">
                    <a:lumMod val="95000"/>
                  </a:schemeClr>
                </a:solidFill>
              </a:rPr>
              <a:t> do read write</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73579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F9BF7A-6D30-0CA1-5F18-E4D12A86F53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rat ran to the ram.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8E773-B7A8-9176-827A-6FED2EC569E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ram ran.</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22D76-B630-B83C-C4E3-BCEAC148893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DD9F7-656D-E3DD-79E0-A3D2916B0BF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D650-2EC5-D672-1C29-BDB8180F8E5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705642"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r</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rap</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rat</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4" name="Picture 3" descr="rip">
            <a:extLst>
              <a:ext uri="{FF2B5EF4-FFF2-40B4-BE49-F238E27FC236}">
                <a16:creationId xmlns:a16="http://schemas.microsoft.com/office/drawing/2014/main" id="{9C04F0CE-1686-531F-4436-8BEF5D0296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29338" y="3428524"/>
            <a:ext cx="880678" cy="880678"/>
          </a:xfrm>
          <a:prstGeom prst="rect">
            <a:avLst/>
          </a:prstGeom>
        </p:spPr>
      </p:pic>
      <p:pic>
        <p:nvPicPr>
          <p:cNvPr id="5" name="Picture 4" descr="ram">
            <a:extLst>
              <a:ext uri="{FF2B5EF4-FFF2-40B4-BE49-F238E27FC236}">
                <a16:creationId xmlns:a16="http://schemas.microsoft.com/office/drawing/2014/main" id="{0586137B-4C76-E9D2-0A91-88CB461392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71372" y="4426101"/>
            <a:ext cx="880678" cy="880678"/>
          </a:xfrm>
          <a:prstGeom prst="rect">
            <a:avLst/>
          </a:prstGeom>
        </p:spPr>
      </p:pic>
      <p:pic>
        <p:nvPicPr>
          <p:cNvPr id="7" name="Picture 6" descr="ran">
            <a:extLst>
              <a:ext uri="{FF2B5EF4-FFF2-40B4-BE49-F238E27FC236}">
                <a16:creationId xmlns:a16="http://schemas.microsoft.com/office/drawing/2014/main" id="{6B606349-E0E8-2C42-3F43-4CC22434184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03450" y="5423678"/>
            <a:ext cx="948599" cy="94859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616E-DE5D-BC16-1C5D-A176E8C9213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3" name="Picture 2" descr="Student sheet 2.4">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8317" y="443472"/>
            <a:ext cx="4056163" cy="572560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2F94281-05C9-6F09-6A84-E4B47F14BB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a:t>
            </a:r>
            <a:r>
              <a:rPr lang="en-AU" sz="800" baseline="0">
                <a:solidFill>
                  <a:schemeClr val="bg1">
                    <a:lumMod val="95000"/>
                  </a:schemeClr>
                </a:solidFill>
              </a:rPr>
              <a:t> You do</a:t>
            </a:r>
            <a:endParaRPr lang="en-AU" sz="800">
              <a:solidFill>
                <a:schemeClr val="bg1">
                  <a:lumMod val="95000"/>
                </a:schemeClr>
              </a:solidFill>
            </a:endParaRP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879D579-4206-2C3B-9984-4649124D962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2191-94F3-69C2-6D7D-C1B1CA8474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AA684-E1AA-3BCD-257B-85085A7A3F5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18E230-9C8D-8813-7708-E55C2273D2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pen   hip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BD43D-F7E3-2DA7-1685-2EAAED1E530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i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505" y="2513423"/>
            <a:ext cx="2521460" cy="2521460"/>
          </a:xfrm>
          <a:prstGeom prst="rect">
            <a:avLst/>
          </a:prstGeom>
        </p:spPr>
      </p:pic>
      <p:pic>
        <p:nvPicPr>
          <p:cNvPr id="4" name="Picture 3" descr="he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8695" y="2065219"/>
            <a:ext cx="3109810" cy="3117585"/>
          </a:xfrm>
          <a:prstGeom prst="rect">
            <a:avLst/>
          </a:prstGeom>
        </p:spPr>
      </p:pic>
      <p:pic>
        <p:nvPicPr>
          <p:cNvPr id="7" name="Picture 6" descr="he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53410" y="2359080"/>
            <a:ext cx="2509085" cy="2821744"/>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350F4-EAE3-A04C-3263-4E92B07BE5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my    a    is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FD02-F2EB-05FE-1670-DFEF71B2E9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pin is in my hem.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64eff3df-e3d6-48ed-978f-45ff25640900"/>
    <ds:schemaRef ds:uri="http://schemas.microsoft.com/office/2006/documentManagement/types"/>
    <ds:schemaRef ds:uri="http://purl.org/dc/elements/1.1/"/>
    <ds:schemaRef ds:uri="http://schemas.microsoft.com/office/infopath/2007/PartnerControls"/>
    <ds:schemaRef ds:uri="http://schemas.microsoft.com/office/2006/metadata/properties"/>
    <ds:schemaRef ds:uri="ff236c08-9611-4854-a4bb-16d44b7327b6"/>
    <ds:schemaRef ds:uri="http://www.w3.org/XML/1998/namespace"/>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527</TotalTime>
  <Words>4080</Words>
  <Application>Microsoft Office PowerPoint</Application>
  <PresentationFormat>Widescreen</PresentationFormat>
  <Paragraphs>567</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