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notesSlides/notesSlide26.xml" ContentType="application/vnd.openxmlformats-officedocument.presentationml.notesSlide+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tags/tag39.xml" ContentType="application/vnd.openxmlformats-officedocument.presentationml.tags+xml"/>
  <Override PartName="/ppt/notesSlides/notesSlide35.xml" ContentType="application/vnd.openxmlformats-officedocument.presentationml.notesSlide+xml"/>
  <Override PartName="/ppt/tags/tag40.xml" ContentType="application/vnd.openxmlformats-officedocument.presentationml.tags+xml"/>
  <Override PartName="/ppt/notesSlides/notesSlide36.xml" ContentType="application/vnd.openxmlformats-officedocument.presentationml.notesSlide+xml"/>
  <Override PartName="/ppt/tags/tag41.xml" ContentType="application/vnd.openxmlformats-officedocument.presentationml.tags+xml"/>
  <Override PartName="/ppt/notesSlides/notesSlide37.xml" ContentType="application/vnd.openxmlformats-officedocument.presentationml.notesSlide+xml"/>
  <Override PartName="/ppt/tags/tag42.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1" r:id="rId5"/>
  </p:sldMasterIdLst>
  <p:notesMasterIdLst>
    <p:notesMasterId r:id="rId44"/>
  </p:notesMasterIdLst>
  <p:handoutMasterIdLst>
    <p:handoutMasterId r:id="rId45"/>
  </p:handoutMasterIdLst>
  <p:sldIdLst>
    <p:sldId id="520" r:id="rId6"/>
    <p:sldId id="518" r:id="rId7"/>
    <p:sldId id="510" r:id="rId8"/>
    <p:sldId id="509" r:id="rId9"/>
    <p:sldId id="522" r:id="rId10"/>
    <p:sldId id="511" r:id="rId11"/>
    <p:sldId id="512" r:id="rId12"/>
    <p:sldId id="513" r:id="rId13"/>
    <p:sldId id="514" r:id="rId14"/>
    <p:sldId id="515" r:id="rId15"/>
    <p:sldId id="521" r:id="rId16"/>
    <p:sldId id="517" r:id="rId17"/>
    <p:sldId id="519"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480" r:id="rId36"/>
    <p:sldId id="504" r:id="rId37"/>
    <p:sldId id="502" r:id="rId38"/>
    <p:sldId id="505" r:id="rId39"/>
    <p:sldId id="449" r:id="rId40"/>
    <p:sldId id="437" r:id="rId41"/>
    <p:sldId id="446" r:id="rId42"/>
    <p:sldId id="448" r:id="rId43"/>
  </p:sldIdLst>
  <p:sldSz cx="12192000" cy="6858000"/>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08253"/>
    <a:srgbClr val="D6EFEC"/>
    <a:srgbClr val="D9ECE5"/>
    <a:srgbClr val="0E1E42"/>
    <a:srgbClr val="0E1D42"/>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383785-FCBF-4228-90C1-02F01809F2C7}" v="2" dt="2024-12-16T00:58:16.7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86320" autoAdjust="0"/>
  </p:normalViewPr>
  <p:slideViewPr>
    <p:cSldViewPr snapToGrid="0">
      <p:cViewPr varScale="1">
        <p:scale>
          <a:sx n="95" d="100"/>
          <a:sy n="95" d="100"/>
        </p:scale>
        <p:origin x="1158" y="90"/>
      </p:cViewPr>
      <p:guideLst>
        <p:guide orient="horz" pos="2160"/>
        <p:guide pos="3840"/>
      </p:guideLst>
    </p:cSldViewPr>
  </p:slideViewPr>
  <p:outlineViewPr>
    <p:cViewPr>
      <p:scale>
        <a:sx n="33" d="100"/>
        <a:sy n="33" d="100"/>
      </p:scale>
      <p:origin x="0" y="0"/>
    </p:cViewPr>
  </p:outlineViewPr>
  <p:notesTextViewPr>
    <p:cViewPr>
      <p:scale>
        <a:sx n="1" d="1"/>
        <a:sy n="1" d="1"/>
      </p:scale>
      <p:origin x="0" y="-30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3" Type="http://schemas.microsoft.com/office/2018/10/relationships/authors" Target="author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gs" Target="tags/tag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Power" userId="f3410e55-3c0b-475c-b0b5-72038337e5c9" providerId="ADAL" clId="{BB73C790-26A7-4A6B-B129-EC2236E44BAF}"/>
    <pc:docChg chg="undo custSel modSld">
      <pc:chgData name="Martine Power" userId="f3410e55-3c0b-475c-b0b5-72038337e5c9" providerId="ADAL" clId="{BB73C790-26A7-4A6B-B129-EC2236E44BAF}" dt="2024-10-07T04:42:57.683" v="152" actId="20577"/>
      <pc:docMkLst>
        <pc:docMk/>
      </pc:docMkLst>
      <pc:sldChg chg="modNotesTx">
        <pc:chgData name="Martine Power" userId="f3410e55-3c0b-475c-b0b5-72038337e5c9" providerId="ADAL" clId="{BB73C790-26A7-4A6B-B129-EC2236E44BAF}" dt="2024-10-07T03:48:36.123" v="151" actId="113"/>
        <pc:sldMkLst>
          <pc:docMk/>
          <pc:sldMk cId="4150549256" sldId="437"/>
        </pc:sldMkLst>
      </pc:sldChg>
      <pc:sldChg chg="modNotesTx">
        <pc:chgData name="Martine Power" userId="f3410e55-3c0b-475c-b0b5-72038337e5c9" providerId="ADAL" clId="{BB73C790-26A7-4A6B-B129-EC2236E44BAF}" dt="2024-10-07T03:23:59.400" v="92" actId="20577"/>
        <pc:sldMkLst>
          <pc:docMk/>
          <pc:sldMk cId="3790191868" sldId="442"/>
        </pc:sldMkLst>
      </pc:sldChg>
      <pc:sldChg chg="modNotesTx">
        <pc:chgData name="Martine Power" userId="f3410e55-3c0b-475c-b0b5-72038337e5c9" providerId="ADAL" clId="{BB73C790-26A7-4A6B-B129-EC2236E44BAF}" dt="2024-10-07T03:25:04.941" v="107" actId="113"/>
        <pc:sldMkLst>
          <pc:docMk/>
          <pc:sldMk cId="1548968196" sldId="443"/>
        </pc:sldMkLst>
      </pc:sldChg>
      <pc:sldChg chg="modNotesTx">
        <pc:chgData name="Martine Power" userId="f3410e55-3c0b-475c-b0b5-72038337e5c9" providerId="ADAL" clId="{BB73C790-26A7-4A6B-B129-EC2236E44BAF}" dt="2024-10-07T03:26:03.938" v="111" actId="113"/>
        <pc:sldMkLst>
          <pc:docMk/>
          <pc:sldMk cId="1550106778" sldId="444"/>
        </pc:sldMkLst>
      </pc:sldChg>
      <pc:sldChg chg="modNotesTx">
        <pc:chgData name="Martine Power" userId="f3410e55-3c0b-475c-b0b5-72038337e5c9" providerId="ADAL" clId="{BB73C790-26A7-4A6B-B129-EC2236E44BAF}" dt="2024-10-07T03:26:55.256" v="115" actId="113"/>
        <pc:sldMkLst>
          <pc:docMk/>
          <pc:sldMk cId="2708634835" sldId="445"/>
        </pc:sldMkLst>
      </pc:sldChg>
      <pc:sldChg chg="modNotesTx">
        <pc:chgData name="Martine Power" userId="f3410e55-3c0b-475c-b0b5-72038337e5c9" providerId="ADAL" clId="{BB73C790-26A7-4A6B-B129-EC2236E44BAF}" dt="2024-10-07T03:47:29.310" v="149" actId="20577"/>
        <pc:sldMkLst>
          <pc:docMk/>
          <pc:sldMk cId="240114052" sldId="449"/>
        </pc:sldMkLst>
      </pc:sldChg>
      <pc:sldChg chg="modNotesTx">
        <pc:chgData name="Martine Power" userId="f3410e55-3c0b-475c-b0b5-72038337e5c9" providerId="ADAL" clId="{BB73C790-26A7-4A6B-B129-EC2236E44BAF}" dt="2024-10-07T03:31:01.213" v="120" actId="113"/>
        <pc:sldMkLst>
          <pc:docMk/>
          <pc:sldMk cId="2806691242" sldId="472"/>
        </pc:sldMkLst>
      </pc:sldChg>
      <pc:sldChg chg="modNotesTx">
        <pc:chgData name="Martine Power" userId="f3410e55-3c0b-475c-b0b5-72038337e5c9" providerId="ADAL" clId="{BB73C790-26A7-4A6B-B129-EC2236E44BAF}" dt="2024-10-07T03:31:39.620" v="122" actId="113"/>
        <pc:sldMkLst>
          <pc:docMk/>
          <pc:sldMk cId="2667868244" sldId="473"/>
        </pc:sldMkLst>
      </pc:sldChg>
      <pc:sldChg chg="modNotesTx">
        <pc:chgData name="Martine Power" userId="f3410e55-3c0b-475c-b0b5-72038337e5c9" providerId="ADAL" clId="{BB73C790-26A7-4A6B-B129-EC2236E44BAF}" dt="2024-10-07T04:42:57.683" v="152" actId="20577"/>
        <pc:sldMkLst>
          <pc:docMk/>
          <pc:sldMk cId="908412850" sldId="475"/>
        </pc:sldMkLst>
      </pc:sldChg>
      <pc:sldChg chg="modNotesTx">
        <pc:chgData name="Martine Power" userId="f3410e55-3c0b-475c-b0b5-72038337e5c9" providerId="ADAL" clId="{BB73C790-26A7-4A6B-B129-EC2236E44BAF}" dt="2024-10-07T03:35:00.991" v="129" actId="113"/>
        <pc:sldMkLst>
          <pc:docMk/>
          <pc:sldMk cId="1716554648" sldId="476"/>
        </pc:sldMkLst>
      </pc:sldChg>
      <pc:sldChg chg="modNotesTx">
        <pc:chgData name="Martine Power" userId="f3410e55-3c0b-475c-b0b5-72038337e5c9" providerId="ADAL" clId="{BB73C790-26A7-4A6B-B129-EC2236E44BAF}" dt="2024-10-07T03:37:36.594" v="136" actId="20577"/>
        <pc:sldMkLst>
          <pc:docMk/>
          <pc:sldMk cId="3005270447" sldId="480"/>
        </pc:sldMkLst>
      </pc:sldChg>
      <pc:sldChg chg="modNotesTx">
        <pc:chgData name="Martine Power" userId="f3410e55-3c0b-475c-b0b5-72038337e5c9" providerId="ADAL" clId="{BB73C790-26A7-4A6B-B129-EC2236E44BAF}" dt="2024-10-07T03:32:09.071" v="124" actId="113"/>
        <pc:sldMkLst>
          <pc:docMk/>
          <pc:sldMk cId="3577013097" sldId="498"/>
        </pc:sldMkLst>
      </pc:sldChg>
      <pc:sldChg chg="modNotesTx">
        <pc:chgData name="Martine Power" userId="f3410e55-3c0b-475c-b0b5-72038337e5c9" providerId="ADAL" clId="{BB73C790-26A7-4A6B-B129-EC2236E44BAF}" dt="2024-10-07T03:36:33.511" v="133" actId="113"/>
        <pc:sldMkLst>
          <pc:docMk/>
          <pc:sldMk cId="2230884598" sldId="499"/>
        </pc:sldMkLst>
      </pc:sldChg>
      <pc:sldChg chg="modNotesTx">
        <pc:chgData name="Martine Power" userId="f3410e55-3c0b-475c-b0b5-72038337e5c9" providerId="ADAL" clId="{BB73C790-26A7-4A6B-B129-EC2236E44BAF}" dt="2024-10-07T03:40:06.171" v="139" actId="20577"/>
        <pc:sldMkLst>
          <pc:docMk/>
          <pc:sldMk cId="3426776120" sldId="502"/>
        </pc:sldMkLst>
      </pc:sldChg>
      <pc:sldChg chg="modNotesTx">
        <pc:chgData name="Martine Power" userId="f3410e55-3c0b-475c-b0b5-72038337e5c9" providerId="ADAL" clId="{BB73C790-26A7-4A6B-B129-EC2236E44BAF}" dt="2024-10-07T03:39:04.028" v="138" actId="20577"/>
        <pc:sldMkLst>
          <pc:docMk/>
          <pc:sldMk cId="945680467" sldId="504"/>
        </pc:sldMkLst>
      </pc:sldChg>
      <pc:sldChg chg="modNotesTx">
        <pc:chgData name="Martine Power" userId="f3410e55-3c0b-475c-b0b5-72038337e5c9" providerId="ADAL" clId="{BB73C790-26A7-4A6B-B129-EC2236E44BAF}" dt="2024-10-07T03:40:56.484" v="141" actId="20577"/>
        <pc:sldMkLst>
          <pc:docMk/>
          <pc:sldMk cId="48479127" sldId="505"/>
        </pc:sldMkLst>
      </pc:sldChg>
      <pc:sldChg chg="modNotesTx">
        <pc:chgData name="Martine Power" userId="f3410e55-3c0b-475c-b0b5-72038337e5c9" providerId="ADAL" clId="{BB73C790-26A7-4A6B-B129-EC2236E44BAF}" dt="2024-10-07T02:46:40.855" v="48" actId="20577"/>
        <pc:sldMkLst>
          <pc:docMk/>
          <pc:sldMk cId="3580694833" sldId="510"/>
        </pc:sldMkLst>
      </pc:sldChg>
      <pc:sldChg chg="modNotesTx">
        <pc:chgData name="Martine Power" userId="f3410e55-3c0b-475c-b0b5-72038337e5c9" providerId="ADAL" clId="{BB73C790-26A7-4A6B-B129-EC2236E44BAF}" dt="2024-10-07T03:10:09.980" v="55"/>
        <pc:sldMkLst>
          <pc:docMk/>
          <pc:sldMk cId="702303488" sldId="511"/>
        </pc:sldMkLst>
      </pc:sldChg>
      <pc:sldChg chg="modNotesTx">
        <pc:chgData name="Martine Power" userId="f3410e55-3c0b-475c-b0b5-72038337e5c9" providerId="ADAL" clId="{BB73C790-26A7-4A6B-B129-EC2236E44BAF}" dt="2024-10-07T03:10:41.761" v="58" actId="20577"/>
        <pc:sldMkLst>
          <pc:docMk/>
          <pc:sldMk cId="2491177883" sldId="512"/>
        </pc:sldMkLst>
      </pc:sldChg>
      <pc:sldChg chg="modNotesTx">
        <pc:chgData name="Martine Power" userId="f3410e55-3c0b-475c-b0b5-72038337e5c9" providerId="ADAL" clId="{BB73C790-26A7-4A6B-B129-EC2236E44BAF}" dt="2024-10-07T03:11:47.831" v="68" actId="113"/>
        <pc:sldMkLst>
          <pc:docMk/>
          <pc:sldMk cId="868684786" sldId="513"/>
        </pc:sldMkLst>
      </pc:sldChg>
      <pc:sldChg chg="modNotesTx">
        <pc:chgData name="Martine Power" userId="f3410e55-3c0b-475c-b0b5-72038337e5c9" providerId="ADAL" clId="{BB73C790-26A7-4A6B-B129-EC2236E44BAF}" dt="2024-10-07T03:12:08.600" v="70" actId="5793"/>
        <pc:sldMkLst>
          <pc:docMk/>
          <pc:sldMk cId="1259779433" sldId="514"/>
        </pc:sldMkLst>
      </pc:sldChg>
      <pc:sldChg chg="modNotesTx">
        <pc:chgData name="Martine Power" userId="f3410e55-3c0b-475c-b0b5-72038337e5c9" providerId="ADAL" clId="{BB73C790-26A7-4A6B-B129-EC2236E44BAF}" dt="2024-10-07T03:15:02.639" v="81" actId="20577"/>
        <pc:sldMkLst>
          <pc:docMk/>
          <pc:sldMk cId="1971552586" sldId="515"/>
        </pc:sldMkLst>
      </pc:sldChg>
      <pc:sldChg chg="modNotesTx">
        <pc:chgData name="Martine Power" userId="f3410e55-3c0b-475c-b0b5-72038337e5c9" providerId="ADAL" clId="{BB73C790-26A7-4A6B-B129-EC2236E44BAF}" dt="2024-10-07T03:20:04.537" v="87" actId="20577"/>
        <pc:sldMkLst>
          <pc:docMk/>
          <pc:sldMk cId="1921910358" sldId="517"/>
        </pc:sldMkLst>
      </pc:sldChg>
      <pc:sldChg chg="modNotesTx">
        <pc:chgData name="Martine Power" userId="f3410e55-3c0b-475c-b0b5-72038337e5c9" providerId="ADAL" clId="{BB73C790-26A7-4A6B-B129-EC2236E44BAF}" dt="2024-10-07T03:01:00.054" v="51" actId="114"/>
        <pc:sldMkLst>
          <pc:docMk/>
          <pc:sldMk cId="1797789494" sldId="518"/>
        </pc:sldMkLst>
      </pc:sldChg>
      <pc:sldChg chg="modNotesTx">
        <pc:chgData name="Martine Power" userId="f3410e55-3c0b-475c-b0b5-72038337e5c9" providerId="ADAL" clId="{BB73C790-26A7-4A6B-B129-EC2236E44BAF}" dt="2024-10-07T03:21:26.074" v="91" actId="20577"/>
        <pc:sldMkLst>
          <pc:docMk/>
          <pc:sldMk cId="3324446923" sldId="519"/>
        </pc:sldMkLst>
      </pc:sldChg>
      <pc:sldChg chg="modNotesTx">
        <pc:chgData name="Martine Power" userId="f3410e55-3c0b-475c-b0b5-72038337e5c9" providerId="ADAL" clId="{BB73C790-26A7-4A6B-B129-EC2236E44BAF}" dt="2024-10-07T02:37:11.392" v="19" actId="313"/>
        <pc:sldMkLst>
          <pc:docMk/>
          <pc:sldMk cId="409148390" sldId="520"/>
        </pc:sldMkLst>
      </pc:sldChg>
    </pc:docChg>
  </pc:docChgLst>
  <pc:docChgLst>
    <pc:chgData name="Kerrie Shanahan" userId="ae473d9f-76e9-476f-892f-2674ea963afc" providerId="ADAL" clId="{B9C6061A-47D9-42BC-84CC-009D80DC1A4D}"/>
    <pc:docChg chg="undo custSel addSld delSld modMainMaster">
      <pc:chgData name="Kerrie Shanahan" userId="ae473d9f-76e9-476f-892f-2674ea963afc" providerId="ADAL" clId="{B9C6061A-47D9-42BC-84CC-009D80DC1A4D}" dt="2024-12-04T02:47:49.196" v="2" actId="164"/>
      <pc:docMkLst>
        <pc:docMk/>
      </pc:docMkLst>
      <pc:sldChg chg="add del">
        <pc:chgData name="Kerrie Shanahan" userId="ae473d9f-76e9-476f-892f-2674ea963afc" providerId="ADAL" clId="{B9C6061A-47D9-42BC-84CC-009D80DC1A4D}" dt="2024-12-04T00:33:33.301" v="1" actId="2890"/>
        <pc:sldMkLst>
          <pc:docMk/>
          <pc:sldMk cId="2552294771" sldId="523"/>
        </pc:sldMkLst>
      </pc:sldChg>
      <pc:sldMasterChg chg="modSldLayout">
        <pc:chgData name="Kerrie Shanahan" userId="ae473d9f-76e9-476f-892f-2674ea963afc" providerId="ADAL" clId="{B9C6061A-47D9-42BC-84CC-009D80DC1A4D}" dt="2024-12-04T02:47:49.196" v="2" actId="164"/>
        <pc:sldMasterMkLst>
          <pc:docMk/>
          <pc:sldMasterMk cId="2172787928" sldId="2147483708"/>
        </pc:sldMasterMkLst>
        <pc:sldLayoutChg chg="addSp modSp">
          <pc:chgData name="Kerrie Shanahan" userId="ae473d9f-76e9-476f-892f-2674ea963afc" providerId="ADAL" clId="{B9C6061A-47D9-42BC-84CC-009D80DC1A4D}" dt="2024-12-04T02:47:49.196" v="2" actId="164"/>
          <pc:sldLayoutMkLst>
            <pc:docMk/>
            <pc:sldMasterMk cId="2172787928" sldId="2147483708"/>
            <pc:sldLayoutMk cId="2432345610" sldId="2147483777"/>
          </pc:sldLayoutMkLst>
          <pc:spChg chg="mod">
            <ac:chgData name="Kerrie Shanahan" userId="ae473d9f-76e9-476f-892f-2674ea963afc" providerId="ADAL" clId="{B9C6061A-47D9-42BC-84CC-009D80DC1A4D}" dt="2024-12-04T02:47:49.196" v="2" actId="164"/>
            <ac:spMkLst>
              <pc:docMk/>
              <pc:sldMasterMk cId="2172787928" sldId="2147483708"/>
              <pc:sldLayoutMk cId="2432345610" sldId="2147483777"/>
              <ac:spMk id="10" creationId="{11B1BCAA-71F2-B14F-B1EF-E9E4392DD5AE}"/>
            </ac:spMkLst>
          </pc:spChg>
          <pc:grpChg chg="add mod">
            <ac:chgData name="Kerrie Shanahan" userId="ae473d9f-76e9-476f-892f-2674ea963afc" providerId="ADAL" clId="{B9C6061A-47D9-42BC-84CC-009D80DC1A4D}" dt="2024-12-04T02:47:49.196" v="2" actId="164"/>
            <ac:grpSpMkLst>
              <pc:docMk/>
              <pc:sldMasterMk cId="2172787928" sldId="2147483708"/>
              <pc:sldLayoutMk cId="2432345610" sldId="2147483777"/>
              <ac:grpSpMk id="3" creationId="{B17BBA4C-EAD2-2A62-9628-A86466AAB3A2}"/>
            </ac:grpSpMkLst>
          </pc:grpChg>
          <pc:grpChg chg="mod">
            <ac:chgData name="Kerrie Shanahan" userId="ae473d9f-76e9-476f-892f-2674ea963afc" providerId="ADAL" clId="{B9C6061A-47D9-42BC-84CC-009D80DC1A4D}" dt="2024-12-04T02:47:49.196" v="2" actId="164"/>
            <ac:grpSpMkLst>
              <pc:docMk/>
              <pc:sldMasterMk cId="2172787928" sldId="2147483708"/>
              <pc:sldLayoutMk cId="2432345610" sldId="2147483777"/>
              <ac:grpSpMk id="14" creationId="{B2EE4397-C487-5A44-8A4C-D322163D55A3}"/>
            </ac:grpSpMkLst>
          </pc:grpChg>
        </pc:sldLayoutChg>
      </pc:sldMasterChg>
    </pc:docChg>
  </pc:docChgLst>
  <pc:docChgLst>
    <pc:chgData name="Martine Power" userId="S::martine.power@esa.edu.au::f3410e55-3c0b-475c-b0b5-72038337e5c9" providerId="AD" clId="Web-{196ABE56-F703-2631-EFF0-E74CE6E64C88}"/>
    <pc:docChg chg="modSld">
      <pc:chgData name="Martine Power" userId="S::martine.power@esa.edu.au::f3410e55-3c0b-475c-b0b5-72038337e5c9" providerId="AD" clId="Web-{196ABE56-F703-2631-EFF0-E74CE6E64C88}" dt="2024-10-10T23:27:47.473" v="1"/>
      <pc:docMkLst>
        <pc:docMk/>
      </pc:docMkLst>
      <pc:sldChg chg="modNotes">
        <pc:chgData name="Martine Power" userId="S::martine.power@esa.edu.au::f3410e55-3c0b-475c-b0b5-72038337e5c9" providerId="AD" clId="Web-{196ABE56-F703-2631-EFF0-E74CE6E64C88}" dt="2024-10-10T23:27:47.473" v="1"/>
        <pc:sldMkLst>
          <pc:docMk/>
          <pc:sldMk cId="409148390" sldId="520"/>
        </pc:sldMkLst>
      </pc:sldChg>
    </pc:docChg>
  </pc:docChgLst>
  <pc:docChgLst>
    <pc:chgData name="Kerrie Shanahan" userId="ae473d9f-76e9-476f-892f-2674ea963afc" providerId="ADAL" clId="{26540FE9-9D74-43BA-AAA8-3F6B44287DC9}"/>
    <pc:docChg chg="undo custSel modSld modMainMaster">
      <pc:chgData name="Kerrie Shanahan" userId="ae473d9f-76e9-476f-892f-2674ea963afc" providerId="ADAL" clId="{26540FE9-9D74-43BA-AAA8-3F6B44287DC9}" dt="2024-09-10T02:23:01.701" v="170" actId="20577"/>
      <pc:docMkLst>
        <pc:docMk/>
      </pc:docMkLst>
      <pc:sldChg chg="modNotesTx">
        <pc:chgData name="Kerrie Shanahan" userId="ae473d9f-76e9-476f-892f-2674ea963afc" providerId="ADAL" clId="{26540FE9-9D74-43BA-AAA8-3F6B44287DC9}" dt="2024-09-03T03:48:57.727" v="85" actId="20577"/>
        <pc:sldMkLst>
          <pc:docMk/>
          <pc:sldMk cId="4150549256" sldId="437"/>
        </pc:sldMkLst>
      </pc:sldChg>
      <pc:sldChg chg="modSp mod modNotesTx">
        <pc:chgData name="Kerrie Shanahan" userId="ae473d9f-76e9-476f-892f-2674ea963afc" providerId="ADAL" clId="{26540FE9-9D74-43BA-AAA8-3F6B44287DC9}" dt="2024-09-03T03:49:22.224" v="98"/>
        <pc:sldMkLst>
          <pc:docMk/>
          <pc:sldMk cId="349643366" sldId="446"/>
        </pc:sldMkLst>
      </pc:sldChg>
      <pc:sldChg chg="modNotesTx">
        <pc:chgData name="Kerrie Shanahan" userId="ae473d9f-76e9-476f-892f-2674ea963afc" providerId="ADAL" clId="{26540FE9-9D74-43BA-AAA8-3F6B44287DC9}" dt="2024-09-03T03:47:55.079" v="71" actId="20577"/>
        <pc:sldMkLst>
          <pc:docMk/>
          <pc:sldMk cId="240114052" sldId="449"/>
        </pc:sldMkLst>
      </pc:sldChg>
      <pc:sldChg chg="modNotesTx">
        <pc:chgData name="Kerrie Shanahan" userId="ae473d9f-76e9-476f-892f-2674ea963afc" providerId="ADAL" clId="{26540FE9-9D74-43BA-AAA8-3F6B44287DC9}" dt="2024-09-03T03:40:36.370" v="0"/>
        <pc:sldMkLst>
          <pc:docMk/>
          <pc:sldMk cId="536094152" sldId="466"/>
        </pc:sldMkLst>
      </pc:sldChg>
      <pc:sldChg chg="modNotesTx">
        <pc:chgData name="Kerrie Shanahan" userId="ae473d9f-76e9-476f-892f-2674ea963afc" providerId="ADAL" clId="{26540FE9-9D74-43BA-AAA8-3F6B44287DC9}" dt="2024-09-03T03:41:04.098" v="2"/>
        <pc:sldMkLst>
          <pc:docMk/>
          <pc:sldMk cId="3096463887" sldId="468"/>
        </pc:sldMkLst>
      </pc:sldChg>
      <pc:sldChg chg="modNotesTx">
        <pc:chgData name="Kerrie Shanahan" userId="ae473d9f-76e9-476f-892f-2674ea963afc" providerId="ADAL" clId="{26540FE9-9D74-43BA-AAA8-3F6B44287DC9}" dt="2024-09-03T03:41:18.394" v="3"/>
        <pc:sldMkLst>
          <pc:docMk/>
          <pc:sldMk cId="3461911102" sldId="469"/>
        </pc:sldMkLst>
      </pc:sldChg>
      <pc:sldChg chg="modNotesTx">
        <pc:chgData name="Kerrie Shanahan" userId="ae473d9f-76e9-476f-892f-2674ea963afc" providerId="ADAL" clId="{26540FE9-9D74-43BA-AAA8-3F6B44287DC9}" dt="2024-09-03T03:41:30.172" v="4"/>
        <pc:sldMkLst>
          <pc:docMk/>
          <pc:sldMk cId="3868218024" sldId="470"/>
        </pc:sldMkLst>
      </pc:sldChg>
      <pc:sldChg chg="modNotesTx">
        <pc:chgData name="Kerrie Shanahan" userId="ae473d9f-76e9-476f-892f-2674ea963afc" providerId="ADAL" clId="{26540FE9-9D74-43BA-AAA8-3F6B44287DC9}" dt="2024-09-03T03:41:51.701" v="6"/>
        <pc:sldMkLst>
          <pc:docMk/>
          <pc:sldMk cId="2325795097" sldId="471"/>
        </pc:sldMkLst>
      </pc:sldChg>
      <pc:sldChg chg="modNotesTx">
        <pc:chgData name="Kerrie Shanahan" userId="ae473d9f-76e9-476f-892f-2674ea963afc" providerId="ADAL" clId="{26540FE9-9D74-43BA-AAA8-3F6B44287DC9}" dt="2024-09-03T03:42:07.818" v="7"/>
        <pc:sldMkLst>
          <pc:docMk/>
          <pc:sldMk cId="2806691242" sldId="472"/>
        </pc:sldMkLst>
      </pc:sldChg>
      <pc:sldChg chg="modNotesTx">
        <pc:chgData name="Kerrie Shanahan" userId="ae473d9f-76e9-476f-892f-2674ea963afc" providerId="ADAL" clId="{26540FE9-9D74-43BA-AAA8-3F6B44287DC9}" dt="2024-09-03T03:42:32.657" v="15"/>
        <pc:sldMkLst>
          <pc:docMk/>
          <pc:sldMk cId="2667868244" sldId="473"/>
        </pc:sldMkLst>
      </pc:sldChg>
      <pc:sldChg chg="modNotesTx">
        <pc:chgData name="Kerrie Shanahan" userId="ae473d9f-76e9-476f-892f-2674ea963afc" providerId="ADAL" clId="{26540FE9-9D74-43BA-AAA8-3F6B44287DC9}" dt="2024-09-03T03:43:17.443" v="24"/>
        <pc:sldMkLst>
          <pc:docMk/>
          <pc:sldMk cId="908412850" sldId="475"/>
        </pc:sldMkLst>
      </pc:sldChg>
      <pc:sldChg chg="modNotesTx">
        <pc:chgData name="Kerrie Shanahan" userId="ae473d9f-76e9-476f-892f-2674ea963afc" providerId="ADAL" clId="{26540FE9-9D74-43BA-AAA8-3F6B44287DC9}" dt="2024-09-03T03:43:28.574" v="25"/>
        <pc:sldMkLst>
          <pc:docMk/>
          <pc:sldMk cId="1716554648" sldId="476"/>
        </pc:sldMkLst>
      </pc:sldChg>
      <pc:sldChg chg="modNotesTx">
        <pc:chgData name="Kerrie Shanahan" userId="ae473d9f-76e9-476f-892f-2674ea963afc" providerId="ADAL" clId="{26540FE9-9D74-43BA-AAA8-3F6B44287DC9}" dt="2024-09-10T02:23:01.701" v="170" actId="20577"/>
        <pc:sldMkLst>
          <pc:docMk/>
          <pc:sldMk cId="2664320030" sldId="478"/>
        </pc:sldMkLst>
      </pc:sldChg>
      <pc:sldChg chg="modNotesTx">
        <pc:chgData name="Kerrie Shanahan" userId="ae473d9f-76e9-476f-892f-2674ea963afc" providerId="ADAL" clId="{26540FE9-9D74-43BA-AAA8-3F6B44287DC9}" dt="2024-09-03T03:46:29.242" v="52" actId="20577"/>
        <pc:sldMkLst>
          <pc:docMk/>
          <pc:sldMk cId="3005270447" sldId="480"/>
        </pc:sldMkLst>
      </pc:sldChg>
      <pc:sldChg chg="modNotesTx">
        <pc:chgData name="Kerrie Shanahan" userId="ae473d9f-76e9-476f-892f-2674ea963afc" providerId="ADAL" clId="{26540FE9-9D74-43BA-AAA8-3F6B44287DC9}" dt="2024-09-03T03:44:17.051" v="28"/>
        <pc:sldMkLst>
          <pc:docMk/>
          <pc:sldMk cId="1559763415" sldId="481"/>
        </pc:sldMkLst>
      </pc:sldChg>
      <pc:sldChg chg="modNotesTx">
        <pc:chgData name="Kerrie Shanahan" userId="ae473d9f-76e9-476f-892f-2674ea963afc" providerId="ADAL" clId="{26540FE9-9D74-43BA-AAA8-3F6B44287DC9}" dt="2024-09-03T03:40:47.166" v="1"/>
        <pc:sldMkLst>
          <pc:docMk/>
          <pc:sldMk cId="4152176365" sldId="496"/>
        </pc:sldMkLst>
      </pc:sldChg>
      <pc:sldChg chg="modNotesTx">
        <pc:chgData name="Kerrie Shanahan" userId="ae473d9f-76e9-476f-892f-2674ea963afc" providerId="ADAL" clId="{26540FE9-9D74-43BA-AAA8-3F6B44287DC9}" dt="2024-09-03T03:42:59.646" v="23"/>
        <pc:sldMkLst>
          <pc:docMk/>
          <pc:sldMk cId="3577013097" sldId="498"/>
        </pc:sldMkLst>
      </pc:sldChg>
      <pc:sldChg chg="modNotesTx">
        <pc:chgData name="Kerrie Shanahan" userId="ae473d9f-76e9-476f-892f-2674ea963afc" providerId="ADAL" clId="{26540FE9-9D74-43BA-AAA8-3F6B44287DC9}" dt="2024-09-03T03:43:43.050" v="26"/>
        <pc:sldMkLst>
          <pc:docMk/>
          <pc:sldMk cId="2230884598" sldId="499"/>
        </pc:sldMkLst>
      </pc:sldChg>
      <pc:sldChg chg="modNotesTx">
        <pc:chgData name="Kerrie Shanahan" userId="ae473d9f-76e9-476f-892f-2674ea963afc" providerId="ADAL" clId="{26540FE9-9D74-43BA-AAA8-3F6B44287DC9}" dt="2024-09-03T03:46:51.404" v="54"/>
        <pc:sldMkLst>
          <pc:docMk/>
          <pc:sldMk cId="3426776120" sldId="502"/>
        </pc:sldMkLst>
      </pc:sldChg>
      <pc:sldChg chg="modNotesTx">
        <pc:chgData name="Kerrie Shanahan" userId="ae473d9f-76e9-476f-892f-2674ea963afc" providerId="ADAL" clId="{26540FE9-9D74-43BA-AAA8-3F6B44287DC9}" dt="2024-09-03T03:46:33.404" v="53" actId="20577"/>
        <pc:sldMkLst>
          <pc:docMk/>
          <pc:sldMk cId="945680467" sldId="504"/>
        </pc:sldMkLst>
      </pc:sldChg>
      <pc:sldChg chg="modNotesTx">
        <pc:chgData name="Kerrie Shanahan" userId="ae473d9f-76e9-476f-892f-2674ea963afc" providerId="ADAL" clId="{26540FE9-9D74-43BA-AAA8-3F6B44287DC9}" dt="2024-09-03T03:47:10.191" v="55"/>
        <pc:sldMkLst>
          <pc:docMk/>
          <pc:sldMk cId="48479127" sldId="505"/>
        </pc:sldMkLst>
      </pc:sldChg>
      <pc:sldMasterChg chg="modSldLayout">
        <pc:chgData name="Kerrie Shanahan" userId="ae473d9f-76e9-476f-892f-2674ea963afc" providerId="ADAL" clId="{26540FE9-9D74-43BA-AAA8-3F6B44287DC9}" dt="2024-09-10T02:08:00.631" v="166" actId="20577"/>
        <pc:sldMasterMkLst>
          <pc:docMk/>
          <pc:sldMasterMk cId="2172787928" sldId="2147483708"/>
        </pc:sldMasterMkLst>
        <pc:sldLayoutChg chg="delSp modSp mod">
          <pc:chgData name="Kerrie Shanahan" userId="ae473d9f-76e9-476f-892f-2674ea963afc" providerId="ADAL" clId="{26540FE9-9D74-43BA-AAA8-3F6B44287DC9}" dt="2024-09-03T03:53:56.276" v="102" actId="1076"/>
          <pc:sldLayoutMkLst>
            <pc:docMk/>
            <pc:sldMasterMk cId="2172787928" sldId="2147483708"/>
            <pc:sldLayoutMk cId="3276783575" sldId="2147483715"/>
          </pc:sldLayoutMkLst>
        </pc:sldLayoutChg>
        <pc:sldLayoutChg chg="modSp mod">
          <pc:chgData name="Kerrie Shanahan" userId="ae473d9f-76e9-476f-892f-2674ea963afc" providerId="ADAL" clId="{26540FE9-9D74-43BA-AAA8-3F6B44287DC9}" dt="2024-09-10T02:08:00.631" v="166" actId="20577"/>
          <pc:sldLayoutMkLst>
            <pc:docMk/>
            <pc:sldMasterMk cId="2172787928" sldId="2147483708"/>
            <pc:sldLayoutMk cId="1787566143" sldId="2147483765"/>
          </pc:sldLayoutMkLst>
        </pc:sldLayoutChg>
        <pc:sldLayoutChg chg="delSp modSp mod">
          <pc:chgData name="Kerrie Shanahan" userId="ae473d9f-76e9-476f-892f-2674ea963afc" providerId="ADAL" clId="{26540FE9-9D74-43BA-AAA8-3F6B44287DC9}" dt="2024-09-03T03:54:30.690" v="106" actId="1076"/>
          <pc:sldLayoutMkLst>
            <pc:docMk/>
            <pc:sldMasterMk cId="2172787928" sldId="2147483708"/>
            <pc:sldLayoutMk cId="3410214754" sldId="2147483774"/>
          </pc:sldLayoutMkLst>
        </pc:sldLayoutChg>
      </pc:sldMasterChg>
    </pc:docChg>
  </pc:docChgLst>
  <pc:docChgLst>
    <pc:chgData name="Rebecca McEwan" userId="ff810c5d-fc8a-4cb6-9b96-8b31b958f764" providerId="ADAL" clId="{640EA08E-8B94-407E-931B-BD25512BC133}"/>
    <pc:docChg chg="custSel modSld">
      <pc:chgData name="Rebecca McEwan" userId="ff810c5d-fc8a-4cb6-9b96-8b31b958f764" providerId="ADAL" clId="{640EA08E-8B94-407E-931B-BD25512BC133}" dt="2024-09-17T04:00:26.092" v="41" actId="20577"/>
      <pc:docMkLst>
        <pc:docMk/>
      </pc:docMkLst>
      <pc:sldChg chg="addSp delSp modSp mod modNotesTx">
        <pc:chgData name="Rebecca McEwan" userId="ff810c5d-fc8a-4cb6-9b96-8b31b958f764" providerId="ADAL" clId="{640EA08E-8B94-407E-931B-BD25512BC133}" dt="2024-09-17T03:59:59.628" v="21" actId="20577"/>
        <pc:sldMkLst>
          <pc:docMk/>
          <pc:sldMk cId="2667868244" sldId="473"/>
        </pc:sldMkLst>
      </pc:sldChg>
      <pc:sldChg chg="addSp delSp modSp mod modNotesTx">
        <pc:chgData name="Rebecca McEwan" userId="ff810c5d-fc8a-4cb6-9b96-8b31b958f764" providerId="ADAL" clId="{640EA08E-8B94-407E-931B-BD25512BC133}" dt="2024-09-17T04:00:20.117" v="35" actId="6549"/>
        <pc:sldMkLst>
          <pc:docMk/>
          <pc:sldMk cId="1716554648" sldId="476"/>
        </pc:sldMkLst>
        <pc:picChg chg="add mod">
          <ac:chgData name="Rebecca McEwan" userId="ff810c5d-fc8a-4cb6-9b96-8b31b958f764" providerId="ADAL" clId="{640EA08E-8B94-407E-931B-BD25512BC133}" dt="2024-09-17T03:59:51.075" v="15"/>
          <ac:picMkLst>
            <pc:docMk/>
            <pc:sldMk cId="1716554648" sldId="476"/>
            <ac:picMk id="2" creationId="{00A733D0-1E4E-04BD-52C9-802AA20CD3C8}"/>
          </ac:picMkLst>
        </pc:picChg>
      </pc:sldChg>
      <pc:sldChg chg="addSp delSp modSp mod modNotesTx">
        <pc:chgData name="Rebecca McEwan" userId="ff810c5d-fc8a-4cb6-9b96-8b31b958f764" providerId="ADAL" clId="{640EA08E-8B94-407E-931B-BD25512BC133}" dt="2024-09-17T04:00:10.941" v="27" actId="20577"/>
        <pc:sldMkLst>
          <pc:docMk/>
          <pc:sldMk cId="3577013097" sldId="498"/>
        </pc:sldMkLst>
        <pc:picChg chg="add mod">
          <ac:chgData name="Rebecca McEwan" userId="ff810c5d-fc8a-4cb6-9b96-8b31b958f764" providerId="ADAL" clId="{640EA08E-8B94-407E-931B-BD25512BC133}" dt="2024-09-17T03:59:17.356" v="7" actId="1076"/>
          <ac:picMkLst>
            <pc:docMk/>
            <pc:sldMk cId="3577013097" sldId="498"/>
            <ac:picMk id="2" creationId="{725BFC0F-8A8E-6AA9-FC39-3B0730EED687}"/>
          </ac:picMkLst>
        </pc:picChg>
      </pc:sldChg>
      <pc:sldChg chg="addSp delSp modSp mod modNotesTx">
        <pc:chgData name="Rebecca McEwan" userId="ff810c5d-fc8a-4cb6-9b96-8b31b958f764" providerId="ADAL" clId="{640EA08E-8B94-407E-931B-BD25512BC133}" dt="2024-09-17T04:00:26.092" v="41" actId="20577"/>
        <pc:sldMkLst>
          <pc:docMk/>
          <pc:sldMk cId="2230884598" sldId="499"/>
        </pc:sldMkLst>
        <pc:picChg chg="add mod">
          <ac:chgData name="Rebecca McEwan" userId="ff810c5d-fc8a-4cb6-9b96-8b31b958f764" providerId="ADAL" clId="{640EA08E-8B94-407E-931B-BD25512BC133}" dt="2024-09-17T03:59:46.935" v="13" actId="1076"/>
          <ac:picMkLst>
            <pc:docMk/>
            <pc:sldMk cId="2230884598" sldId="499"/>
            <ac:picMk id="2" creationId="{ACB1097C-2F23-FE1E-9522-C95B47C43A3F}"/>
          </ac:picMkLst>
        </pc:picChg>
      </pc:sldChg>
    </pc:docChg>
  </pc:docChgLst>
  <pc:docChgLst>
    <pc:chgData name="Rebecca McEwan" userId="ff810c5d-fc8a-4cb6-9b96-8b31b958f764" providerId="ADAL" clId="{B9CB8799-4749-4F73-BD41-ACD7234F8E67}"/>
    <pc:docChg chg="addSld modSld">
      <pc:chgData name="Rebecca McEwan" userId="ff810c5d-fc8a-4cb6-9b96-8b31b958f764" providerId="ADAL" clId="{B9CB8799-4749-4F73-BD41-ACD7234F8E67}" dt="2024-10-07T04:47:20.022" v="18" actId="20577"/>
      <pc:docMkLst>
        <pc:docMk/>
      </pc:docMkLst>
      <pc:sldChg chg="modNotesTx">
        <pc:chgData name="Rebecca McEwan" userId="ff810c5d-fc8a-4cb6-9b96-8b31b958f764" providerId="ADAL" clId="{B9CB8799-4749-4F73-BD41-ACD7234F8E67}" dt="2024-10-07T04:47:20.022" v="18" actId="20577"/>
        <pc:sldMkLst>
          <pc:docMk/>
          <pc:sldMk cId="868684786" sldId="513"/>
        </pc:sldMkLst>
      </pc:sldChg>
      <pc:sldChg chg="add">
        <pc:chgData name="Rebecca McEwan" userId="ff810c5d-fc8a-4cb6-9b96-8b31b958f764" providerId="ADAL" clId="{B9CB8799-4749-4F73-BD41-ACD7234F8E67}" dt="2024-10-01T05:05:36.365" v="2"/>
        <pc:sldMkLst>
          <pc:docMk/>
          <pc:sldMk cId="1921910358" sldId="517"/>
        </pc:sldMkLst>
      </pc:sldChg>
      <pc:sldChg chg="modNotesTx">
        <pc:chgData name="Rebecca McEwan" userId="ff810c5d-fc8a-4cb6-9b96-8b31b958f764" providerId="ADAL" clId="{B9CB8799-4749-4F73-BD41-ACD7234F8E67}" dt="2024-10-07T04:05:49.792" v="16" actId="20577"/>
        <pc:sldMkLst>
          <pc:docMk/>
          <pc:sldMk cId="1797789494" sldId="518"/>
        </pc:sldMkLst>
      </pc:sldChg>
      <pc:sldChg chg="add">
        <pc:chgData name="Rebecca McEwan" userId="ff810c5d-fc8a-4cb6-9b96-8b31b958f764" providerId="ADAL" clId="{B9CB8799-4749-4F73-BD41-ACD7234F8E67}" dt="2024-10-01T05:05:36.365" v="2"/>
        <pc:sldMkLst>
          <pc:docMk/>
          <pc:sldMk cId="3324446923" sldId="519"/>
        </pc:sldMkLst>
      </pc:sldChg>
    </pc:docChg>
  </pc:docChgLst>
  <pc:docChgLst>
    <pc:chgData name="Kerrie Shanahan" userId="ae473d9f-76e9-476f-892f-2674ea963afc" providerId="ADAL" clId="{278456DE-79EA-46CD-9C6B-A0EFA4093F01}"/>
    <pc:docChg chg="undo custSel modSld">
      <pc:chgData name="Kerrie Shanahan" userId="ae473d9f-76e9-476f-892f-2674ea963afc" providerId="ADAL" clId="{278456DE-79EA-46CD-9C6B-A0EFA4093F01}" dt="2024-11-27T06:20:14.772" v="1351" actId="13244"/>
      <pc:docMkLst>
        <pc:docMk/>
      </pc:docMkLst>
      <pc:sldChg chg="addSp modSp mod">
        <pc:chgData name="Kerrie Shanahan" userId="ae473d9f-76e9-476f-892f-2674ea963afc" providerId="ADAL" clId="{278456DE-79EA-46CD-9C6B-A0EFA4093F01}" dt="2024-11-27T06:13:43.966" v="1321" actId="13244"/>
        <pc:sldMkLst>
          <pc:docMk/>
          <pc:sldMk cId="4150549256" sldId="437"/>
        </pc:sldMkLst>
        <pc:spChg chg="add mod">
          <ac:chgData name="Kerrie Shanahan" userId="ae473d9f-76e9-476f-892f-2674ea963afc" providerId="ADAL" clId="{278456DE-79EA-46CD-9C6B-A0EFA4093F01}" dt="2024-11-27T05:57:40.597" v="962" actId="207"/>
          <ac:spMkLst>
            <pc:docMk/>
            <pc:sldMk cId="4150549256" sldId="437"/>
            <ac:spMk id="2" creationId="{CA66745B-155F-A28A-9F8A-0956ED85D66D}"/>
          </ac:spMkLst>
        </pc:spChg>
        <pc:picChg chg="mod ord">
          <ac:chgData name="Kerrie Shanahan" userId="ae473d9f-76e9-476f-892f-2674ea963afc" providerId="ADAL" clId="{278456DE-79EA-46CD-9C6B-A0EFA4093F01}" dt="2024-11-27T06:13:43.966" v="1321" actId="13244"/>
          <ac:picMkLst>
            <pc:docMk/>
            <pc:sldMk cId="4150549256" sldId="437"/>
            <ac:picMk id="3" creationId="{1825C2BD-668D-1B47-A307-4478F57E8F9E}"/>
          </ac:picMkLst>
        </pc:picChg>
      </pc:sldChg>
      <pc:sldChg chg="addSp delSp modSp mod modNotesTx">
        <pc:chgData name="Kerrie Shanahan" userId="ae473d9f-76e9-476f-892f-2674ea963afc" providerId="ADAL" clId="{278456DE-79EA-46CD-9C6B-A0EFA4093F01}" dt="2024-11-27T06:17:39.552" v="1341" actId="13244"/>
        <pc:sldMkLst>
          <pc:docMk/>
          <pc:sldMk cId="3790191868" sldId="442"/>
        </pc:sldMkLst>
        <pc:spChg chg="add mod ord">
          <ac:chgData name="Kerrie Shanahan" userId="ae473d9f-76e9-476f-892f-2674ea963afc" providerId="ADAL" clId="{278456DE-79EA-46CD-9C6B-A0EFA4093F01}" dt="2024-11-27T06:09:46.200" v="1276" actId="13244"/>
          <ac:spMkLst>
            <pc:docMk/>
            <pc:sldMk cId="3790191868" sldId="442"/>
            <ac:spMk id="2" creationId="{E52EFA2F-47C4-0120-A57C-F488576F8111}"/>
          </ac:spMkLst>
        </pc:spChg>
        <pc:spChg chg="mod ord topLvl">
          <ac:chgData name="Kerrie Shanahan" userId="ae473d9f-76e9-476f-892f-2674ea963afc" providerId="ADAL" clId="{278456DE-79EA-46CD-9C6B-A0EFA4093F01}" dt="2024-11-27T06:17:39.552" v="1341" actId="13244"/>
          <ac:spMkLst>
            <pc:docMk/>
            <pc:sldMk cId="3790191868" sldId="442"/>
            <ac:spMk id="3" creationId="{01C1AA5D-1FEE-824A-C391-0B802020F79E}"/>
          </ac:spMkLst>
        </pc:spChg>
        <pc:spChg chg="mod ord topLvl">
          <ac:chgData name="Kerrie Shanahan" userId="ae473d9f-76e9-476f-892f-2674ea963afc" providerId="ADAL" clId="{278456DE-79EA-46CD-9C6B-A0EFA4093F01}" dt="2024-11-27T06:14:51.139" v="1327" actId="13244"/>
          <ac:spMkLst>
            <pc:docMk/>
            <pc:sldMk cId="3790191868" sldId="442"/>
            <ac:spMk id="4" creationId="{87ADBEB0-1344-3D3B-934A-E7696BD67E14}"/>
          </ac:spMkLst>
        </pc:spChg>
        <pc:spChg chg="mod topLvl">
          <ac:chgData name="Kerrie Shanahan" userId="ae473d9f-76e9-476f-892f-2674ea963afc" providerId="ADAL" clId="{278456DE-79EA-46CD-9C6B-A0EFA4093F01}" dt="2024-11-26T22:50:11.680" v="162" actId="165"/>
          <ac:spMkLst>
            <pc:docMk/>
            <pc:sldMk cId="3790191868" sldId="442"/>
            <ac:spMk id="11" creationId="{B7918130-89B9-834B-849E-74EEB7E489BC}"/>
          </ac:spMkLst>
        </pc:spChg>
        <pc:spChg chg="add del mod ord topLvl">
          <ac:chgData name="Kerrie Shanahan" userId="ae473d9f-76e9-476f-892f-2674ea963afc" providerId="ADAL" clId="{278456DE-79EA-46CD-9C6B-A0EFA4093F01}" dt="2024-11-27T06:15:15.433" v="1330" actId="13244"/>
          <ac:spMkLst>
            <pc:docMk/>
            <pc:sldMk cId="3790191868" sldId="442"/>
            <ac:spMk id="12" creationId="{6729681C-B2E4-8D4B-88DD-D33B098E5705}"/>
          </ac:spMkLst>
        </pc:spChg>
        <pc:spChg chg="mod ord topLvl">
          <ac:chgData name="Kerrie Shanahan" userId="ae473d9f-76e9-476f-892f-2674ea963afc" providerId="ADAL" clId="{278456DE-79EA-46CD-9C6B-A0EFA4093F01}" dt="2024-11-27T06:15:20.468" v="1331" actId="13244"/>
          <ac:spMkLst>
            <pc:docMk/>
            <pc:sldMk cId="3790191868" sldId="442"/>
            <ac:spMk id="13" creationId="{FD3E847A-5F92-3141-BCE5-781F3CE6505D}"/>
          </ac:spMkLst>
        </pc:spChg>
      </pc:sldChg>
      <pc:sldChg chg="addSp delSp modSp mod">
        <pc:chgData name="Kerrie Shanahan" userId="ae473d9f-76e9-476f-892f-2674ea963afc" providerId="ADAL" clId="{278456DE-79EA-46CD-9C6B-A0EFA4093F01}" dt="2024-11-27T06:10:11.798" v="1281" actId="13244"/>
        <pc:sldMkLst>
          <pc:docMk/>
          <pc:sldMk cId="1548968196" sldId="443"/>
        </pc:sldMkLst>
        <pc:spChg chg="add mod ord">
          <ac:chgData name="Kerrie Shanahan" userId="ae473d9f-76e9-476f-892f-2674ea963afc" providerId="ADAL" clId="{278456DE-79EA-46CD-9C6B-A0EFA4093F01}" dt="2024-11-27T06:10:06.145" v="1279" actId="13244"/>
          <ac:spMkLst>
            <pc:docMk/>
            <pc:sldMk cId="1548968196" sldId="443"/>
            <ac:spMk id="2" creationId="{58ADBB2D-425A-70AB-BA1D-D8101B590B53}"/>
          </ac:spMkLst>
        </pc:spChg>
        <pc:spChg chg="mod topLvl">
          <ac:chgData name="Kerrie Shanahan" userId="ae473d9f-76e9-476f-892f-2674ea963afc" providerId="ADAL" clId="{278456DE-79EA-46CD-9C6B-A0EFA4093F01}" dt="2024-11-26T22:50:18.100" v="163" actId="165"/>
          <ac:spMkLst>
            <pc:docMk/>
            <pc:sldMk cId="1548968196" sldId="443"/>
            <ac:spMk id="9" creationId="{10D15E58-6FFA-FA68-A76A-BBEFD5D99FA8}"/>
          </ac:spMkLst>
        </pc:spChg>
        <pc:spChg chg="mod ord topLvl">
          <ac:chgData name="Kerrie Shanahan" userId="ae473d9f-76e9-476f-892f-2674ea963afc" providerId="ADAL" clId="{278456DE-79EA-46CD-9C6B-A0EFA4093F01}" dt="2024-11-27T06:10:09.696" v="1280" actId="13244"/>
          <ac:spMkLst>
            <pc:docMk/>
            <pc:sldMk cId="1548968196" sldId="443"/>
            <ac:spMk id="10" creationId="{4336FAE2-250D-DD2A-08B2-B3E09B630FE1}"/>
          </ac:spMkLst>
        </pc:spChg>
        <pc:spChg chg="mod ord topLvl">
          <ac:chgData name="Kerrie Shanahan" userId="ae473d9f-76e9-476f-892f-2674ea963afc" providerId="ADAL" clId="{278456DE-79EA-46CD-9C6B-A0EFA4093F01}" dt="2024-11-27T06:10:11.798" v="1281" actId="13244"/>
          <ac:spMkLst>
            <pc:docMk/>
            <pc:sldMk cId="1548968196" sldId="443"/>
            <ac:spMk id="11" creationId="{5F851781-1972-F45E-DDF8-1C57EA290111}"/>
          </ac:spMkLst>
        </pc:spChg>
        <pc:spChg chg="mod topLvl">
          <ac:chgData name="Kerrie Shanahan" userId="ae473d9f-76e9-476f-892f-2674ea963afc" providerId="ADAL" clId="{278456DE-79EA-46CD-9C6B-A0EFA4093F01}" dt="2024-11-26T22:50:18.100" v="163" actId="165"/>
          <ac:spMkLst>
            <pc:docMk/>
            <pc:sldMk cId="1548968196" sldId="443"/>
            <ac:spMk id="12" creationId="{90FB610C-8D33-2299-56A3-202D9C083237}"/>
          </ac:spMkLst>
        </pc:spChg>
        <pc:spChg chg="mod topLvl">
          <ac:chgData name="Kerrie Shanahan" userId="ae473d9f-76e9-476f-892f-2674ea963afc" providerId="ADAL" clId="{278456DE-79EA-46CD-9C6B-A0EFA4093F01}" dt="2024-11-26T22:50:18.100" v="163" actId="165"/>
          <ac:spMkLst>
            <pc:docMk/>
            <pc:sldMk cId="1548968196" sldId="443"/>
            <ac:spMk id="13" creationId="{221E1B00-429F-E003-DA04-ECE919EE35F8}"/>
          </ac:spMkLst>
        </pc:spChg>
      </pc:sldChg>
      <pc:sldChg chg="addSp delSp modSp mod">
        <pc:chgData name="Kerrie Shanahan" userId="ae473d9f-76e9-476f-892f-2674ea963afc" providerId="ADAL" clId="{278456DE-79EA-46CD-9C6B-A0EFA4093F01}" dt="2024-11-27T06:10:20.371" v="1283" actId="13244"/>
        <pc:sldMkLst>
          <pc:docMk/>
          <pc:sldMk cId="1550106778" sldId="444"/>
        </pc:sldMkLst>
        <pc:spChg chg="add mod ord">
          <ac:chgData name="Kerrie Shanahan" userId="ae473d9f-76e9-476f-892f-2674ea963afc" providerId="ADAL" clId="{278456DE-79EA-46CD-9C6B-A0EFA4093F01}" dt="2024-11-27T06:10:18.471" v="1282" actId="13244"/>
          <ac:spMkLst>
            <pc:docMk/>
            <pc:sldMk cId="1550106778" sldId="444"/>
            <ac:spMk id="2" creationId="{9096F832-50C1-DE03-8D38-70A7B6A65AF8}"/>
          </ac:spMkLst>
        </pc:spChg>
        <pc:picChg chg="mod topLvl">
          <ac:chgData name="Kerrie Shanahan" userId="ae473d9f-76e9-476f-892f-2674ea963afc" providerId="ADAL" clId="{278456DE-79EA-46CD-9C6B-A0EFA4093F01}" dt="2024-11-27T06:02:11.972" v="1116" actId="962"/>
          <ac:picMkLst>
            <pc:docMk/>
            <pc:sldMk cId="1550106778" sldId="444"/>
            <ac:picMk id="3" creationId="{FA014E74-94C8-D490-089B-30750B69570D}"/>
          </ac:picMkLst>
        </pc:picChg>
        <pc:picChg chg="mod topLvl">
          <ac:chgData name="Kerrie Shanahan" userId="ae473d9f-76e9-476f-892f-2674ea963afc" providerId="ADAL" clId="{278456DE-79EA-46CD-9C6B-A0EFA4093F01}" dt="2024-11-27T06:02:07.417" v="1114" actId="962"/>
          <ac:picMkLst>
            <pc:docMk/>
            <pc:sldMk cId="1550106778" sldId="444"/>
            <ac:picMk id="4" creationId="{9382DF04-1025-FC36-9976-AB31CB4310BA}"/>
          </ac:picMkLst>
        </pc:picChg>
        <pc:picChg chg="mod ord topLvl">
          <ac:chgData name="Kerrie Shanahan" userId="ae473d9f-76e9-476f-892f-2674ea963afc" providerId="ADAL" clId="{278456DE-79EA-46CD-9C6B-A0EFA4093F01}" dt="2024-11-27T06:10:20.371" v="1283" actId="13244"/>
          <ac:picMkLst>
            <pc:docMk/>
            <pc:sldMk cId="1550106778" sldId="444"/>
            <ac:picMk id="8" creationId="{683A69DF-9808-F485-937D-6A26482F5DD3}"/>
          </ac:picMkLst>
        </pc:picChg>
      </pc:sldChg>
      <pc:sldChg chg="addSp delSp modSp mod">
        <pc:chgData name="Kerrie Shanahan" userId="ae473d9f-76e9-476f-892f-2674ea963afc" providerId="ADAL" clId="{278456DE-79EA-46CD-9C6B-A0EFA4093F01}" dt="2024-11-27T06:10:27.308" v="1284" actId="13244"/>
        <pc:sldMkLst>
          <pc:docMk/>
          <pc:sldMk cId="2708634835" sldId="445"/>
        </pc:sldMkLst>
        <pc:spChg chg="add mod ord">
          <ac:chgData name="Kerrie Shanahan" userId="ae473d9f-76e9-476f-892f-2674ea963afc" providerId="ADAL" clId="{278456DE-79EA-46CD-9C6B-A0EFA4093F01}" dt="2024-11-27T06:10:27.308" v="1284" actId="13244"/>
          <ac:spMkLst>
            <pc:docMk/>
            <pc:sldMk cId="2708634835" sldId="445"/>
            <ac:spMk id="2" creationId="{078F0271-323B-FFEF-9B8D-6EF6CC8B7EB8}"/>
          </ac:spMkLst>
        </pc:spChg>
        <pc:picChg chg="mod topLvl">
          <ac:chgData name="Kerrie Shanahan" userId="ae473d9f-76e9-476f-892f-2674ea963afc" providerId="ADAL" clId="{278456DE-79EA-46CD-9C6B-A0EFA4093F01}" dt="2024-11-27T06:02:25.093" v="1120" actId="962"/>
          <ac:picMkLst>
            <pc:docMk/>
            <pc:sldMk cId="2708634835" sldId="445"/>
            <ac:picMk id="4" creationId="{EA25A80D-C7D3-FFE2-5B2D-C525F8D311F6}"/>
          </ac:picMkLst>
        </pc:picChg>
        <pc:picChg chg="mod topLvl">
          <ac:chgData name="Kerrie Shanahan" userId="ae473d9f-76e9-476f-892f-2674ea963afc" providerId="ADAL" clId="{278456DE-79EA-46CD-9C6B-A0EFA4093F01}" dt="2024-11-27T06:02:29.476" v="1122" actId="962"/>
          <ac:picMkLst>
            <pc:docMk/>
            <pc:sldMk cId="2708634835" sldId="445"/>
            <ac:picMk id="8" creationId="{B7BCA7DD-7F1F-F10A-8673-B430B70B411E}"/>
          </ac:picMkLst>
        </pc:picChg>
        <pc:picChg chg="mod topLvl">
          <ac:chgData name="Kerrie Shanahan" userId="ae473d9f-76e9-476f-892f-2674ea963afc" providerId="ADAL" clId="{278456DE-79EA-46CD-9C6B-A0EFA4093F01}" dt="2024-11-27T06:02:33.811" v="1124" actId="962"/>
          <ac:picMkLst>
            <pc:docMk/>
            <pc:sldMk cId="2708634835" sldId="445"/>
            <ac:picMk id="10" creationId="{56941C33-F021-1AED-706C-407F21D7061C}"/>
          </ac:picMkLst>
        </pc:picChg>
      </pc:sldChg>
      <pc:sldChg chg="addSp modSp mod">
        <pc:chgData name="Kerrie Shanahan" userId="ae473d9f-76e9-476f-892f-2674ea963afc" providerId="ADAL" clId="{278456DE-79EA-46CD-9C6B-A0EFA4093F01}" dt="2024-11-27T06:16:36.006" v="1339" actId="13244"/>
        <pc:sldMkLst>
          <pc:docMk/>
          <pc:sldMk cId="349643366" sldId="446"/>
        </pc:sldMkLst>
        <pc:spChg chg="ord">
          <ac:chgData name="Kerrie Shanahan" userId="ae473d9f-76e9-476f-892f-2674ea963afc" providerId="ADAL" clId="{278456DE-79EA-46CD-9C6B-A0EFA4093F01}" dt="2024-11-27T06:16:31.138" v="1338" actId="13244"/>
          <ac:spMkLst>
            <pc:docMk/>
            <pc:sldMk cId="349643366" sldId="446"/>
            <ac:spMk id="4" creationId="{DA3D3666-F224-9147-BD4A-2407C6B422EA}"/>
          </ac:spMkLst>
        </pc:spChg>
        <pc:spChg chg="ord">
          <ac:chgData name="Kerrie Shanahan" userId="ae473d9f-76e9-476f-892f-2674ea963afc" providerId="ADAL" clId="{278456DE-79EA-46CD-9C6B-A0EFA4093F01}" dt="2024-11-27T06:13:48.857" v="1322" actId="13244"/>
          <ac:spMkLst>
            <pc:docMk/>
            <pc:sldMk cId="349643366" sldId="446"/>
            <ac:spMk id="5" creationId="{7587482E-8EA7-9A4B-8BB0-82C19620E538}"/>
          </ac:spMkLst>
        </pc:spChg>
        <pc:spChg chg="add mod ord">
          <ac:chgData name="Kerrie Shanahan" userId="ae473d9f-76e9-476f-892f-2674ea963afc" providerId="ADAL" clId="{278456DE-79EA-46CD-9C6B-A0EFA4093F01}" dt="2024-11-27T06:16:22.232" v="1337" actId="13244"/>
          <ac:spMkLst>
            <pc:docMk/>
            <pc:sldMk cId="349643366" sldId="446"/>
            <ac:spMk id="6" creationId="{BAD0A89B-9BE2-7877-917A-AA34A14EC358}"/>
          </ac:spMkLst>
        </pc:spChg>
        <pc:picChg chg="ord">
          <ac:chgData name="Kerrie Shanahan" userId="ae473d9f-76e9-476f-892f-2674ea963afc" providerId="ADAL" clId="{278456DE-79EA-46CD-9C6B-A0EFA4093F01}" dt="2024-11-27T06:16:36.006" v="1339" actId="13244"/>
          <ac:picMkLst>
            <pc:docMk/>
            <pc:sldMk cId="349643366" sldId="446"/>
            <ac:picMk id="2" creationId="{32F9E39C-FFA8-9449-A9FD-F679C262BCF1}"/>
          </ac:picMkLst>
        </pc:picChg>
      </pc:sldChg>
      <pc:sldChg chg="addSp modSp mod">
        <pc:chgData name="Kerrie Shanahan" userId="ae473d9f-76e9-476f-892f-2674ea963afc" providerId="ADAL" clId="{278456DE-79EA-46CD-9C6B-A0EFA4093F01}" dt="2024-11-27T05:58:19.564" v="999" actId="207"/>
        <pc:sldMkLst>
          <pc:docMk/>
          <pc:sldMk cId="3837448520" sldId="448"/>
        </pc:sldMkLst>
        <pc:spChg chg="add mod">
          <ac:chgData name="Kerrie Shanahan" userId="ae473d9f-76e9-476f-892f-2674ea963afc" providerId="ADAL" clId="{278456DE-79EA-46CD-9C6B-A0EFA4093F01}" dt="2024-11-27T05:58:19.564" v="999" actId="207"/>
          <ac:spMkLst>
            <pc:docMk/>
            <pc:sldMk cId="3837448520" sldId="448"/>
            <ac:spMk id="2" creationId="{A3A69F24-360E-E78E-AFA9-51EF8C5C3B2A}"/>
          </ac:spMkLst>
        </pc:spChg>
      </pc:sldChg>
      <pc:sldChg chg="addSp modSp mod">
        <pc:chgData name="Kerrie Shanahan" userId="ae473d9f-76e9-476f-892f-2674ea963afc" providerId="ADAL" clId="{278456DE-79EA-46CD-9C6B-A0EFA4093F01}" dt="2024-11-27T06:18:39.788" v="1346" actId="13244"/>
        <pc:sldMkLst>
          <pc:docMk/>
          <pc:sldMk cId="240114052" sldId="449"/>
        </pc:sldMkLst>
        <pc:spChg chg="add mod ord">
          <ac:chgData name="Kerrie Shanahan" userId="ae473d9f-76e9-476f-892f-2674ea963afc" providerId="ADAL" clId="{278456DE-79EA-46CD-9C6B-A0EFA4093F01}" dt="2024-11-27T06:12:32.318" v="1316" actId="13244"/>
          <ac:spMkLst>
            <pc:docMk/>
            <pc:sldMk cId="240114052" sldId="449"/>
            <ac:spMk id="3" creationId="{02F0F528-2373-C142-3037-833A631C0E63}"/>
          </ac:spMkLst>
        </pc:spChg>
        <pc:spChg chg="mod ord">
          <ac:chgData name="Kerrie Shanahan" userId="ae473d9f-76e9-476f-892f-2674ea963afc" providerId="ADAL" clId="{278456DE-79EA-46CD-9C6B-A0EFA4093F01}" dt="2024-11-27T06:18:09.948" v="1342" actId="13244"/>
          <ac:spMkLst>
            <pc:docMk/>
            <pc:sldMk cId="240114052" sldId="449"/>
            <ac:spMk id="16" creationId="{758DDD5D-A57D-AF67-12C7-9CE85AC2B8EE}"/>
          </ac:spMkLst>
        </pc:spChg>
        <pc:spChg chg="mod ord">
          <ac:chgData name="Kerrie Shanahan" userId="ae473d9f-76e9-476f-892f-2674ea963afc" providerId="ADAL" clId="{278456DE-79EA-46CD-9C6B-A0EFA4093F01}" dt="2024-11-27T06:18:21.366" v="1343" actId="13244"/>
          <ac:spMkLst>
            <pc:docMk/>
            <pc:sldMk cId="240114052" sldId="449"/>
            <ac:spMk id="25" creationId="{3182014F-9A9A-A9F9-C748-6353230F9681}"/>
          </ac:spMkLst>
        </pc:spChg>
        <pc:spChg chg="mod ord">
          <ac:chgData name="Kerrie Shanahan" userId="ae473d9f-76e9-476f-892f-2674ea963afc" providerId="ADAL" clId="{278456DE-79EA-46CD-9C6B-A0EFA4093F01}" dt="2024-11-27T06:16:04.236" v="1335" actId="13244"/>
          <ac:spMkLst>
            <pc:docMk/>
            <pc:sldMk cId="240114052" sldId="449"/>
            <ac:spMk id="27" creationId="{936B7364-513D-3D8C-B843-FF04AED36847}"/>
          </ac:spMkLst>
        </pc:spChg>
        <pc:spChg chg="mod ord">
          <ac:chgData name="Kerrie Shanahan" userId="ae473d9f-76e9-476f-892f-2674ea963afc" providerId="ADAL" clId="{278456DE-79EA-46CD-9C6B-A0EFA4093F01}" dt="2024-11-27T06:18:31.404" v="1345" actId="962"/>
          <ac:spMkLst>
            <pc:docMk/>
            <pc:sldMk cId="240114052" sldId="449"/>
            <ac:spMk id="30" creationId="{9390D6BB-FA42-E9DB-587A-01C7B6FF1A5E}"/>
          </ac:spMkLst>
        </pc:spChg>
        <pc:picChg chg="mod">
          <ac:chgData name="Kerrie Shanahan" userId="ae473d9f-76e9-476f-892f-2674ea963afc" providerId="ADAL" clId="{278456DE-79EA-46CD-9C6B-A0EFA4093F01}" dt="2024-11-27T06:04:55.206" v="1228" actId="962"/>
          <ac:picMkLst>
            <pc:docMk/>
            <pc:sldMk cId="240114052" sldId="449"/>
            <ac:picMk id="2" creationId="{EA38DBE5-319F-47E5-B49C-A5ED3BB980FF}"/>
          </ac:picMkLst>
        </pc:picChg>
        <pc:picChg chg="mod">
          <ac:chgData name="Kerrie Shanahan" userId="ae473d9f-76e9-476f-892f-2674ea963afc" providerId="ADAL" clId="{278456DE-79EA-46CD-9C6B-A0EFA4093F01}" dt="2024-11-27T06:05:05.062" v="1240" actId="962"/>
          <ac:picMkLst>
            <pc:docMk/>
            <pc:sldMk cId="240114052" sldId="449"/>
            <ac:picMk id="4" creationId="{178469C6-577A-D699-C719-7C18F6BF2AC8}"/>
          </ac:picMkLst>
        </pc:picChg>
        <pc:picChg chg="mod ord">
          <ac:chgData name="Kerrie Shanahan" userId="ae473d9f-76e9-476f-892f-2674ea963afc" providerId="ADAL" clId="{278456DE-79EA-46CD-9C6B-A0EFA4093F01}" dt="2024-11-27T06:13:29.753" v="1320" actId="13244"/>
          <ac:picMkLst>
            <pc:docMk/>
            <pc:sldMk cId="240114052" sldId="449"/>
            <ac:picMk id="6" creationId="{77497FA4-6500-B025-A0C0-55F2B2B883B0}"/>
          </ac:picMkLst>
        </pc:picChg>
        <pc:picChg chg="mod">
          <ac:chgData name="Kerrie Shanahan" userId="ae473d9f-76e9-476f-892f-2674ea963afc" providerId="ADAL" clId="{278456DE-79EA-46CD-9C6B-A0EFA4093F01}" dt="2024-11-27T06:04:42.731" v="1219" actId="962"/>
          <ac:picMkLst>
            <pc:docMk/>
            <pc:sldMk cId="240114052" sldId="449"/>
            <ac:picMk id="13" creationId="{1ECB83B1-15EA-5D52-724A-394F20CA344E}"/>
          </ac:picMkLst>
        </pc:picChg>
        <pc:picChg chg="ord">
          <ac:chgData name="Kerrie Shanahan" userId="ae473d9f-76e9-476f-892f-2674ea963afc" providerId="ADAL" clId="{278456DE-79EA-46CD-9C6B-A0EFA4093F01}" dt="2024-11-27T06:13:06.307" v="1318" actId="13244"/>
          <ac:picMkLst>
            <pc:docMk/>
            <pc:sldMk cId="240114052" sldId="449"/>
            <ac:picMk id="28" creationId="{3CF1B34A-57B9-12B8-639A-D7E23476AA5C}"/>
          </ac:picMkLst>
        </pc:picChg>
        <pc:picChg chg="ord">
          <ac:chgData name="Kerrie Shanahan" userId="ae473d9f-76e9-476f-892f-2674ea963afc" providerId="ADAL" clId="{278456DE-79EA-46CD-9C6B-A0EFA4093F01}" dt="2024-11-27T06:18:39.788" v="1346" actId="13244"/>
          <ac:picMkLst>
            <pc:docMk/>
            <pc:sldMk cId="240114052" sldId="449"/>
            <ac:picMk id="31" creationId="{0CD15AD4-1658-E044-D725-BACD96EEA581}"/>
          </ac:picMkLst>
        </pc:picChg>
      </pc:sldChg>
      <pc:sldChg chg="addSp modSp mod modNotesTx">
        <pc:chgData name="Kerrie Shanahan" userId="ae473d9f-76e9-476f-892f-2674ea963afc" providerId="ADAL" clId="{278456DE-79EA-46CD-9C6B-A0EFA4093F01}" dt="2024-11-27T06:10:32.446" v="1285" actId="13244"/>
        <pc:sldMkLst>
          <pc:docMk/>
          <pc:sldMk cId="536094152" sldId="466"/>
        </pc:sldMkLst>
        <pc:spChg chg="add mod ord">
          <ac:chgData name="Kerrie Shanahan" userId="ae473d9f-76e9-476f-892f-2674ea963afc" providerId="ADAL" clId="{278456DE-79EA-46CD-9C6B-A0EFA4093F01}" dt="2024-11-27T06:10:32.446" v="1285" actId="13244"/>
          <ac:spMkLst>
            <pc:docMk/>
            <pc:sldMk cId="536094152" sldId="466"/>
            <ac:spMk id="3" creationId="{C31FB392-9C85-A0C5-5A79-393C3378A8C2}"/>
          </ac:spMkLst>
        </pc:spChg>
      </pc:sldChg>
      <pc:sldChg chg="addSp modSp mod modNotesTx">
        <pc:chgData name="Kerrie Shanahan" userId="ae473d9f-76e9-476f-892f-2674ea963afc" providerId="ADAL" clId="{278456DE-79EA-46CD-9C6B-A0EFA4093F01}" dt="2024-11-27T06:10:43.437" v="1287" actId="13244"/>
        <pc:sldMkLst>
          <pc:docMk/>
          <pc:sldMk cId="3096463887" sldId="468"/>
        </pc:sldMkLst>
        <pc:spChg chg="add mod ord">
          <ac:chgData name="Kerrie Shanahan" userId="ae473d9f-76e9-476f-892f-2674ea963afc" providerId="ADAL" clId="{278456DE-79EA-46CD-9C6B-A0EFA4093F01}" dt="2024-11-27T06:10:43.437" v="1287" actId="13244"/>
          <ac:spMkLst>
            <pc:docMk/>
            <pc:sldMk cId="3096463887" sldId="468"/>
            <ac:spMk id="3" creationId="{5581B0B1-D690-872D-2EC5-4ADE42EDD172}"/>
          </ac:spMkLst>
        </pc:spChg>
      </pc:sldChg>
      <pc:sldChg chg="addSp modSp mod modNotesTx">
        <pc:chgData name="Kerrie Shanahan" userId="ae473d9f-76e9-476f-892f-2674ea963afc" providerId="ADAL" clId="{278456DE-79EA-46CD-9C6B-A0EFA4093F01}" dt="2024-11-27T06:10:48.532" v="1288" actId="13244"/>
        <pc:sldMkLst>
          <pc:docMk/>
          <pc:sldMk cId="3461911102" sldId="469"/>
        </pc:sldMkLst>
        <pc:spChg chg="add mod ord">
          <ac:chgData name="Kerrie Shanahan" userId="ae473d9f-76e9-476f-892f-2674ea963afc" providerId="ADAL" clId="{278456DE-79EA-46CD-9C6B-A0EFA4093F01}" dt="2024-11-27T06:10:48.532" v="1288" actId="13244"/>
          <ac:spMkLst>
            <pc:docMk/>
            <pc:sldMk cId="3461911102" sldId="469"/>
            <ac:spMk id="2" creationId="{6D48C41D-1B93-2E15-F016-42748E46A8B4}"/>
          </ac:spMkLst>
        </pc:spChg>
      </pc:sldChg>
      <pc:sldChg chg="addSp modSp mod modNotesTx">
        <pc:chgData name="Kerrie Shanahan" userId="ae473d9f-76e9-476f-892f-2674ea963afc" providerId="ADAL" clId="{278456DE-79EA-46CD-9C6B-A0EFA4093F01}" dt="2024-11-27T06:10:54.687" v="1289" actId="13244"/>
        <pc:sldMkLst>
          <pc:docMk/>
          <pc:sldMk cId="3868218024" sldId="470"/>
        </pc:sldMkLst>
        <pc:spChg chg="add mod ord">
          <ac:chgData name="Kerrie Shanahan" userId="ae473d9f-76e9-476f-892f-2674ea963afc" providerId="ADAL" clId="{278456DE-79EA-46CD-9C6B-A0EFA4093F01}" dt="2024-11-27T06:10:54.687" v="1289" actId="13244"/>
          <ac:spMkLst>
            <pc:docMk/>
            <pc:sldMk cId="3868218024" sldId="470"/>
            <ac:spMk id="2" creationId="{D628D64B-EC43-41E3-F86D-ABAC82E0DCFD}"/>
          </ac:spMkLst>
        </pc:spChg>
      </pc:sldChg>
      <pc:sldChg chg="addSp modSp mod modNotesTx">
        <pc:chgData name="Kerrie Shanahan" userId="ae473d9f-76e9-476f-892f-2674ea963afc" providerId="ADAL" clId="{278456DE-79EA-46CD-9C6B-A0EFA4093F01}" dt="2024-11-27T06:11:00.607" v="1290" actId="13244"/>
        <pc:sldMkLst>
          <pc:docMk/>
          <pc:sldMk cId="2325795097" sldId="471"/>
        </pc:sldMkLst>
        <pc:spChg chg="add mod ord">
          <ac:chgData name="Kerrie Shanahan" userId="ae473d9f-76e9-476f-892f-2674ea963afc" providerId="ADAL" clId="{278456DE-79EA-46CD-9C6B-A0EFA4093F01}" dt="2024-11-27T06:11:00.607" v="1290" actId="13244"/>
          <ac:spMkLst>
            <pc:docMk/>
            <pc:sldMk cId="2325795097" sldId="471"/>
            <ac:spMk id="2" creationId="{F99698AA-A30F-2497-507D-3CC010D01F63}"/>
          </ac:spMkLst>
        </pc:spChg>
      </pc:sldChg>
      <pc:sldChg chg="addSp delSp modSp mod modNotesTx">
        <pc:chgData name="Kerrie Shanahan" userId="ae473d9f-76e9-476f-892f-2674ea963afc" providerId="ADAL" clId="{278456DE-79EA-46CD-9C6B-A0EFA4093F01}" dt="2024-11-27T06:11:05.178" v="1291" actId="13244"/>
        <pc:sldMkLst>
          <pc:docMk/>
          <pc:sldMk cId="2806691242" sldId="472"/>
        </pc:sldMkLst>
        <pc:spChg chg="add mod ord">
          <ac:chgData name="Kerrie Shanahan" userId="ae473d9f-76e9-476f-892f-2674ea963afc" providerId="ADAL" clId="{278456DE-79EA-46CD-9C6B-A0EFA4093F01}" dt="2024-11-27T06:11:05.178" v="1291" actId="13244"/>
          <ac:spMkLst>
            <pc:docMk/>
            <pc:sldMk cId="2806691242" sldId="472"/>
            <ac:spMk id="2" creationId="{9C1D0192-3FC7-5EB4-AFD1-FDFED2AD3869}"/>
          </ac:spMkLst>
        </pc:spChg>
        <pc:picChg chg="mod topLvl">
          <ac:chgData name="Kerrie Shanahan" userId="ae473d9f-76e9-476f-892f-2674ea963afc" providerId="ADAL" clId="{278456DE-79EA-46CD-9C6B-A0EFA4093F01}" dt="2024-11-27T06:02:38.694" v="1126" actId="962"/>
          <ac:picMkLst>
            <pc:docMk/>
            <pc:sldMk cId="2806691242" sldId="472"/>
            <ac:picMk id="6" creationId="{90F34CF6-F218-519D-1C27-94A95950574B}"/>
          </ac:picMkLst>
        </pc:picChg>
      </pc:sldChg>
      <pc:sldChg chg="addSp delSp modSp mod modNotesTx">
        <pc:chgData name="Kerrie Shanahan" userId="ae473d9f-76e9-476f-892f-2674ea963afc" providerId="ADAL" clId="{278456DE-79EA-46CD-9C6B-A0EFA4093F01}" dt="2024-11-27T06:11:14.397" v="1293" actId="13244"/>
        <pc:sldMkLst>
          <pc:docMk/>
          <pc:sldMk cId="2667868244" sldId="473"/>
        </pc:sldMkLst>
        <pc:spChg chg="add mod ord">
          <ac:chgData name="Kerrie Shanahan" userId="ae473d9f-76e9-476f-892f-2674ea963afc" providerId="ADAL" clId="{278456DE-79EA-46CD-9C6B-A0EFA4093F01}" dt="2024-11-27T06:11:12.465" v="1292" actId="13244"/>
          <ac:spMkLst>
            <pc:docMk/>
            <pc:sldMk cId="2667868244" sldId="473"/>
            <ac:spMk id="2" creationId="{0E4BE477-E53A-43D0-584A-155CA0C4CC4B}"/>
          </ac:spMkLst>
        </pc:spChg>
        <pc:picChg chg="mod topLvl">
          <ac:chgData name="Kerrie Shanahan" userId="ae473d9f-76e9-476f-892f-2674ea963afc" providerId="ADAL" clId="{278456DE-79EA-46CD-9C6B-A0EFA4093F01}" dt="2024-11-27T06:03:01.746" v="1137" actId="165"/>
          <ac:picMkLst>
            <pc:docMk/>
            <pc:sldMk cId="2667868244" sldId="473"/>
            <ac:picMk id="5" creationId="{C31C205E-549D-009B-ECBF-555110DB1D85}"/>
          </ac:picMkLst>
        </pc:picChg>
        <pc:picChg chg="mod ord topLvl">
          <ac:chgData name="Kerrie Shanahan" userId="ae473d9f-76e9-476f-892f-2674ea963afc" providerId="ADAL" clId="{278456DE-79EA-46CD-9C6B-A0EFA4093F01}" dt="2024-11-27T06:11:14.397" v="1293" actId="13244"/>
          <ac:picMkLst>
            <pc:docMk/>
            <pc:sldMk cId="2667868244" sldId="473"/>
            <ac:picMk id="7" creationId="{9547DF26-5B94-4A3A-B9CB-17E4610A2091}"/>
          </ac:picMkLst>
        </pc:picChg>
      </pc:sldChg>
      <pc:sldChg chg="addSp modSp mod modNotesTx">
        <pc:chgData name="Kerrie Shanahan" userId="ae473d9f-76e9-476f-892f-2674ea963afc" providerId="ADAL" clId="{278456DE-79EA-46CD-9C6B-A0EFA4093F01}" dt="2024-11-27T06:12:00.442" v="1309" actId="13244"/>
        <pc:sldMkLst>
          <pc:docMk/>
          <pc:sldMk cId="908412850" sldId="475"/>
        </pc:sldMkLst>
        <pc:spChg chg="add mod ord">
          <ac:chgData name="Kerrie Shanahan" userId="ae473d9f-76e9-476f-892f-2674ea963afc" providerId="ADAL" clId="{278456DE-79EA-46CD-9C6B-A0EFA4093F01}" dt="2024-11-27T06:12:00.442" v="1309" actId="13244"/>
          <ac:spMkLst>
            <pc:docMk/>
            <pc:sldMk cId="908412850" sldId="475"/>
            <ac:spMk id="2" creationId="{786179F5-45F6-2106-B04B-48DF5258CD09}"/>
          </ac:spMkLst>
        </pc:spChg>
        <pc:picChg chg="mod">
          <ac:chgData name="Kerrie Shanahan" userId="ae473d9f-76e9-476f-892f-2674ea963afc" providerId="ADAL" clId="{278456DE-79EA-46CD-9C6B-A0EFA4093F01}" dt="2024-11-27T06:03:39.562" v="1152" actId="962"/>
          <ac:picMkLst>
            <pc:docMk/>
            <pc:sldMk cId="908412850" sldId="475"/>
            <ac:picMk id="3" creationId="{EA5588F6-89CE-25A3-E193-40443DBD9C73}"/>
          </ac:picMkLst>
        </pc:picChg>
      </pc:sldChg>
      <pc:sldChg chg="addSp modSp mod modNotesTx">
        <pc:chgData name="Kerrie Shanahan" userId="ae473d9f-76e9-476f-892f-2674ea963afc" providerId="ADAL" clId="{278456DE-79EA-46CD-9C6B-A0EFA4093F01}" dt="2024-11-27T06:12:06.254" v="1310" actId="13244"/>
        <pc:sldMkLst>
          <pc:docMk/>
          <pc:sldMk cId="1716554648" sldId="476"/>
        </pc:sldMkLst>
        <pc:spChg chg="add mod ord">
          <ac:chgData name="Kerrie Shanahan" userId="ae473d9f-76e9-476f-892f-2674ea963afc" providerId="ADAL" clId="{278456DE-79EA-46CD-9C6B-A0EFA4093F01}" dt="2024-11-27T06:12:06.254" v="1310" actId="13244"/>
          <ac:spMkLst>
            <pc:docMk/>
            <pc:sldMk cId="1716554648" sldId="476"/>
            <ac:spMk id="3" creationId="{DBC5A737-DBB1-88B0-6A22-677F8C18AF0D}"/>
          </ac:spMkLst>
        </pc:spChg>
        <pc:picChg chg="mod">
          <ac:chgData name="Kerrie Shanahan" userId="ae473d9f-76e9-476f-892f-2674ea963afc" providerId="ADAL" clId="{278456DE-79EA-46CD-9C6B-A0EFA4093F01}" dt="2024-11-27T06:03:51.952" v="1164" actId="962"/>
          <ac:picMkLst>
            <pc:docMk/>
            <pc:sldMk cId="1716554648" sldId="476"/>
            <ac:picMk id="2" creationId="{00A733D0-1E4E-04BD-52C9-802AA20CD3C8}"/>
          </ac:picMkLst>
        </pc:picChg>
        <pc:picChg chg="mod">
          <ac:chgData name="Kerrie Shanahan" userId="ae473d9f-76e9-476f-892f-2674ea963afc" providerId="ADAL" clId="{278456DE-79EA-46CD-9C6B-A0EFA4093F01}" dt="2024-11-27T06:03:47.226" v="1158" actId="962"/>
          <ac:picMkLst>
            <pc:docMk/>
            <pc:sldMk cId="1716554648" sldId="476"/>
            <ac:picMk id="4" creationId="{E746FC5C-9195-C7BD-8819-D0014B1DC0A9}"/>
          </ac:picMkLst>
        </pc:picChg>
      </pc:sldChg>
      <pc:sldChg chg="addSp modSp mod">
        <pc:chgData name="Kerrie Shanahan" userId="ae473d9f-76e9-476f-892f-2674ea963afc" providerId="ADAL" clId="{278456DE-79EA-46CD-9C6B-A0EFA4093F01}" dt="2024-11-27T06:04:19.385" v="1183" actId="962"/>
        <pc:sldMkLst>
          <pc:docMk/>
          <pc:sldMk cId="3005270447" sldId="480"/>
        </pc:sldMkLst>
        <pc:spChg chg="mod">
          <ac:chgData name="Kerrie Shanahan" userId="ae473d9f-76e9-476f-892f-2674ea963afc" providerId="ADAL" clId="{278456DE-79EA-46CD-9C6B-A0EFA4093F01}" dt="2024-11-27T06:04:19.385" v="1183" actId="962"/>
          <ac:spMkLst>
            <pc:docMk/>
            <pc:sldMk cId="3005270447" sldId="480"/>
            <ac:spMk id="2" creationId="{3AA61864-491A-5E40-41DA-0C8A5CCE78EB}"/>
          </ac:spMkLst>
        </pc:spChg>
        <pc:spChg chg="add mod">
          <ac:chgData name="Kerrie Shanahan" userId="ae473d9f-76e9-476f-892f-2674ea963afc" providerId="ADAL" clId="{278456DE-79EA-46CD-9C6B-A0EFA4093F01}" dt="2024-11-27T05:56:11.461" v="824" actId="207"/>
          <ac:spMkLst>
            <pc:docMk/>
            <pc:sldMk cId="3005270447" sldId="480"/>
            <ac:spMk id="3" creationId="{EFCF339B-A492-B028-D340-204284816C97}"/>
          </ac:spMkLst>
        </pc:spChg>
      </pc:sldChg>
      <pc:sldChg chg="addSp modSp mod modNotesTx">
        <pc:chgData name="Kerrie Shanahan" userId="ae473d9f-76e9-476f-892f-2674ea963afc" providerId="ADAL" clId="{278456DE-79EA-46CD-9C6B-A0EFA4093F01}" dt="2024-11-27T06:10:36.512" v="1286" actId="13244"/>
        <pc:sldMkLst>
          <pc:docMk/>
          <pc:sldMk cId="4152176365" sldId="496"/>
        </pc:sldMkLst>
        <pc:spChg chg="add mod ord">
          <ac:chgData name="Kerrie Shanahan" userId="ae473d9f-76e9-476f-892f-2674ea963afc" providerId="ADAL" clId="{278456DE-79EA-46CD-9C6B-A0EFA4093F01}" dt="2024-11-27T06:10:36.512" v="1286" actId="13244"/>
          <ac:spMkLst>
            <pc:docMk/>
            <pc:sldMk cId="4152176365" sldId="496"/>
            <ac:spMk id="2" creationId="{946FB9B3-7AC6-5026-6BAA-5B00D9B71CFF}"/>
          </ac:spMkLst>
        </pc:spChg>
      </pc:sldChg>
      <pc:sldChg chg="addSp delSp modSp mod modNotesTx">
        <pc:chgData name="Kerrie Shanahan" userId="ae473d9f-76e9-476f-892f-2674ea963afc" providerId="ADAL" clId="{278456DE-79EA-46CD-9C6B-A0EFA4093F01}" dt="2024-11-27T06:11:54.288" v="1308" actId="13244"/>
        <pc:sldMkLst>
          <pc:docMk/>
          <pc:sldMk cId="3577013097" sldId="498"/>
        </pc:sldMkLst>
        <pc:spChg chg="add mod ord">
          <ac:chgData name="Kerrie Shanahan" userId="ae473d9f-76e9-476f-892f-2674ea963afc" providerId="ADAL" clId="{278456DE-79EA-46CD-9C6B-A0EFA4093F01}" dt="2024-11-27T06:11:18.840" v="1294" actId="13244"/>
          <ac:spMkLst>
            <pc:docMk/>
            <pc:sldMk cId="3577013097" sldId="498"/>
            <ac:spMk id="4" creationId="{3E05DD9F-856A-E9A1-984A-636175A9004E}"/>
          </ac:spMkLst>
        </pc:spChg>
        <pc:picChg chg="mod ord topLvl">
          <ac:chgData name="Kerrie Shanahan" userId="ae473d9f-76e9-476f-892f-2674ea963afc" providerId="ADAL" clId="{278456DE-79EA-46CD-9C6B-A0EFA4093F01}" dt="2024-11-27T06:11:52.043" v="1307" actId="13244"/>
          <ac:picMkLst>
            <pc:docMk/>
            <pc:sldMk cId="3577013097" sldId="498"/>
            <ac:picMk id="2" creationId="{725BFC0F-8A8E-6AA9-FC39-3B0730EED687}"/>
          </ac:picMkLst>
        </pc:picChg>
        <pc:picChg chg="mod topLvl">
          <ac:chgData name="Kerrie Shanahan" userId="ae473d9f-76e9-476f-892f-2674ea963afc" providerId="ADAL" clId="{278456DE-79EA-46CD-9C6B-A0EFA4093F01}" dt="2024-11-27T06:03:28.833" v="1150" actId="962"/>
          <ac:picMkLst>
            <pc:docMk/>
            <pc:sldMk cId="3577013097" sldId="498"/>
            <ac:picMk id="10" creationId="{4DCE63E7-0714-280A-0FC2-B281DB7D07AD}"/>
          </ac:picMkLst>
        </pc:picChg>
        <pc:picChg chg="mod ord topLvl">
          <ac:chgData name="Kerrie Shanahan" userId="ae473d9f-76e9-476f-892f-2674ea963afc" providerId="ADAL" clId="{278456DE-79EA-46CD-9C6B-A0EFA4093F01}" dt="2024-11-27T06:11:54.288" v="1308" actId="13244"/>
          <ac:picMkLst>
            <pc:docMk/>
            <pc:sldMk cId="3577013097" sldId="498"/>
            <ac:picMk id="12" creationId="{9E420002-0239-4131-2990-5BDB61E33044}"/>
          </ac:picMkLst>
        </pc:picChg>
      </pc:sldChg>
      <pc:sldChg chg="addSp modSp mod modNotesTx">
        <pc:chgData name="Kerrie Shanahan" userId="ae473d9f-76e9-476f-892f-2674ea963afc" providerId="ADAL" clId="{278456DE-79EA-46CD-9C6B-A0EFA4093F01}" dt="2024-11-27T06:12:12.946" v="1312" actId="13244"/>
        <pc:sldMkLst>
          <pc:docMk/>
          <pc:sldMk cId="2230884598" sldId="499"/>
        </pc:sldMkLst>
        <pc:spChg chg="add mod ord">
          <ac:chgData name="Kerrie Shanahan" userId="ae473d9f-76e9-476f-892f-2674ea963afc" providerId="ADAL" clId="{278456DE-79EA-46CD-9C6B-A0EFA4093F01}" dt="2024-11-27T06:12:10.888" v="1311" actId="13244"/>
          <ac:spMkLst>
            <pc:docMk/>
            <pc:sldMk cId="2230884598" sldId="499"/>
            <ac:spMk id="3" creationId="{07FDD39E-EB66-E6C2-0416-E53ECD5DCABE}"/>
          </ac:spMkLst>
        </pc:spChg>
        <pc:picChg chg="mod ord">
          <ac:chgData name="Kerrie Shanahan" userId="ae473d9f-76e9-476f-892f-2674ea963afc" providerId="ADAL" clId="{278456DE-79EA-46CD-9C6B-A0EFA4093F01}" dt="2024-11-27T06:12:12.946" v="1312" actId="13244"/>
          <ac:picMkLst>
            <pc:docMk/>
            <pc:sldMk cId="2230884598" sldId="499"/>
            <ac:picMk id="2" creationId="{ACB1097C-2F23-FE1E-9522-C95B47C43A3F}"/>
          </ac:picMkLst>
        </pc:picChg>
        <pc:picChg chg="mod">
          <ac:chgData name="Kerrie Shanahan" userId="ae473d9f-76e9-476f-892f-2674ea963afc" providerId="ADAL" clId="{278456DE-79EA-46CD-9C6B-A0EFA4093F01}" dt="2024-11-27T06:04:03.495" v="1170" actId="962"/>
          <ac:picMkLst>
            <pc:docMk/>
            <pc:sldMk cId="2230884598" sldId="499"/>
            <ac:picMk id="5" creationId="{C8729403-DE9E-DE02-D985-616A386CB9B5}"/>
          </ac:picMkLst>
        </pc:picChg>
        <pc:picChg chg="mod">
          <ac:chgData name="Kerrie Shanahan" userId="ae473d9f-76e9-476f-892f-2674ea963afc" providerId="ADAL" clId="{278456DE-79EA-46CD-9C6B-A0EFA4093F01}" dt="2024-11-27T06:04:11.962" v="1182" actId="962"/>
          <ac:picMkLst>
            <pc:docMk/>
            <pc:sldMk cId="2230884598" sldId="499"/>
            <ac:picMk id="10" creationId="{932006CE-248E-1971-2847-6DC4F306A18F}"/>
          </ac:picMkLst>
        </pc:picChg>
      </pc:sldChg>
      <pc:sldChg chg="addSp modSp mod modNotesTx">
        <pc:chgData name="Kerrie Shanahan" userId="ae473d9f-76e9-476f-892f-2674ea963afc" providerId="ADAL" clId="{278456DE-79EA-46CD-9C6B-A0EFA4093F01}" dt="2024-11-27T06:12:21.156" v="1314" actId="13244"/>
        <pc:sldMkLst>
          <pc:docMk/>
          <pc:sldMk cId="3426776120" sldId="502"/>
        </pc:sldMkLst>
        <pc:spChg chg="add mod ord">
          <ac:chgData name="Kerrie Shanahan" userId="ae473d9f-76e9-476f-892f-2674ea963afc" providerId="ADAL" clId="{278456DE-79EA-46CD-9C6B-A0EFA4093F01}" dt="2024-11-27T06:12:21.156" v="1314" actId="13244"/>
          <ac:spMkLst>
            <pc:docMk/>
            <pc:sldMk cId="3426776120" sldId="502"/>
            <ac:spMk id="2" creationId="{D5E13E91-95E1-22E1-7DB5-FFDD58A54560}"/>
          </ac:spMkLst>
        </pc:spChg>
      </pc:sldChg>
      <pc:sldChg chg="addSp modSp mod modNotesTx">
        <pc:chgData name="Kerrie Shanahan" userId="ae473d9f-76e9-476f-892f-2674ea963afc" providerId="ADAL" clId="{278456DE-79EA-46CD-9C6B-A0EFA4093F01}" dt="2024-11-27T06:12:17.497" v="1313" actId="13244"/>
        <pc:sldMkLst>
          <pc:docMk/>
          <pc:sldMk cId="945680467" sldId="504"/>
        </pc:sldMkLst>
        <pc:spChg chg="add mod ord">
          <ac:chgData name="Kerrie Shanahan" userId="ae473d9f-76e9-476f-892f-2674ea963afc" providerId="ADAL" clId="{278456DE-79EA-46CD-9C6B-A0EFA4093F01}" dt="2024-11-27T06:12:17.497" v="1313" actId="13244"/>
          <ac:spMkLst>
            <pc:docMk/>
            <pc:sldMk cId="945680467" sldId="504"/>
            <ac:spMk id="3" creationId="{4131FD42-D532-CF67-8CAC-B86D6860E0C5}"/>
          </ac:spMkLst>
        </pc:spChg>
      </pc:sldChg>
      <pc:sldChg chg="addSp modSp mod modNotesTx">
        <pc:chgData name="Kerrie Shanahan" userId="ae473d9f-76e9-476f-892f-2674ea963afc" providerId="ADAL" clId="{278456DE-79EA-46CD-9C6B-A0EFA4093F01}" dt="2024-11-27T06:12:26.224" v="1315" actId="13244"/>
        <pc:sldMkLst>
          <pc:docMk/>
          <pc:sldMk cId="48479127" sldId="505"/>
        </pc:sldMkLst>
        <pc:spChg chg="add mod ord">
          <ac:chgData name="Kerrie Shanahan" userId="ae473d9f-76e9-476f-892f-2674ea963afc" providerId="ADAL" clId="{278456DE-79EA-46CD-9C6B-A0EFA4093F01}" dt="2024-11-27T06:12:26.224" v="1315" actId="13244"/>
          <ac:spMkLst>
            <pc:docMk/>
            <pc:sldMk cId="48479127" sldId="505"/>
            <ac:spMk id="2" creationId="{546E4AF6-9AA0-9E18-0AF3-1F8A7781ED13}"/>
          </ac:spMkLst>
        </pc:spChg>
      </pc:sldChg>
      <pc:sldChg chg="addSp modSp mod">
        <pc:chgData name="Kerrie Shanahan" userId="ae473d9f-76e9-476f-892f-2674ea963afc" providerId="ADAL" clId="{278456DE-79EA-46CD-9C6B-A0EFA4093F01}" dt="2024-11-27T06:08:19.650" v="1260" actId="13244"/>
        <pc:sldMkLst>
          <pc:docMk/>
          <pc:sldMk cId="1652726119" sldId="509"/>
        </pc:sldMkLst>
        <pc:spChg chg="ord">
          <ac:chgData name="Kerrie Shanahan" userId="ae473d9f-76e9-476f-892f-2674ea963afc" providerId="ADAL" clId="{278456DE-79EA-46CD-9C6B-A0EFA4093F01}" dt="2024-11-27T06:08:15.435" v="1259" actId="13244"/>
          <ac:spMkLst>
            <pc:docMk/>
            <pc:sldMk cId="1652726119" sldId="509"/>
            <ac:spMk id="4" creationId="{F8169863-D3C2-2D8B-C3BE-279ADF06C9E6}"/>
          </ac:spMkLst>
        </pc:spChg>
        <pc:spChg chg="ord">
          <ac:chgData name="Kerrie Shanahan" userId="ae473d9f-76e9-476f-892f-2674ea963afc" providerId="ADAL" clId="{278456DE-79EA-46CD-9C6B-A0EFA4093F01}" dt="2024-11-27T06:08:19.650" v="1260" actId="13244"/>
          <ac:spMkLst>
            <pc:docMk/>
            <pc:sldMk cId="1652726119" sldId="509"/>
            <ac:spMk id="6" creationId="{11A7C06D-48D6-D753-DAD5-D5CBB1E2F96D}"/>
          </ac:spMkLst>
        </pc:spChg>
        <pc:spChg chg="ord">
          <ac:chgData name="Kerrie Shanahan" userId="ae473d9f-76e9-476f-892f-2674ea963afc" providerId="ADAL" clId="{278456DE-79EA-46CD-9C6B-A0EFA4093F01}" dt="2024-11-27T06:08:12.260" v="1258" actId="13244"/>
          <ac:spMkLst>
            <pc:docMk/>
            <pc:sldMk cId="1652726119" sldId="509"/>
            <ac:spMk id="7" creationId="{97661B67-39B3-286B-A745-D223A451D2BE}"/>
          </ac:spMkLst>
        </pc:spChg>
        <pc:spChg chg="add mod ord">
          <ac:chgData name="Kerrie Shanahan" userId="ae473d9f-76e9-476f-892f-2674ea963afc" providerId="ADAL" clId="{278456DE-79EA-46CD-9C6B-A0EFA4093F01}" dt="2024-11-27T06:08:07.297" v="1257" actId="13244"/>
          <ac:spMkLst>
            <pc:docMk/>
            <pc:sldMk cId="1652726119" sldId="509"/>
            <ac:spMk id="8" creationId="{E1434684-54E2-07A4-ABFA-9503BA40A6AA}"/>
          </ac:spMkLst>
        </pc:spChg>
      </pc:sldChg>
      <pc:sldChg chg="addSp modSp mod">
        <pc:chgData name="Kerrie Shanahan" userId="ae473d9f-76e9-476f-892f-2674ea963afc" providerId="ADAL" clId="{278456DE-79EA-46CD-9C6B-A0EFA4093F01}" dt="2024-11-27T06:14:28.417" v="1325" actId="13244"/>
        <pc:sldMkLst>
          <pc:docMk/>
          <pc:sldMk cId="3580694833" sldId="510"/>
        </pc:sldMkLst>
        <pc:spChg chg="add mod ord">
          <ac:chgData name="Kerrie Shanahan" userId="ae473d9f-76e9-476f-892f-2674ea963afc" providerId="ADAL" clId="{278456DE-79EA-46CD-9C6B-A0EFA4093F01}" dt="2024-11-27T06:06:10.324" v="1250" actId="13244"/>
          <ac:spMkLst>
            <pc:docMk/>
            <pc:sldMk cId="3580694833" sldId="510"/>
            <ac:spMk id="3" creationId="{61846442-2096-B9E5-A02A-EA2409E9DEA2}"/>
          </ac:spMkLst>
        </pc:spChg>
        <pc:spChg chg="mod">
          <ac:chgData name="Kerrie Shanahan" userId="ae473d9f-76e9-476f-892f-2674ea963afc" providerId="ADAL" clId="{278456DE-79EA-46CD-9C6B-A0EFA4093F01}" dt="2024-11-27T06:14:28.417" v="1325" actId="13244"/>
          <ac:spMkLst>
            <pc:docMk/>
            <pc:sldMk cId="3580694833" sldId="510"/>
            <ac:spMk id="20" creationId="{2D0EE3DF-EB96-895F-ABBB-C1A2707052BF}"/>
          </ac:spMkLst>
        </pc:spChg>
        <pc:picChg chg="mod">
          <ac:chgData name="Kerrie Shanahan" userId="ae473d9f-76e9-476f-892f-2674ea963afc" providerId="ADAL" clId="{278456DE-79EA-46CD-9C6B-A0EFA4093F01}" dt="2024-11-27T05:59:50.806" v="1077" actId="962"/>
          <ac:picMkLst>
            <pc:docMk/>
            <pc:sldMk cId="3580694833" sldId="510"/>
            <ac:picMk id="2" creationId="{2010F754-1E06-29D2-24E8-A47391268154}"/>
          </ac:picMkLst>
        </pc:picChg>
        <pc:picChg chg="mod">
          <ac:chgData name="Kerrie Shanahan" userId="ae473d9f-76e9-476f-892f-2674ea963afc" providerId="ADAL" clId="{278456DE-79EA-46CD-9C6B-A0EFA4093F01}" dt="2024-11-27T05:59:33.560" v="1031" actId="962"/>
          <ac:picMkLst>
            <pc:docMk/>
            <pc:sldMk cId="3580694833" sldId="510"/>
            <ac:picMk id="13" creationId="{478C22C1-5571-C4BA-E001-057866267EA5}"/>
          </ac:picMkLst>
        </pc:picChg>
        <pc:picChg chg="mod">
          <ac:chgData name="Kerrie Shanahan" userId="ae473d9f-76e9-476f-892f-2674ea963afc" providerId="ADAL" clId="{278456DE-79EA-46CD-9C6B-A0EFA4093F01}" dt="2024-11-27T05:59:42.923" v="1065" actId="962"/>
          <ac:picMkLst>
            <pc:docMk/>
            <pc:sldMk cId="3580694833" sldId="510"/>
            <ac:picMk id="17" creationId="{F1C411B8-96F9-02DC-5129-131156B7E2BC}"/>
          </ac:picMkLst>
        </pc:picChg>
        <pc:picChg chg="mod ord">
          <ac:chgData name="Kerrie Shanahan" userId="ae473d9f-76e9-476f-892f-2674ea963afc" providerId="ADAL" clId="{278456DE-79EA-46CD-9C6B-A0EFA4093F01}" dt="2024-11-27T06:06:17.377" v="1251" actId="13244"/>
          <ac:picMkLst>
            <pc:docMk/>
            <pc:sldMk cId="3580694833" sldId="510"/>
            <ac:picMk id="19" creationId="{3E2E6BB2-3A99-7A0F-CB7B-C3CEFBCA9EE3}"/>
          </ac:picMkLst>
        </pc:picChg>
        <pc:picChg chg="mod ord">
          <ac:chgData name="Kerrie Shanahan" userId="ae473d9f-76e9-476f-892f-2674ea963afc" providerId="ADAL" clId="{278456DE-79EA-46CD-9C6B-A0EFA4093F01}" dt="2024-11-27T06:06:20.771" v="1252" actId="13244"/>
          <ac:picMkLst>
            <pc:docMk/>
            <pc:sldMk cId="3580694833" sldId="510"/>
            <ac:picMk id="24" creationId="{804136B4-47FF-EEE6-575A-91F3802C6CB7}"/>
          </ac:picMkLst>
        </pc:picChg>
        <pc:picChg chg="mod ord">
          <ac:chgData name="Kerrie Shanahan" userId="ae473d9f-76e9-476f-892f-2674ea963afc" providerId="ADAL" clId="{278456DE-79EA-46CD-9C6B-A0EFA4093F01}" dt="2024-11-27T06:06:24.052" v="1253" actId="13244"/>
          <ac:picMkLst>
            <pc:docMk/>
            <pc:sldMk cId="3580694833" sldId="510"/>
            <ac:picMk id="26" creationId="{5FA344B6-7E96-C328-3BA3-7D5B4F2972E3}"/>
          </ac:picMkLst>
        </pc:picChg>
      </pc:sldChg>
      <pc:sldChg chg="addSp modSp mod modNotesTx">
        <pc:chgData name="Kerrie Shanahan" userId="ae473d9f-76e9-476f-892f-2674ea963afc" providerId="ADAL" clId="{278456DE-79EA-46CD-9C6B-A0EFA4093F01}" dt="2024-11-27T06:08:36.974" v="1263" actId="13244"/>
        <pc:sldMkLst>
          <pc:docMk/>
          <pc:sldMk cId="702303488" sldId="511"/>
        </pc:sldMkLst>
        <pc:spChg chg="add mod ord">
          <ac:chgData name="Kerrie Shanahan" userId="ae473d9f-76e9-476f-892f-2674ea963afc" providerId="ADAL" clId="{278456DE-79EA-46CD-9C6B-A0EFA4093F01}" dt="2024-11-27T06:08:34.682" v="1262" actId="13244"/>
          <ac:spMkLst>
            <pc:docMk/>
            <pc:sldMk cId="702303488" sldId="511"/>
            <ac:spMk id="3" creationId="{9C637E98-7ECA-0BE5-E172-BB703EA5690B}"/>
          </ac:spMkLst>
        </pc:spChg>
        <pc:spChg chg="mod">
          <ac:chgData name="Kerrie Shanahan" userId="ae473d9f-76e9-476f-892f-2674ea963afc" providerId="ADAL" clId="{278456DE-79EA-46CD-9C6B-A0EFA4093F01}" dt="2024-11-27T06:08:36.974" v="1263" actId="13244"/>
          <ac:spMkLst>
            <pc:docMk/>
            <pc:sldMk cId="702303488" sldId="511"/>
            <ac:spMk id="20" creationId="{2D0EE3DF-EB96-895F-ABBB-C1A2707052BF}"/>
          </ac:spMkLst>
        </pc:spChg>
      </pc:sldChg>
      <pc:sldChg chg="addSp modSp mod">
        <pc:chgData name="Kerrie Shanahan" userId="ae473d9f-76e9-476f-892f-2674ea963afc" providerId="ADAL" clId="{278456DE-79EA-46CD-9C6B-A0EFA4093F01}" dt="2024-11-27T06:08:48.374" v="1265" actId="13244"/>
        <pc:sldMkLst>
          <pc:docMk/>
          <pc:sldMk cId="2491177883" sldId="512"/>
        </pc:sldMkLst>
        <pc:spChg chg="add mod ord">
          <ac:chgData name="Kerrie Shanahan" userId="ae473d9f-76e9-476f-892f-2674ea963afc" providerId="ADAL" clId="{278456DE-79EA-46CD-9C6B-A0EFA4093F01}" dt="2024-11-27T06:08:46.129" v="1264" actId="13244"/>
          <ac:spMkLst>
            <pc:docMk/>
            <pc:sldMk cId="2491177883" sldId="512"/>
            <ac:spMk id="2" creationId="{FCBBA5F3-E2EF-8902-FBC0-9678E7D4C98A}"/>
          </ac:spMkLst>
        </pc:spChg>
        <pc:spChg chg="mod">
          <ac:chgData name="Kerrie Shanahan" userId="ae473d9f-76e9-476f-892f-2674ea963afc" providerId="ADAL" clId="{278456DE-79EA-46CD-9C6B-A0EFA4093F01}" dt="2024-11-27T06:08:48.374" v="1265" actId="13244"/>
          <ac:spMkLst>
            <pc:docMk/>
            <pc:sldMk cId="2491177883" sldId="512"/>
            <ac:spMk id="20" creationId="{2D0EE3DF-EB96-895F-ABBB-C1A2707052BF}"/>
          </ac:spMkLst>
        </pc:spChg>
        <pc:picChg chg="mod">
          <ac:chgData name="Kerrie Shanahan" userId="ae473d9f-76e9-476f-892f-2674ea963afc" providerId="ADAL" clId="{278456DE-79EA-46CD-9C6B-A0EFA4093F01}" dt="2024-11-27T06:00:23.658" v="1086" actId="962"/>
          <ac:picMkLst>
            <pc:docMk/>
            <pc:sldMk cId="2491177883" sldId="512"/>
            <ac:picMk id="5" creationId="{F77C1F23-30D7-C404-42F8-1080CA53B1AE}"/>
          </ac:picMkLst>
        </pc:picChg>
        <pc:picChg chg="mod">
          <ac:chgData name="Kerrie Shanahan" userId="ae473d9f-76e9-476f-892f-2674ea963afc" providerId="ADAL" clId="{278456DE-79EA-46CD-9C6B-A0EFA4093F01}" dt="2024-11-27T06:00:25.182" v="1087" actId="1076"/>
          <ac:picMkLst>
            <pc:docMk/>
            <pc:sldMk cId="2491177883" sldId="512"/>
            <ac:picMk id="6" creationId="{1CBDD720-E2D9-606D-7184-E2A91BAF31C2}"/>
          </ac:picMkLst>
        </pc:picChg>
        <pc:picChg chg="mod">
          <ac:chgData name="Kerrie Shanahan" userId="ae473d9f-76e9-476f-892f-2674ea963afc" providerId="ADAL" clId="{278456DE-79EA-46CD-9C6B-A0EFA4093F01}" dt="2024-11-27T06:00:31.119" v="1093" actId="962"/>
          <ac:picMkLst>
            <pc:docMk/>
            <pc:sldMk cId="2491177883" sldId="512"/>
            <ac:picMk id="9" creationId="{52E1E1E4-492B-7AA3-ABA8-7076FE848516}"/>
          </ac:picMkLst>
        </pc:picChg>
      </pc:sldChg>
      <pc:sldChg chg="addSp modSp mod">
        <pc:chgData name="Kerrie Shanahan" userId="ae473d9f-76e9-476f-892f-2674ea963afc" providerId="ADAL" clId="{278456DE-79EA-46CD-9C6B-A0EFA4093F01}" dt="2024-11-27T06:08:57.985" v="1267" actId="13244"/>
        <pc:sldMkLst>
          <pc:docMk/>
          <pc:sldMk cId="868684786" sldId="513"/>
        </pc:sldMkLst>
        <pc:spChg chg="add mod ord">
          <ac:chgData name="Kerrie Shanahan" userId="ae473d9f-76e9-476f-892f-2674ea963afc" providerId="ADAL" clId="{278456DE-79EA-46CD-9C6B-A0EFA4093F01}" dt="2024-11-27T06:08:56.210" v="1266" actId="13244"/>
          <ac:spMkLst>
            <pc:docMk/>
            <pc:sldMk cId="868684786" sldId="513"/>
            <ac:spMk id="2" creationId="{CFC5A2EC-3AFD-DB9A-380F-9FDE8EC40AFA}"/>
          </ac:spMkLst>
        </pc:spChg>
        <pc:spChg chg="mod">
          <ac:chgData name="Kerrie Shanahan" userId="ae473d9f-76e9-476f-892f-2674ea963afc" providerId="ADAL" clId="{278456DE-79EA-46CD-9C6B-A0EFA4093F01}" dt="2024-11-27T06:08:57.985" v="1267" actId="13244"/>
          <ac:spMkLst>
            <pc:docMk/>
            <pc:sldMk cId="868684786" sldId="513"/>
            <ac:spMk id="20" creationId="{2D0EE3DF-EB96-895F-ABBB-C1A2707052BF}"/>
          </ac:spMkLst>
        </pc:spChg>
      </pc:sldChg>
      <pc:sldChg chg="addSp modSp mod modNotesTx">
        <pc:chgData name="Kerrie Shanahan" userId="ae473d9f-76e9-476f-892f-2674ea963afc" providerId="ADAL" clId="{278456DE-79EA-46CD-9C6B-A0EFA4093F01}" dt="2024-11-27T06:09:05.534" v="1269" actId="13244"/>
        <pc:sldMkLst>
          <pc:docMk/>
          <pc:sldMk cId="1259779433" sldId="514"/>
        </pc:sldMkLst>
        <pc:spChg chg="add mod ord">
          <ac:chgData name="Kerrie Shanahan" userId="ae473d9f-76e9-476f-892f-2674ea963afc" providerId="ADAL" clId="{278456DE-79EA-46CD-9C6B-A0EFA4093F01}" dt="2024-11-27T06:09:03.963" v="1268" actId="13244"/>
          <ac:spMkLst>
            <pc:docMk/>
            <pc:sldMk cId="1259779433" sldId="514"/>
            <ac:spMk id="2" creationId="{A750620C-E9A9-D3A3-CDC3-ECD4530E9046}"/>
          </ac:spMkLst>
        </pc:spChg>
        <pc:spChg chg="mod">
          <ac:chgData name="Kerrie Shanahan" userId="ae473d9f-76e9-476f-892f-2674ea963afc" providerId="ADAL" clId="{278456DE-79EA-46CD-9C6B-A0EFA4093F01}" dt="2024-11-27T06:09:05.534" v="1269" actId="13244"/>
          <ac:spMkLst>
            <pc:docMk/>
            <pc:sldMk cId="1259779433" sldId="514"/>
            <ac:spMk id="20" creationId="{2D0EE3DF-EB96-895F-ABBB-C1A2707052BF}"/>
          </ac:spMkLst>
        </pc:spChg>
      </pc:sldChg>
      <pc:sldChg chg="addSp modSp mod modNotesTx">
        <pc:chgData name="Kerrie Shanahan" userId="ae473d9f-76e9-476f-892f-2674ea963afc" providerId="ADAL" clId="{278456DE-79EA-46CD-9C6B-A0EFA4093F01}" dt="2024-11-27T06:09:11.768" v="1270" actId="13244"/>
        <pc:sldMkLst>
          <pc:docMk/>
          <pc:sldMk cId="1971552586" sldId="515"/>
        </pc:sldMkLst>
        <pc:spChg chg="add mod ord">
          <ac:chgData name="Kerrie Shanahan" userId="ae473d9f-76e9-476f-892f-2674ea963afc" providerId="ADAL" clId="{278456DE-79EA-46CD-9C6B-A0EFA4093F01}" dt="2024-11-27T06:09:11.768" v="1270" actId="13244"/>
          <ac:spMkLst>
            <pc:docMk/>
            <pc:sldMk cId="1971552586" sldId="515"/>
            <ac:spMk id="3" creationId="{DEC9E7FF-A150-44A3-C016-CA4CBB581ECF}"/>
          </ac:spMkLst>
        </pc:spChg>
        <pc:spChg chg="mod">
          <ac:chgData name="Kerrie Shanahan" userId="ae473d9f-76e9-476f-892f-2674ea963afc" providerId="ADAL" clId="{278456DE-79EA-46CD-9C6B-A0EFA4093F01}" dt="2024-11-27T06:01:02.580" v="1098" actId="962"/>
          <ac:spMkLst>
            <pc:docMk/>
            <pc:sldMk cId="1971552586" sldId="515"/>
            <ac:spMk id="20" creationId="{2D0EE3DF-EB96-895F-ABBB-C1A2707052BF}"/>
          </ac:spMkLst>
        </pc:spChg>
      </pc:sldChg>
      <pc:sldChg chg="addSp modSp mod">
        <pc:chgData name="Kerrie Shanahan" userId="ae473d9f-76e9-476f-892f-2674ea963afc" providerId="ADAL" clId="{278456DE-79EA-46CD-9C6B-A0EFA4093F01}" dt="2024-11-27T06:09:21.537" v="1271" actId="13244"/>
        <pc:sldMkLst>
          <pc:docMk/>
          <pc:sldMk cId="1921910358" sldId="517"/>
        </pc:sldMkLst>
        <pc:spChg chg="add mod ord">
          <ac:chgData name="Kerrie Shanahan" userId="ae473d9f-76e9-476f-892f-2674ea963afc" providerId="ADAL" clId="{278456DE-79EA-46CD-9C6B-A0EFA4093F01}" dt="2024-11-27T06:09:21.537" v="1271" actId="13244"/>
          <ac:spMkLst>
            <pc:docMk/>
            <pc:sldMk cId="1921910358" sldId="517"/>
            <ac:spMk id="2" creationId="{64495B62-42A9-2BA8-D4CE-B2D635964A79}"/>
          </ac:spMkLst>
        </pc:spChg>
        <pc:spChg chg="mod">
          <ac:chgData name="Kerrie Shanahan" userId="ae473d9f-76e9-476f-892f-2674ea963afc" providerId="ADAL" clId="{278456DE-79EA-46CD-9C6B-A0EFA4093F01}" dt="2024-11-27T06:01:30.899" v="1103" actId="962"/>
          <ac:spMkLst>
            <pc:docMk/>
            <pc:sldMk cId="1921910358" sldId="517"/>
            <ac:spMk id="20" creationId="{2D0EE3DF-EB96-895F-ABBB-C1A2707052BF}"/>
          </ac:spMkLst>
        </pc:spChg>
        <pc:picChg chg="mod">
          <ac:chgData name="Kerrie Shanahan" userId="ae473d9f-76e9-476f-892f-2674ea963afc" providerId="ADAL" clId="{278456DE-79EA-46CD-9C6B-A0EFA4093F01}" dt="2024-11-27T06:01:40.260" v="1105" actId="962"/>
          <ac:picMkLst>
            <pc:docMk/>
            <pc:sldMk cId="1921910358" sldId="517"/>
            <ac:picMk id="8" creationId="{519CC2D5-7521-49C4-6C00-C2E59C86D020}"/>
          </ac:picMkLst>
        </pc:picChg>
      </pc:sldChg>
      <pc:sldChg chg="addSp modSp mod">
        <pc:chgData name="Kerrie Shanahan" userId="ae473d9f-76e9-476f-892f-2674ea963afc" providerId="ADAL" clId="{278456DE-79EA-46CD-9C6B-A0EFA4093F01}" dt="2024-11-27T06:06:52.518" v="1255" actId="13244"/>
        <pc:sldMkLst>
          <pc:docMk/>
          <pc:sldMk cId="1797789494" sldId="518"/>
        </pc:sldMkLst>
        <pc:spChg chg="add mod ord">
          <ac:chgData name="Kerrie Shanahan" userId="ae473d9f-76e9-476f-892f-2674ea963afc" providerId="ADAL" clId="{278456DE-79EA-46CD-9C6B-A0EFA4093F01}" dt="2024-11-27T06:06:01.134" v="1249" actId="13244"/>
          <ac:spMkLst>
            <pc:docMk/>
            <pc:sldMk cId="1797789494" sldId="518"/>
            <ac:spMk id="2" creationId="{C3514F3A-B039-C464-1DBA-0243CB6D8608}"/>
          </ac:spMkLst>
        </pc:spChg>
        <pc:spChg chg="mod">
          <ac:chgData name="Kerrie Shanahan" userId="ae473d9f-76e9-476f-892f-2674ea963afc" providerId="ADAL" clId="{278456DE-79EA-46CD-9C6B-A0EFA4093F01}" dt="2024-11-27T06:06:52.518" v="1255" actId="13244"/>
          <ac:spMkLst>
            <pc:docMk/>
            <pc:sldMk cId="1797789494" sldId="518"/>
            <ac:spMk id="20" creationId="{2D0EE3DF-EB96-895F-ABBB-C1A2707052BF}"/>
          </ac:spMkLst>
        </pc:spChg>
        <pc:picChg chg="ord">
          <ac:chgData name="Kerrie Shanahan" userId="ae473d9f-76e9-476f-892f-2674ea963afc" providerId="ADAL" clId="{278456DE-79EA-46CD-9C6B-A0EFA4093F01}" dt="2024-11-27T06:06:42.752" v="1254" actId="13244"/>
          <ac:picMkLst>
            <pc:docMk/>
            <pc:sldMk cId="1797789494" sldId="518"/>
            <ac:picMk id="4" creationId="{05773284-7818-7C8F-05CD-0A11BF23C602}"/>
          </ac:picMkLst>
        </pc:picChg>
      </pc:sldChg>
      <pc:sldChg chg="addSp modSp mod">
        <pc:chgData name="Kerrie Shanahan" userId="ae473d9f-76e9-476f-892f-2674ea963afc" providerId="ADAL" clId="{278456DE-79EA-46CD-9C6B-A0EFA4093F01}" dt="2024-11-27T06:09:35.172" v="1274" actId="13244"/>
        <pc:sldMkLst>
          <pc:docMk/>
          <pc:sldMk cId="3324446923" sldId="519"/>
        </pc:sldMkLst>
        <pc:spChg chg="add mod ord">
          <ac:chgData name="Kerrie Shanahan" userId="ae473d9f-76e9-476f-892f-2674ea963afc" providerId="ADAL" clId="{278456DE-79EA-46CD-9C6B-A0EFA4093F01}" dt="2024-11-27T06:09:35.172" v="1274" actId="13244"/>
          <ac:spMkLst>
            <pc:docMk/>
            <pc:sldMk cId="3324446923" sldId="519"/>
            <ac:spMk id="2" creationId="{7D0F5752-F75B-E763-234E-D02B60B27509}"/>
          </ac:spMkLst>
        </pc:spChg>
        <pc:spChg chg="mod">
          <ac:chgData name="Kerrie Shanahan" userId="ae473d9f-76e9-476f-892f-2674ea963afc" providerId="ADAL" clId="{278456DE-79EA-46CD-9C6B-A0EFA4093F01}" dt="2024-11-27T06:09:32.675" v="1273" actId="13244"/>
          <ac:spMkLst>
            <pc:docMk/>
            <pc:sldMk cId="3324446923" sldId="519"/>
            <ac:spMk id="20" creationId="{2D0EE3DF-EB96-895F-ABBB-C1A2707052BF}"/>
          </ac:spMkLst>
        </pc:spChg>
        <pc:picChg chg="mod ord">
          <ac:chgData name="Kerrie Shanahan" userId="ae473d9f-76e9-476f-892f-2674ea963afc" providerId="ADAL" clId="{278456DE-79EA-46CD-9C6B-A0EFA4093F01}" dt="2024-11-27T06:09:30.433" v="1272" actId="13244"/>
          <ac:picMkLst>
            <pc:docMk/>
            <pc:sldMk cId="3324446923" sldId="519"/>
            <ac:picMk id="3" creationId="{C845EEAD-E6E7-93DC-7B4F-49C5210F4A2D}"/>
          </ac:picMkLst>
        </pc:picChg>
      </pc:sldChg>
      <pc:sldChg chg="modSp mod modNotesTx">
        <pc:chgData name="Kerrie Shanahan" userId="ae473d9f-76e9-476f-892f-2674ea963afc" providerId="ADAL" clId="{278456DE-79EA-46CD-9C6B-A0EFA4093F01}" dt="2024-11-27T06:20:14.772" v="1351" actId="13244"/>
        <pc:sldMkLst>
          <pc:docMk/>
          <pc:sldMk cId="409148390" sldId="520"/>
        </pc:sldMkLst>
        <pc:spChg chg="ord">
          <ac:chgData name="Kerrie Shanahan" userId="ae473d9f-76e9-476f-892f-2674ea963afc" providerId="ADAL" clId="{278456DE-79EA-46CD-9C6B-A0EFA4093F01}" dt="2024-11-27T06:19:06.709" v="1348" actId="13244"/>
          <ac:spMkLst>
            <pc:docMk/>
            <pc:sldMk cId="409148390" sldId="520"/>
            <ac:spMk id="3" creationId="{79CFB367-4EE0-DB50-0437-A4E59AE596D4}"/>
          </ac:spMkLst>
        </pc:spChg>
        <pc:spChg chg="ord">
          <ac:chgData name="Kerrie Shanahan" userId="ae473d9f-76e9-476f-892f-2674ea963afc" providerId="ADAL" clId="{278456DE-79EA-46CD-9C6B-A0EFA4093F01}" dt="2024-11-27T06:20:02.977" v="1350" actId="13244"/>
          <ac:spMkLst>
            <pc:docMk/>
            <pc:sldMk cId="409148390" sldId="520"/>
            <ac:spMk id="4" creationId="{B659DB08-7D8E-1082-B82B-1E2F333A9A4B}"/>
          </ac:spMkLst>
        </pc:spChg>
        <pc:spChg chg="ord">
          <ac:chgData name="Kerrie Shanahan" userId="ae473d9f-76e9-476f-892f-2674ea963afc" providerId="ADAL" clId="{278456DE-79EA-46CD-9C6B-A0EFA4093F01}" dt="2024-11-27T06:19:03.080" v="1347" actId="13244"/>
          <ac:spMkLst>
            <pc:docMk/>
            <pc:sldMk cId="409148390" sldId="520"/>
            <ac:spMk id="5" creationId="{4D63DF55-0F69-AF36-CD74-DB192D4FA7FC}"/>
          </ac:spMkLst>
        </pc:spChg>
        <pc:spChg chg="ord">
          <ac:chgData name="Kerrie Shanahan" userId="ae473d9f-76e9-476f-892f-2674ea963afc" providerId="ADAL" clId="{278456DE-79EA-46CD-9C6B-A0EFA4093F01}" dt="2024-11-27T06:20:14.772" v="1351" actId="13244"/>
          <ac:spMkLst>
            <pc:docMk/>
            <pc:sldMk cId="409148390" sldId="520"/>
            <ac:spMk id="6" creationId="{3E192CB3-B945-9406-F3AE-9F952F274A67}"/>
          </ac:spMkLst>
        </pc:spChg>
      </pc:sldChg>
      <pc:sldChg chg="addSp modSp mod">
        <pc:chgData name="Kerrie Shanahan" userId="ae473d9f-76e9-476f-892f-2674ea963afc" providerId="ADAL" clId="{278456DE-79EA-46CD-9C6B-A0EFA4093F01}" dt="2024-11-27T06:01:05.705" v="1099" actId="962"/>
        <pc:sldMkLst>
          <pc:docMk/>
          <pc:sldMk cId="3426834323" sldId="521"/>
        </pc:sldMkLst>
        <pc:spChg chg="add mod">
          <ac:chgData name="Kerrie Shanahan" userId="ae473d9f-76e9-476f-892f-2674ea963afc" providerId="ADAL" clId="{278456DE-79EA-46CD-9C6B-A0EFA4093F01}" dt="2024-11-27T05:43:20.469" v="369" actId="207"/>
          <ac:spMkLst>
            <pc:docMk/>
            <pc:sldMk cId="3426834323" sldId="521"/>
            <ac:spMk id="2" creationId="{3D6877F0-7261-B228-5156-968DC4826938}"/>
          </ac:spMkLst>
        </pc:spChg>
        <pc:spChg chg="mod">
          <ac:chgData name="Kerrie Shanahan" userId="ae473d9f-76e9-476f-892f-2674ea963afc" providerId="ADAL" clId="{278456DE-79EA-46CD-9C6B-A0EFA4093F01}" dt="2024-11-27T06:01:05.705" v="1099" actId="962"/>
          <ac:spMkLst>
            <pc:docMk/>
            <pc:sldMk cId="3426834323" sldId="521"/>
            <ac:spMk id="20" creationId="{2D0EE3DF-EB96-895F-ABBB-C1A2707052BF}"/>
          </ac:spMkLst>
        </pc:spChg>
      </pc:sldChg>
      <pc:sldChg chg="addSp modSp mod">
        <pc:chgData name="Kerrie Shanahan" userId="ae473d9f-76e9-476f-892f-2674ea963afc" providerId="ADAL" clId="{278456DE-79EA-46CD-9C6B-A0EFA4093F01}" dt="2024-11-27T06:08:27.407" v="1261" actId="13244"/>
        <pc:sldMkLst>
          <pc:docMk/>
          <pc:sldMk cId="3556024566" sldId="522"/>
        </pc:sldMkLst>
        <pc:spChg chg="add mod ord">
          <ac:chgData name="Kerrie Shanahan" userId="ae473d9f-76e9-476f-892f-2674ea963afc" providerId="ADAL" clId="{278456DE-79EA-46CD-9C6B-A0EFA4093F01}" dt="2024-11-27T06:08:27.407" v="1261" actId="13244"/>
          <ac:spMkLst>
            <pc:docMk/>
            <pc:sldMk cId="3556024566" sldId="522"/>
            <ac:spMk id="2" creationId="{011FBEC3-6EEC-D59C-6E1B-7DAD702972B6}"/>
          </ac:spMkLst>
        </pc:spChg>
      </pc:sldChg>
    </pc:docChg>
  </pc:docChgLst>
  <pc:docChgLst>
    <pc:chgData name="Liz Heynes" userId="e5ff50d5-f39a-42f6-9e9f-e790bcc8c38d" providerId="ADAL" clId="{92383785-FCBF-4228-90C1-02F01809F2C7}"/>
    <pc:docChg chg="custSel modSld modMainMaster">
      <pc:chgData name="Liz Heynes" userId="e5ff50d5-f39a-42f6-9e9f-e790bcc8c38d" providerId="ADAL" clId="{92383785-FCBF-4228-90C1-02F01809F2C7}" dt="2024-12-16T01:00:11.492" v="6" actId="115"/>
      <pc:docMkLst>
        <pc:docMk/>
      </pc:docMkLst>
      <pc:sldChg chg="modNotesTx">
        <pc:chgData name="Liz Heynes" userId="e5ff50d5-f39a-42f6-9e9f-e790bcc8c38d" providerId="ADAL" clId="{92383785-FCBF-4228-90C1-02F01809F2C7}" dt="2024-12-16T01:00:11.492" v="6" actId="115"/>
        <pc:sldMkLst>
          <pc:docMk/>
          <pc:sldMk cId="409148390" sldId="520"/>
        </pc:sldMkLst>
      </pc:sldChg>
      <pc:sldMasterChg chg="modSldLayout">
        <pc:chgData name="Liz Heynes" userId="e5ff50d5-f39a-42f6-9e9f-e790bcc8c38d" providerId="ADAL" clId="{92383785-FCBF-4228-90C1-02F01809F2C7}" dt="2024-12-16T00:58:16.790" v="3"/>
        <pc:sldMasterMkLst>
          <pc:docMk/>
          <pc:sldMasterMk cId="2172787928" sldId="2147483708"/>
        </pc:sldMasterMkLst>
        <pc:sldLayoutChg chg="addSp delSp modSp mod">
          <pc:chgData name="Liz Heynes" userId="e5ff50d5-f39a-42f6-9e9f-e790bcc8c38d" providerId="ADAL" clId="{92383785-FCBF-4228-90C1-02F01809F2C7}" dt="2024-12-16T00:58:16.790" v="3"/>
          <pc:sldLayoutMkLst>
            <pc:docMk/>
            <pc:sldMasterMk cId="2172787928" sldId="2147483708"/>
            <pc:sldLayoutMk cId="3416941459" sldId="2147483783"/>
          </pc:sldLayoutMkLst>
          <pc:spChg chg="add mod">
            <ac:chgData name="Liz Heynes" userId="e5ff50d5-f39a-42f6-9e9f-e790bcc8c38d" providerId="ADAL" clId="{92383785-FCBF-4228-90C1-02F01809F2C7}" dt="2024-12-16T00:56:36.721" v="1"/>
            <ac:spMkLst>
              <pc:docMk/>
              <pc:sldMasterMk cId="2172787928" sldId="2147483708"/>
              <pc:sldLayoutMk cId="3416941459" sldId="2147483783"/>
              <ac:spMk id="2" creationId="{E2699DB5-E925-D4AA-73F5-961E937C216F}"/>
            </ac:spMkLst>
          </pc:spChg>
          <pc:spChg chg="add mod">
            <ac:chgData name="Liz Heynes" userId="e5ff50d5-f39a-42f6-9e9f-e790bcc8c38d" providerId="ADAL" clId="{92383785-FCBF-4228-90C1-02F01809F2C7}" dt="2024-12-16T00:58:16.790" v="3"/>
            <ac:spMkLst>
              <pc:docMk/>
              <pc:sldMasterMk cId="2172787928" sldId="2147483708"/>
              <pc:sldLayoutMk cId="3416941459" sldId="2147483783"/>
              <ac:spMk id="7" creationId="{E5B14602-4C2E-9C43-DEEE-D27AA63F7CCA}"/>
            </ac:spMkLst>
          </pc:spChg>
          <pc:spChg chg="del">
            <ac:chgData name="Liz Heynes" userId="e5ff50d5-f39a-42f6-9e9f-e790bcc8c38d" providerId="ADAL" clId="{92383785-FCBF-4228-90C1-02F01809F2C7}" dt="2024-12-16T00:56:35.931" v="0" actId="478"/>
            <ac:spMkLst>
              <pc:docMk/>
              <pc:sldMasterMk cId="2172787928" sldId="2147483708"/>
              <pc:sldLayoutMk cId="3416941459" sldId="2147483783"/>
              <ac:spMk id="8" creationId="{DA37FD61-74A1-4F91-9EF7-6D0EE5FCEB00}"/>
            </ac:spMkLst>
          </pc:spChg>
          <pc:spChg chg="del">
            <ac:chgData name="Liz Heynes" userId="e5ff50d5-f39a-42f6-9e9f-e790bcc8c38d" providerId="ADAL" clId="{92383785-FCBF-4228-90C1-02F01809F2C7}" dt="2024-12-16T00:58:16.523" v="2" actId="478"/>
            <ac:spMkLst>
              <pc:docMk/>
              <pc:sldMasterMk cId="2172787928" sldId="2147483708"/>
              <pc:sldLayoutMk cId="3416941459" sldId="2147483783"/>
              <ac:spMk id="12" creationId="{436CE0FD-3D53-6E4A-53F4-7A49C132EA8F}"/>
            </ac:spMkLst>
          </pc:spChg>
        </pc:sldLayoutChg>
      </pc:sldMasterChg>
    </pc:docChg>
  </pc:docChgLst>
  <pc:docChgLst>
    <pc:chgData name="Kerrie Shanahan" userId="ae473d9f-76e9-476f-892f-2674ea963afc" providerId="ADAL" clId="{36D0FAD6-4A26-45D4-9759-0A34953E12B4}"/>
    <pc:docChg chg="custSel modSld modMainMaster">
      <pc:chgData name="Kerrie Shanahan" userId="ae473d9f-76e9-476f-892f-2674ea963afc" providerId="ADAL" clId="{36D0FAD6-4A26-45D4-9759-0A34953E12B4}" dt="2024-08-28T01:03:24.885" v="91" actId="14826"/>
      <pc:docMkLst>
        <pc:docMk/>
      </pc:docMkLst>
      <pc:sldChg chg="modSp">
        <pc:chgData name="Kerrie Shanahan" userId="ae473d9f-76e9-476f-892f-2674ea963afc" providerId="ADAL" clId="{36D0FAD6-4A26-45D4-9759-0A34953E12B4}" dt="2024-08-28T01:03:24.885" v="91" actId="14826"/>
        <pc:sldMkLst>
          <pc:docMk/>
          <pc:sldMk cId="4150549256" sldId="437"/>
        </pc:sldMkLst>
      </pc:sldChg>
      <pc:sldChg chg="modSp mod">
        <pc:chgData name="Kerrie Shanahan" userId="ae473d9f-76e9-476f-892f-2674ea963afc" providerId="ADAL" clId="{36D0FAD6-4A26-45D4-9759-0A34953E12B4}" dt="2024-08-27T05:32:23.721" v="86" actId="20577"/>
        <pc:sldMkLst>
          <pc:docMk/>
          <pc:sldMk cId="3662316055" sldId="441"/>
        </pc:sldMkLst>
      </pc:sldChg>
      <pc:sldChg chg="modNotesTx">
        <pc:chgData name="Kerrie Shanahan" userId="ae473d9f-76e9-476f-892f-2674ea963afc" providerId="ADAL" clId="{36D0FAD6-4A26-45D4-9759-0A34953E12B4}" dt="2024-08-27T05:34:00.211" v="90" actId="20577"/>
        <pc:sldMkLst>
          <pc:docMk/>
          <pc:sldMk cId="349643366" sldId="446"/>
        </pc:sldMkLst>
      </pc:sldChg>
      <pc:sldMasterChg chg="modSldLayout">
        <pc:chgData name="Kerrie Shanahan" userId="ae473d9f-76e9-476f-892f-2674ea963afc" providerId="ADAL" clId="{36D0FAD6-4A26-45D4-9759-0A34953E12B4}" dt="2024-08-27T05:32:01.298" v="80"/>
        <pc:sldMasterMkLst>
          <pc:docMk/>
          <pc:sldMasterMk cId="2172787928" sldId="2147483708"/>
        </pc:sldMasterMkLst>
        <pc:sldLayoutChg chg="addSp delSp modSp mod">
          <pc:chgData name="Kerrie Shanahan" userId="ae473d9f-76e9-476f-892f-2674ea963afc" providerId="ADAL" clId="{36D0FAD6-4A26-45D4-9759-0A34953E12B4}" dt="2024-08-27T05:31:55.707" v="79"/>
          <pc:sldLayoutMkLst>
            <pc:docMk/>
            <pc:sldMasterMk cId="2172787928" sldId="2147483708"/>
            <pc:sldLayoutMk cId="3864395886" sldId="2147483696"/>
          </pc:sldLayoutMkLst>
        </pc:sldLayoutChg>
        <pc:sldLayoutChg chg="addSp delSp modSp mod">
          <pc:chgData name="Kerrie Shanahan" userId="ae473d9f-76e9-476f-892f-2674ea963afc" providerId="ADAL" clId="{36D0FAD6-4A26-45D4-9759-0A34953E12B4}" dt="2024-08-27T05:31:43.986" v="74"/>
          <pc:sldLayoutMkLst>
            <pc:docMk/>
            <pc:sldMasterMk cId="2172787928" sldId="2147483708"/>
            <pc:sldLayoutMk cId="3276783575" sldId="2147483715"/>
          </pc:sldLayoutMkLst>
        </pc:sldLayoutChg>
        <pc:sldLayoutChg chg="addSp delSp modSp mod">
          <pc:chgData name="Kerrie Shanahan" userId="ae473d9f-76e9-476f-892f-2674ea963afc" providerId="ADAL" clId="{36D0FAD6-4A26-45D4-9759-0A34953E12B4}" dt="2024-08-27T05:32:01.298" v="80"/>
          <pc:sldLayoutMkLst>
            <pc:docMk/>
            <pc:sldMasterMk cId="2172787928" sldId="2147483708"/>
            <pc:sldLayoutMk cId="936281495" sldId="2147483743"/>
          </pc:sldLayoutMkLst>
        </pc:sldLayoutChg>
        <pc:sldLayoutChg chg="addSp delSp modSp mod">
          <pc:chgData name="Kerrie Shanahan" userId="ae473d9f-76e9-476f-892f-2674ea963afc" providerId="ADAL" clId="{36D0FAD6-4A26-45D4-9759-0A34953E12B4}" dt="2024-08-27T05:25:19.159" v="5"/>
          <pc:sldLayoutMkLst>
            <pc:docMk/>
            <pc:sldMasterMk cId="2172787928" sldId="2147483708"/>
            <pc:sldLayoutMk cId="1787566143" sldId="2147483765"/>
          </pc:sldLayoutMkLst>
        </pc:sldLayoutChg>
        <pc:sldLayoutChg chg="addSp modSp">
          <pc:chgData name="Kerrie Shanahan" userId="ae473d9f-76e9-476f-892f-2674ea963afc" providerId="ADAL" clId="{36D0FAD6-4A26-45D4-9759-0A34953E12B4}" dt="2024-08-27T05:31:20.210" v="66"/>
          <pc:sldLayoutMkLst>
            <pc:docMk/>
            <pc:sldMasterMk cId="2172787928" sldId="2147483708"/>
            <pc:sldLayoutMk cId="1142151318" sldId="2147483768"/>
          </pc:sldLayoutMkLst>
        </pc:sldLayoutChg>
        <pc:sldLayoutChg chg="addSp delSp modSp mod">
          <pc:chgData name="Kerrie Shanahan" userId="ae473d9f-76e9-476f-892f-2674ea963afc" providerId="ADAL" clId="{36D0FAD6-4A26-45D4-9759-0A34953E12B4}" dt="2024-08-27T05:31:25.047" v="67"/>
          <pc:sldLayoutMkLst>
            <pc:docMk/>
            <pc:sldMasterMk cId="2172787928" sldId="2147483708"/>
            <pc:sldLayoutMk cId="99948327" sldId="2147483769"/>
          </pc:sldLayoutMkLst>
        </pc:sldLayoutChg>
        <pc:sldLayoutChg chg="addSp delSp modSp mod">
          <pc:chgData name="Kerrie Shanahan" userId="ae473d9f-76e9-476f-892f-2674ea963afc" providerId="ADAL" clId="{36D0FAD6-4A26-45D4-9759-0A34953E12B4}" dt="2024-08-27T05:31:26.993" v="68"/>
          <pc:sldLayoutMkLst>
            <pc:docMk/>
            <pc:sldMasterMk cId="2172787928" sldId="2147483708"/>
            <pc:sldLayoutMk cId="500624972" sldId="2147483770"/>
          </pc:sldLayoutMkLst>
        </pc:sldLayoutChg>
        <pc:sldLayoutChg chg="addSp delSp modSp mod">
          <pc:chgData name="Kerrie Shanahan" userId="ae473d9f-76e9-476f-892f-2674ea963afc" providerId="ADAL" clId="{36D0FAD6-4A26-45D4-9759-0A34953E12B4}" dt="2024-08-27T05:31:31.802" v="69"/>
          <pc:sldLayoutMkLst>
            <pc:docMk/>
            <pc:sldMasterMk cId="2172787928" sldId="2147483708"/>
            <pc:sldLayoutMk cId="3197712711" sldId="2147483771"/>
          </pc:sldLayoutMkLst>
        </pc:sldLayoutChg>
        <pc:sldLayoutChg chg="addSp delSp modSp mod">
          <pc:chgData name="Kerrie Shanahan" userId="ae473d9f-76e9-476f-892f-2674ea963afc" providerId="ADAL" clId="{36D0FAD6-4A26-45D4-9759-0A34953E12B4}" dt="2024-08-27T05:31:33.687" v="70"/>
          <pc:sldLayoutMkLst>
            <pc:docMk/>
            <pc:sldMasterMk cId="2172787928" sldId="2147483708"/>
            <pc:sldLayoutMk cId="3076293172" sldId="2147483772"/>
          </pc:sldLayoutMkLst>
        </pc:sldLayoutChg>
        <pc:sldLayoutChg chg="addSp delSp modSp mod">
          <pc:chgData name="Kerrie Shanahan" userId="ae473d9f-76e9-476f-892f-2674ea963afc" providerId="ADAL" clId="{36D0FAD6-4A26-45D4-9759-0A34953E12B4}" dt="2024-08-27T05:31:35.555" v="71"/>
          <pc:sldLayoutMkLst>
            <pc:docMk/>
            <pc:sldMasterMk cId="2172787928" sldId="2147483708"/>
            <pc:sldLayoutMk cId="1256401333" sldId="2147483773"/>
          </pc:sldLayoutMkLst>
        </pc:sldLayoutChg>
        <pc:sldLayoutChg chg="addSp delSp modSp mod">
          <pc:chgData name="Kerrie Shanahan" userId="ae473d9f-76e9-476f-892f-2674ea963afc" providerId="ADAL" clId="{36D0FAD6-4A26-45D4-9759-0A34953E12B4}" dt="2024-08-27T05:31:38.003" v="72"/>
          <pc:sldLayoutMkLst>
            <pc:docMk/>
            <pc:sldMasterMk cId="2172787928" sldId="2147483708"/>
            <pc:sldLayoutMk cId="3410214754" sldId="2147483774"/>
          </pc:sldLayoutMkLst>
        </pc:sldLayoutChg>
        <pc:sldLayoutChg chg="addSp delSp modSp mod">
          <pc:chgData name="Kerrie Shanahan" userId="ae473d9f-76e9-476f-892f-2674ea963afc" providerId="ADAL" clId="{36D0FAD6-4A26-45D4-9759-0A34953E12B4}" dt="2024-08-27T05:31:39.996" v="73"/>
          <pc:sldLayoutMkLst>
            <pc:docMk/>
            <pc:sldMasterMk cId="2172787928" sldId="2147483708"/>
            <pc:sldLayoutMk cId="1930116222" sldId="2147483775"/>
          </pc:sldLayoutMkLst>
        </pc:sldLayoutChg>
        <pc:sldLayoutChg chg="addSp delSp modSp mod">
          <pc:chgData name="Kerrie Shanahan" userId="ae473d9f-76e9-476f-892f-2674ea963afc" providerId="ADAL" clId="{36D0FAD6-4A26-45D4-9759-0A34953E12B4}" dt="2024-08-27T05:31:46.061" v="75"/>
          <pc:sldLayoutMkLst>
            <pc:docMk/>
            <pc:sldMasterMk cId="2172787928" sldId="2147483708"/>
            <pc:sldLayoutMk cId="3263449712" sldId="2147483776"/>
          </pc:sldLayoutMkLst>
        </pc:sldLayoutChg>
        <pc:sldLayoutChg chg="addSp modSp">
          <pc:chgData name="Kerrie Shanahan" userId="ae473d9f-76e9-476f-892f-2674ea963afc" providerId="ADAL" clId="{36D0FAD6-4A26-45D4-9759-0A34953E12B4}" dt="2024-08-27T05:31:48.401" v="76"/>
          <pc:sldLayoutMkLst>
            <pc:docMk/>
            <pc:sldMasterMk cId="2172787928" sldId="2147483708"/>
            <pc:sldLayoutMk cId="2432345610" sldId="2147483777"/>
          </pc:sldLayoutMkLst>
        </pc:sldLayoutChg>
        <pc:sldLayoutChg chg="addSp delSp modSp mod">
          <pc:chgData name="Kerrie Shanahan" userId="ae473d9f-76e9-476f-892f-2674ea963afc" providerId="ADAL" clId="{36D0FAD6-4A26-45D4-9759-0A34953E12B4}" dt="2024-08-27T05:31:50.132" v="77"/>
          <pc:sldLayoutMkLst>
            <pc:docMk/>
            <pc:sldMasterMk cId="2172787928" sldId="2147483708"/>
            <pc:sldLayoutMk cId="3072612684" sldId="2147483778"/>
          </pc:sldLayoutMkLst>
        </pc:sldLayoutChg>
        <pc:sldLayoutChg chg="addSp delSp modSp mod">
          <pc:chgData name="Kerrie Shanahan" userId="ae473d9f-76e9-476f-892f-2674ea963afc" providerId="ADAL" clId="{36D0FAD6-4A26-45D4-9759-0A34953E12B4}" dt="2024-08-27T05:31:52.848" v="78"/>
          <pc:sldLayoutMkLst>
            <pc:docMk/>
            <pc:sldMasterMk cId="2172787928" sldId="2147483708"/>
            <pc:sldLayoutMk cId="4197174195" sldId="2147483779"/>
          </pc:sldLayoutMkLst>
        </pc:sldLayoutChg>
      </pc:sldMasterChg>
    </pc:docChg>
  </pc:docChgLst>
  <pc:docChgLst>
    <pc:chgData name="Emma Durbridge" userId="fa194594-074f-43bd-8de7-d322108f10cf" providerId="ADAL" clId="{BBE66606-6DC3-4765-8428-02794B4B5067}"/>
    <pc:docChg chg="modSld">
      <pc:chgData name="Emma Durbridge" userId="fa194594-074f-43bd-8de7-d322108f10cf" providerId="ADAL" clId="{BBE66606-6DC3-4765-8428-02794B4B5067}" dt="2024-10-18T01:58:32.345" v="1"/>
      <pc:docMkLst>
        <pc:docMk/>
      </pc:docMkLst>
      <pc:sldChg chg="modNotesTx">
        <pc:chgData name="Emma Durbridge" userId="fa194594-074f-43bd-8de7-d322108f10cf" providerId="ADAL" clId="{BBE66606-6DC3-4765-8428-02794B4B5067}" dt="2024-10-18T01:58:32.345" v="1"/>
        <pc:sldMkLst>
          <pc:docMk/>
          <pc:sldMk cId="409148390" sldId="520"/>
        </pc:sldMkLst>
      </pc:sldChg>
    </pc:docChg>
  </pc:docChgLst>
  <pc:docChgLst>
    <pc:chgData name="Elaine Stanley" userId="S::elaine.stanley@esa.edu.au::9dfc5ab9-b876-4d2e-b928-2720deac3464" providerId="AD" clId="Web-{B1180416-16E3-0063-68C4-5EBE7497977B}"/>
    <pc:docChg chg="mod modSld">
      <pc:chgData name="Elaine Stanley" userId="S::elaine.stanley@esa.edu.au::9dfc5ab9-b876-4d2e-b928-2720deac3464" providerId="AD" clId="Web-{B1180416-16E3-0063-68C4-5EBE7497977B}" dt="2024-08-29T02:05:11.184" v="14"/>
      <pc:docMkLst>
        <pc:docMk/>
      </pc:docMkLst>
      <pc:sldChg chg="modNotes">
        <pc:chgData name="Elaine Stanley" userId="S::elaine.stanley@esa.edu.au::9dfc5ab9-b876-4d2e-b928-2720deac3464" providerId="AD" clId="Web-{B1180416-16E3-0063-68C4-5EBE7497977B}" dt="2024-08-29T02:05:11.184" v="14"/>
        <pc:sldMkLst>
          <pc:docMk/>
          <pc:sldMk cId="4150549256" sldId="437"/>
        </pc:sldMkLst>
      </pc:sldChg>
      <pc:sldChg chg="modSp">
        <pc:chgData name="Elaine Stanley" userId="S::elaine.stanley@esa.edu.au::9dfc5ab9-b876-4d2e-b928-2720deac3464" providerId="AD" clId="Web-{B1180416-16E3-0063-68C4-5EBE7497977B}" dt="2024-08-29T01:57:25.028" v="1" actId="20577"/>
        <pc:sldMkLst>
          <pc:docMk/>
          <pc:sldMk cId="3790191868" sldId="442"/>
        </pc:sldMkLst>
      </pc:sldChg>
      <pc:sldChg chg="modSp">
        <pc:chgData name="Elaine Stanley" userId="S::elaine.stanley@esa.edu.au::9dfc5ab9-b876-4d2e-b928-2720deac3464" providerId="AD" clId="Web-{B1180416-16E3-0063-68C4-5EBE7497977B}" dt="2024-08-29T01:57:32.809" v="2" actId="20577"/>
        <pc:sldMkLst>
          <pc:docMk/>
          <pc:sldMk cId="1548968196" sldId="443"/>
        </pc:sldMkLst>
      </pc:sldChg>
      <pc:sldChg chg="modSp modCm">
        <pc:chgData name="Elaine Stanley" userId="S::elaine.stanley@esa.edu.au::9dfc5ab9-b876-4d2e-b928-2720deac3464" providerId="AD" clId="Web-{B1180416-16E3-0063-68C4-5EBE7497977B}" dt="2024-08-29T02:02:40.523" v="5" actId="20577"/>
        <pc:sldMkLst>
          <pc:docMk/>
          <pc:sldMk cId="240114052" sldId="449"/>
        </pc:sldMkLst>
        <pc:extLst>
          <p:ext xmlns:p="http://schemas.openxmlformats.org/presentationml/2006/main" uri="{D6D511B9-2390-475A-947B-AFAB55BFBCF1}">
            <pc226:cmChg xmlns:pc226="http://schemas.microsoft.com/office/powerpoint/2022/06/main/command" chg="mod">
              <pc226:chgData name="Elaine Stanley" userId="S::elaine.stanley@esa.edu.au::9dfc5ab9-b876-4d2e-b928-2720deac3464" providerId="AD" clId="Web-{B1180416-16E3-0063-68C4-5EBE7497977B}" dt="2024-08-29T02:02:40.523" v="4" actId="20577"/>
              <pc2:cmMkLst xmlns:pc2="http://schemas.microsoft.com/office/powerpoint/2019/9/main/command">
                <pc:docMk/>
                <pc:sldMk cId="240114052" sldId="449"/>
                <pc2:cmMk id="{2EA8E837-237A-49B4-B189-0514B4AC291B}"/>
              </pc2:cmMkLst>
            </pc226:cmChg>
          </p:ext>
        </pc:extLst>
      </pc:sldChg>
    </pc:docChg>
  </pc:docChgLst>
  <pc:docChgLst>
    <pc:chgData name="Kerrie Shanahan" userId="ae473d9f-76e9-476f-892f-2674ea963afc" providerId="ADAL" clId="{D1E76C02-DE70-42EB-A6FE-E40AF08E4299}"/>
    <pc:docChg chg="custSel modSld">
      <pc:chgData name="Kerrie Shanahan" userId="ae473d9f-76e9-476f-892f-2674ea963afc" providerId="ADAL" clId="{D1E76C02-DE70-42EB-A6FE-E40AF08E4299}" dt="2024-11-04T00:32:17.144" v="144" actId="20577"/>
      <pc:docMkLst>
        <pc:docMk/>
      </pc:docMkLst>
      <pc:sldChg chg="modSp modNotesTx">
        <pc:chgData name="Kerrie Shanahan" userId="ae473d9f-76e9-476f-892f-2674ea963afc" providerId="ADAL" clId="{D1E76C02-DE70-42EB-A6FE-E40AF08E4299}" dt="2024-10-15T23:47:40.616" v="113" actId="14826"/>
        <pc:sldMkLst>
          <pc:docMk/>
          <pc:sldMk cId="4150549256" sldId="437"/>
        </pc:sldMkLst>
        <pc:picChg chg="mod">
          <ac:chgData name="Kerrie Shanahan" userId="ae473d9f-76e9-476f-892f-2674ea963afc" providerId="ADAL" clId="{D1E76C02-DE70-42EB-A6FE-E40AF08E4299}" dt="2024-10-15T23:47:40.616" v="113" actId="14826"/>
          <ac:picMkLst>
            <pc:docMk/>
            <pc:sldMk cId="4150549256" sldId="437"/>
            <ac:picMk id="3" creationId="{1825C2BD-668D-1B47-A307-4478F57E8F9E}"/>
          </ac:picMkLst>
        </pc:picChg>
      </pc:sldChg>
      <pc:sldChg chg="modSp mod">
        <pc:chgData name="Kerrie Shanahan" userId="ae473d9f-76e9-476f-892f-2674ea963afc" providerId="ADAL" clId="{D1E76C02-DE70-42EB-A6FE-E40AF08E4299}" dt="2024-10-15T05:26:00.240" v="58" actId="20577"/>
        <pc:sldMkLst>
          <pc:docMk/>
          <pc:sldMk cId="3662316055" sldId="441"/>
        </pc:sldMkLst>
        <pc:spChg chg="mod">
          <ac:chgData name="Kerrie Shanahan" userId="ae473d9f-76e9-476f-892f-2674ea963afc" providerId="ADAL" clId="{D1E76C02-DE70-42EB-A6FE-E40AF08E4299}" dt="2024-10-15T05:26:00.240" v="58" actId="20577"/>
          <ac:spMkLst>
            <pc:docMk/>
            <pc:sldMk cId="3662316055" sldId="441"/>
            <ac:spMk id="4" creationId="{DFA8163B-DA64-924A-B4D9-41EA437843E9}"/>
          </ac:spMkLst>
        </pc:spChg>
        <pc:spChg chg="mod">
          <ac:chgData name="Kerrie Shanahan" userId="ae473d9f-76e9-476f-892f-2674ea963afc" providerId="ADAL" clId="{D1E76C02-DE70-42EB-A6FE-E40AF08E4299}" dt="2024-10-15T05:25:54.980" v="53" actId="20577"/>
          <ac:spMkLst>
            <pc:docMk/>
            <pc:sldMk cId="3662316055" sldId="441"/>
            <ac:spMk id="5" creationId="{D8947796-C86B-7B4C-95FE-FF93BD835AA4}"/>
          </ac:spMkLst>
        </pc:spChg>
      </pc:sldChg>
      <pc:sldChg chg="modNotesTx">
        <pc:chgData name="Kerrie Shanahan" userId="ae473d9f-76e9-476f-892f-2674ea963afc" providerId="ADAL" clId="{D1E76C02-DE70-42EB-A6FE-E40AF08E4299}" dt="2024-10-15T22:54:10.915" v="93" actId="20577"/>
        <pc:sldMkLst>
          <pc:docMk/>
          <pc:sldMk cId="1548968196" sldId="443"/>
        </pc:sldMkLst>
      </pc:sldChg>
      <pc:sldChg chg="modSp mod modNotesTx">
        <pc:chgData name="Kerrie Shanahan" userId="ae473d9f-76e9-476f-892f-2674ea963afc" providerId="ADAL" clId="{D1E76C02-DE70-42EB-A6FE-E40AF08E4299}" dt="2024-11-04T00:32:17.144" v="144" actId="20577"/>
        <pc:sldMkLst>
          <pc:docMk/>
          <pc:sldMk cId="240114052" sldId="449"/>
        </pc:sldMkLst>
        <pc:spChg chg="mod">
          <ac:chgData name="Kerrie Shanahan" userId="ae473d9f-76e9-476f-892f-2674ea963afc" providerId="ADAL" clId="{D1E76C02-DE70-42EB-A6FE-E40AF08E4299}" dt="2024-10-15T05:26:41.580" v="68" actId="20577"/>
          <ac:spMkLst>
            <pc:docMk/>
            <pc:sldMk cId="240114052" sldId="449"/>
            <ac:spMk id="24" creationId="{243F9353-4476-7768-8A18-5FE00BE9DAA8}"/>
          </ac:spMkLst>
        </pc:spChg>
      </pc:sldChg>
      <pc:sldChg chg="modNotesTx">
        <pc:chgData name="Kerrie Shanahan" userId="ae473d9f-76e9-476f-892f-2674ea963afc" providerId="ADAL" clId="{D1E76C02-DE70-42EB-A6FE-E40AF08E4299}" dt="2024-10-15T22:51:51.859" v="89"/>
        <pc:sldMkLst>
          <pc:docMk/>
          <pc:sldMk cId="1652726119" sldId="509"/>
        </pc:sldMkLst>
      </pc:sldChg>
      <pc:sldChg chg="modNotesTx">
        <pc:chgData name="Kerrie Shanahan" userId="ae473d9f-76e9-476f-892f-2674ea963afc" providerId="ADAL" clId="{D1E76C02-DE70-42EB-A6FE-E40AF08E4299}" dt="2024-10-15T23:31:12.730" v="112" actId="20577"/>
        <pc:sldMkLst>
          <pc:docMk/>
          <pc:sldMk cId="409148390" sldId="520"/>
        </pc:sldMkLst>
      </pc:sldChg>
      <pc:sldChg chg="modNotesTx">
        <pc:chgData name="Kerrie Shanahan" userId="ae473d9f-76e9-476f-892f-2674ea963afc" providerId="ADAL" clId="{D1E76C02-DE70-42EB-A6FE-E40AF08E4299}" dt="2024-10-15T05:41:31.780" v="80" actId="20577"/>
        <pc:sldMkLst>
          <pc:docMk/>
          <pc:sldMk cId="3556024566" sldId="522"/>
        </pc:sldMkLst>
      </pc:sldChg>
    </pc:docChg>
  </pc:docChgLst>
  <pc:docChgLst>
    <pc:chgData name="Kerrie Shanahan" userId="ae473d9f-76e9-476f-892f-2674ea963afc" providerId="ADAL" clId="{A4715E87-5ADB-4628-80BD-850C5C52AC14}"/>
    <pc:docChg chg="delSld modSld">
      <pc:chgData name="Kerrie Shanahan" userId="ae473d9f-76e9-476f-892f-2674ea963afc" providerId="ADAL" clId="{A4715E87-5ADB-4628-80BD-850C5C52AC14}" dt="2024-10-08T04:39:45.281" v="200" actId="20577"/>
      <pc:docMkLst>
        <pc:docMk/>
      </pc:docMkLst>
      <pc:sldChg chg="modSp">
        <pc:chgData name="Kerrie Shanahan" userId="ae473d9f-76e9-476f-892f-2674ea963afc" providerId="ADAL" clId="{A4715E87-5ADB-4628-80BD-850C5C52AC14}" dt="2024-10-07T00:55:23.544" v="5" actId="14826"/>
        <pc:sldMkLst>
          <pc:docMk/>
          <pc:sldMk cId="4150549256" sldId="437"/>
        </pc:sldMkLst>
        <pc:picChg chg="mod">
          <ac:chgData name="Kerrie Shanahan" userId="ae473d9f-76e9-476f-892f-2674ea963afc" providerId="ADAL" clId="{A4715E87-5ADB-4628-80BD-850C5C52AC14}" dt="2024-10-07T00:55:23.544" v="5" actId="14826"/>
          <ac:picMkLst>
            <pc:docMk/>
            <pc:sldMk cId="4150549256" sldId="437"/>
            <ac:picMk id="3" creationId="{1825C2BD-668D-1B47-A307-4478F57E8F9E}"/>
          </ac:picMkLst>
        </pc:picChg>
      </pc:sldChg>
      <pc:sldChg chg="modSp">
        <pc:chgData name="Kerrie Shanahan" userId="ae473d9f-76e9-476f-892f-2674ea963afc" providerId="ADAL" clId="{A4715E87-5ADB-4628-80BD-850C5C52AC14}" dt="2024-10-07T00:14:43.889" v="2" actId="14826"/>
        <pc:sldMkLst>
          <pc:docMk/>
          <pc:sldMk cId="1550106778" sldId="444"/>
        </pc:sldMkLst>
        <pc:picChg chg="mod">
          <ac:chgData name="Kerrie Shanahan" userId="ae473d9f-76e9-476f-892f-2674ea963afc" providerId="ADAL" clId="{A4715E87-5ADB-4628-80BD-850C5C52AC14}" dt="2024-10-07T00:14:18.096" v="1" actId="14826"/>
          <ac:picMkLst>
            <pc:docMk/>
            <pc:sldMk cId="1550106778" sldId="444"/>
            <ac:picMk id="3" creationId="{FA014E74-94C8-D490-089B-30750B69570D}"/>
          </ac:picMkLst>
        </pc:picChg>
        <pc:picChg chg="mod">
          <ac:chgData name="Kerrie Shanahan" userId="ae473d9f-76e9-476f-892f-2674ea963afc" providerId="ADAL" clId="{A4715E87-5ADB-4628-80BD-850C5C52AC14}" dt="2024-10-07T00:14:43.889" v="2" actId="14826"/>
          <ac:picMkLst>
            <pc:docMk/>
            <pc:sldMk cId="1550106778" sldId="444"/>
            <ac:picMk id="4" creationId="{9382DF04-1025-FC36-9976-AB31CB4310BA}"/>
          </ac:picMkLst>
        </pc:picChg>
      </pc:sldChg>
      <pc:sldChg chg="modSp">
        <pc:chgData name="Kerrie Shanahan" userId="ae473d9f-76e9-476f-892f-2674ea963afc" providerId="ADAL" clId="{A4715E87-5ADB-4628-80BD-850C5C52AC14}" dt="2024-10-07T00:15:23.316" v="3" actId="14826"/>
        <pc:sldMkLst>
          <pc:docMk/>
          <pc:sldMk cId="2708634835" sldId="445"/>
        </pc:sldMkLst>
        <pc:picChg chg="mod">
          <ac:chgData name="Kerrie Shanahan" userId="ae473d9f-76e9-476f-892f-2674ea963afc" providerId="ADAL" clId="{A4715E87-5ADB-4628-80BD-850C5C52AC14}" dt="2024-10-07T00:15:23.316" v="3" actId="14826"/>
          <ac:picMkLst>
            <pc:docMk/>
            <pc:sldMk cId="2708634835" sldId="445"/>
            <ac:picMk id="10" creationId="{56941C33-F021-1AED-706C-407F21D7061C}"/>
          </ac:picMkLst>
        </pc:picChg>
      </pc:sldChg>
      <pc:sldChg chg="modNotesTx">
        <pc:chgData name="Kerrie Shanahan" userId="ae473d9f-76e9-476f-892f-2674ea963afc" providerId="ADAL" clId="{A4715E87-5ADB-4628-80BD-850C5C52AC14}" dt="2024-10-02T01:05:05.688" v="0" actId="20577"/>
        <pc:sldMkLst>
          <pc:docMk/>
          <pc:sldMk cId="3580694833" sldId="510"/>
        </pc:sldMkLst>
      </pc:sldChg>
      <pc:sldChg chg="modNotesTx">
        <pc:chgData name="Kerrie Shanahan" userId="ae473d9f-76e9-476f-892f-2674ea963afc" providerId="ADAL" clId="{A4715E87-5ADB-4628-80BD-850C5C52AC14}" dt="2024-10-08T03:07:44.431" v="7"/>
        <pc:sldMkLst>
          <pc:docMk/>
          <pc:sldMk cId="2491177883" sldId="512"/>
        </pc:sldMkLst>
      </pc:sldChg>
      <pc:sldChg chg="del">
        <pc:chgData name="Kerrie Shanahan" userId="ae473d9f-76e9-476f-892f-2674ea963afc" providerId="ADAL" clId="{A4715E87-5ADB-4628-80BD-850C5C52AC14}" dt="2024-10-07T22:27:29.502" v="6" actId="2696"/>
        <pc:sldMkLst>
          <pc:docMk/>
          <pc:sldMk cId="3791891907" sldId="516"/>
        </pc:sldMkLst>
      </pc:sldChg>
      <pc:sldChg chg="modNotesTx">
        <pc:chgData name="Kerrie Shanahan" userId="ae473d9f-76e9-476f-892f-2674ea963afc" providerId="ADAL" clId="{A4715E87-5ADB-4628-80BD-850C5C52AC14}" dt="2024-10-08T04:37:30.921" v="146" actId="20577"/>
        <pc:sldMkLst>
          <pc:docMk/>
          <pc:sldMk cId="1921910358" sldId="517"/>
        </pc:sldMkLst>
      </pc:sldChg>
      <pc:sldChg chg="modNotesTx">
        <pc:chgData name="Kerrie Shanahan" userId="ae473d9f-76e9-476f-892f-2674ea963afc" providerId="ADAL" clId="{A4715E87-5ADB-4628-80BD-850C5C52AC14}" dt="2024-10-08T04:38:25.998" v="167" actId="113"/>
        <pc:sldMkLst>
          <pc:docMk/>
          <pc:sldMk cId="1797789494" sldId="518"/>
        </pc:sldMkLst>
      </pc:sldChg>
      <pc:sldChg chg="modNotesTx">
        <pc:chgData name="Kerrie Shanahan" userId="ae473d9f-76e9-476f-892f-2674ea963afc" providerId="ADAL" clId="{A4715E87-5ADB-4628-80BD-850C5C52AC14}" dt="2024-10-08T04:39:45.281" v="200" actId="20577"/>
        <pc:sldMkLst>
          <pc:docMk/>
          <pc:sldMk cId="3324446923" sldId="519"/>
        </pc:sldMkLst>
      </pc:sldChg>
      <pc:sldMasterChg chg="delSldLayout">
        <pc:chgData name="Kerrie Shanahan" userId="ae473d9f-76e9-476f-892f-2674ea963afc" providerId="ADAL" clId="{A4715E87-5ADB-4628-80BD-850C5C52AC14}" dt="2024-10-07T22:27:29.502" v="6" actId="2696"/>
        <pc:sldMasterMkLst>
          <pc:docMk/>
          <pc:sldMasterMk cId="2172787928" sldId="2147483708"/>
        </pc:sldMasterMkLst>
        <pc:sldLayoutChg chg="del">
          <pc:chgData name="Kerrie Shanahan" userId="ae473d9f-76e9-476f-892f-2674ea963afc" providerId="ADAL" clId="{A4715E87-5ADB-4628-80BD-850C5C52AC14}" dt="2024-10-07T22:27:29.502" v="6" actId="2696"/>
          <pc:sldLayoutMkLst>
            <pc:docMk/>
            <pc:sldMasterMk cId="2172787928" sldId="2147483708"/>
            <pc:sldLayoutMk cId="1791752121" sldId="2147483788"/>
          </pc:sldLayoutMkLst>
        </pc:sldLayoutChg>
      </pc:sldMasterChg>
    </pc:docChg>
  </pc:docChgLst>
  <pc:docChgLst>
    <pc:chgData name="Rebecca McEwan" userId="S::rebecca.mcewan@esa.edu.au::ff810c5d-fc8a-4cb6-9b96-8b31b958f764" providerId="AD" clId="Web-{C89A2643-7EA3-1AB2-EDF0-0D9CF48E4D9A}"/>
    <pc:docChg chg="modSld">
      <pc:chgData name="Rebecca McEwan" userId="S::rebecca.mcewan@esa.edu.au::ff810c5d-fc8a-4cb6-9b96-8b31b958f764" providerId="AD" clId="Web-{C89A2643-7EA3-1AB2-EDF0-0D9CF48E4D9A}" dt="2024-10-01T05:04:08.131" v="1"/>
      <pc:docMkLst>
        <pc:docMk/>
      </pc:docMkLst>
      <pc:sldChg chg="modNotes">
        <pc:chgData name="Rebecca McEwan" userId="S::rebecca.mcewan@esa.edu.au::ff810c5d-fc8a-4cb6-9b96-8b31b958f764" providerId="AD" clId="Web-{C89A2643-7EA3-1AB2-EDF0-0D9CF48E4D9A}" dt="2024-10-01T05:04:08.131" v="1"/>
        <pc:sldMkLst>
          <pc:docMk/>
          <pc:sldMk cId="1797789494" sldId="518"/>
        </pc:sldMkLst>
      </pc:sldChg>
    </pc:docChg>
  </pc:docChgLst>
  <pc:docChgLst>
    <pc:chgData name="Rebecca McEwan" userId="S::rebecca.mcewan@esa.edu.au::ff810c5d-fc8a-4cb6-9b96-8b31b958f764" providerId="AD" clId="Web-{8A22E872-6E72-567B-CC4C-3B39CD45DF68}"/>
    <pc:docChg chg="modSld">
      <pc:chgData name="Rebecca McEwan" userId="S::rebecca.mcewan@esa.edu.au::ff810c5d-fc8a-4cb6-9b96-8b31b958f764" providerId="AD" clId="Web-{8A22E872-6E72-567B-CC4C-3B39CD45DF68}" dt="2024-09-16T02:51:34.975" v="36" actId="20577"/>
      <pc:docMkLst>
        <pc:docMk/>
      </pc:docMkLst>
      <pc:sldChg chg="addSp delSp modSp modCm modNotes">
        <pc:chgData name="Rebecca McEwan" userId="S::rebecca.mcewan@esa.edu.au::ff810c5d-fc8a-4cb6-9b96-8b31b958f764" providerId="AD" clId="Web-{8A22E872-6E72-567B-CC4C-3B39CD45DF68}" dt="2024-09-16T02:51:34.975" v="36" actId="20577"/>
        <pc:sldMkLst>
          <pc:docMk/>
          <pc:sldMk cId="3662316055" sldId="441"/>
        </pc:sldMkLst>
        <pc:extLst>
          <p:ext xmlns:p="http://schemas.openxmlformats.org/presentationml/2006/main" uri="{D6D511B9-2390-475A-947B-AFAB55BFBCF1}">
            <pc226:cmChg xmlns:pc226="http://schemas.microsoft.com/office/powerpoint/2022/06/main/command" chg="mod">
              <pc226:chgData name="Rebecca McEwan" userId="S::rebecca.mcewan@esa.edu.au::ff810c5d-fc8a-4cb6-9b96-8b31b958f764" providerId="AD" clId="Web-{8A22E872-6E72-567B-CC4C-3B39CD45DF68}" dt="2024-09-16T02:50:49.427" v="35" actId="20577"/>
              <pc2:cmMkLst xmlns:pc2="http://schemas.microsoft.com/office/powerpoint/2019/9/main/command">
                <pc:docMk/>
                <pc:sldMk cId="3662316055" sldId="441"/>
                <pc2:cmMk id="{96E58C12-3FA8-494B-B46D-3BFC707D7088}"/>
              </pc2:cmMkLst>
            </pc226:cmChg>
          </p:ext>
        </pc:extLst>
      </pc:sldChg>
      <pc:sldChg chg="modNotes">
        <pc:chgData name="Rebecca McEwan" userId="S::rebecca.mcewan@esa.edu.au::ff810c5d-fc8a-4cb6-9b96-8b31b958f764" providerId="AD" clId="Web-{8A22E872-6E72-567B-CC4C-3B39CD45DF68}" dt="2024-09-16T02:48:54.094" v="12"/>
        <pc:sldMkLst>
          <pc:docMk/>
          <pc:sldMk cId="1559763415" sldId="481"/>
        </pc:sldMkLst>
      </pc:sldChg>
    </pc:docChg>
  </pc:docChgLst>
  <pc:docChgLst>
    <pc:chgData name="Kerrie Shanahan" userId="ae473d9f-76e9-476f-892f-2674ea963afc" providerId="ADAL" clId="{551995F6-7EDA-49A2-86F0-FDD5C6B5ACDA}"/>
    <pc:docChg chg="undo custSel modSld modMainMaster">
      <pc:chgData name="Kerrie Shanahan" userId="ae473d9f-76e9-476f-892f-2674ea963afc" providerId="ADAL" clId="{551995F6-7EDA-49A2-86F0-FDD5C6B5ACDA}" dt="2024-09-30T23:31:51.709" v="253" actId="165"/>
      <pc:docMkLst>
        <pc:docMk/>
      </pc:docMkLst>
      <pc:sldChg chg="modNotesTx">
        <pc:chgData name="Kerrie Shanahan" userId="ae473d9f-76e9-476f-892f-2674ea963afc" providerId="ADAL" clId="{551995F6-7EDA-49A2-86F0-FDD5C6B5ACDA}" dt="2024-09-16T01:48:55.740" v="73" actId="20577"/>
        <pc:sldMkLst>
          <pc:docMk/>
          <pc:sldMk cId="4263359036" sldId="418"/>
        </pc:sldMkLst>
      </pc:sldChg>
      <pc:sldChg chg="modNotesTx">
        <pc:chgData name="Kerrie Shanahan" userId="ae473d9f-76e9-476f-892f-2674ea963afc" providerId="ADAL" clId="{551995F6-7EDA-49A2-86F0-FDD5C6B5ACDA}" dt="2024-09-16T01:27:18.374" v="1" actId="20577"/>
        <pc:sldMkLst>
          <pc:docMk/>
          <pc:sldMk cId="3790191868" sldId="442"/>
        </pc:sldMkLst>
      </pc:sldChg>
      <pc:sldChg chg="modSp mod modNotesTx">
        <pc:chgData name="Kerrie Shanahan" userId="ae473d9f-76e9-476f-892f-2674ea963afc" providerId="ADAL" clId="{551995F6-7EDA-49A2-86F0-FDD5C6B5ACDA}" dt="2024-09-25T02:19:44.447" v="106" actId="255"/>
        <pc:sldMkLst>
          <pc:docMk/>
          <pc:sldMk cId="240114052" sldId="449"/>
        </pc:sldMkLst>
        <pc:spChg chg="mod">
          <ac:chgData name="Kerrie Shanahan" userId="ae473d9f-76e9-476f-892f-2674ea963afc" providerId="ADAL" clId="{551995F6-7EDA-49A2-86F0-FDD5C6B5ACDA}" dt="2024-09-25T02:19:44.447" v="106" actId="255"/>
          <ac:spMkLst>
            <pc:docMk/>
            <pc:sldMk cId="240114052" sldId="449"/>
            <ac:spMk id="16" creationId="{758DDD5D-A57D-AF67-12C7-9CE85AC2B8EE}"/>
          </ac:spMkLst>
        </pc:spChg>
      </pc:sldChg>
      <pc:sldChg chg="modNotesTx">
        <pc:chgData name="Kerrie Shanahan" userId="ae473d9f-76e9-476f-892f-2674ea963afc" providerId="ADAL" clId="{551995F6-7EDA-49A2-86F0-FDD5C6B5ACDA}" dt="2024-09-16T01:28:40.095" v="5" actId="20577"/>
        <pc:sldMkLst>
          <pc:docMk/>
          <pc:sldMk cId="3461911102" sldId="469"/>
        </pc:sldMkLst>
      </pc:sldChg>
      <pc:sldChg chg="modNotesTx">
        <pc:chgData name="Kerrie Shanahan" userId="ae473d9f-76e9-476f-892f-2674ea963afc" providerId="ADAL" clId="{551995F6-7EDA-49A2-86F0-FDD5C6B5ACDA}" dt="2024-09-16T01:28:47.835" v="7" actId="20577"/>
        <pc:sldMkLst>
          <pc:docMk/>
          <pc:sldMk cId="3868218024" sldId="470"/>
        </pc:sldMkLst>
      </pc:sldChg>
      <pc:sldChg chg="modNotesTx">
        <pc:chgData name="Kerrie Shanahan" userId="ae473d9f-76e9-476f-892f-2674ea963afc" providerId="ADAL" clId="{551995F6-7EDA-49A2-86F0-FDD5C6B5ACDA}" dt="2024-09-16T01:28:22.049" v="3" actId="20577"/>
        <pc:sldMkLst>
          <pc:docMk/>
          <pc:sldMk cId="2325795097" sldId="471"/>
        </pc:sldMkLst>
      </pc:sldChg>
      <pc:sldChg chg="mod modClrScheme chgLayout modNotesTx">
        <pc:chgData name="Kerrie Shanahan" userId="ae473d9f-76e9-476f-892f-2674ea963afc" providerId="ADAL" clId="{551995F6-7EDA-49A2-86F0-FDD5C6B5ACDA}" dt="2024-09-16T03:59:48.161" v="86" actId="20577"/>
        <pc:sldMkLst>
          <pc:docMk/>
          <pc:sldMk cId="908412850" sldId="475"/>
        </pc:sldMkLst>
      </pc:sldChg>
      <pc:sldChg chg="mod modClrScheme chgLayout modNotesTx">
        <pc:chgData name="Kerrie Shanahan" userId="ae473d9f-76e9-476f-892f-2674ea963afc" providerId="ADAL" clId="{551995F6-7EDA-49A2-86F0-FDD5C6B5ACDA}" dt="2024-09-16T03:59:53.672" v="90" actId="20577"/>
        <pc:sldMkLst>
          <pc:docMk/>
          <pc:sldMk cId="1716554648" sldId="476"/>
        </pc:sldMkLst>
      </pc:sldChg>
      <pc:sldChg chg="modNotesTx">
        <pc:chgData name="Kerrie Shanahan" userId="ae473d9f-76e9-476f-892f-2674ea963afc" providerId="ADAL" clId="{551995F6-7EDA-49A2-86F0-FDD5C6B5ACDA}" dt="2024-09-16T01:33:10.945" v="22" actId="20577"/>
        <pc:sldMkLst>
          <pc:docMk/>
          <pc:sldMk cId="2664320030" sldId="478"/>
        </pc:sldMkLst>
      </pc:sldChg>
      <pc:sldChg chg="mod modClrScheme chgLayout modNotesTx">
        <pc:chgData name="Kerrie Shanahan" userId="ae473d9f-76e9-476f-892f-2674ea963afc" providerId="ADAL" clId="{551995F6-7EDA-49A2-86F0-FDD5C6B5ACDA}" dt="2024-09-16T01:47:25.547" v="67" actId="700"/>
        <pc:sldMkLst>
          <pc:docMk/>
          <pc:sldMk cId="1559763415" sldId="481"/>
        </pc:sldMkLst>
      </pc:sldChg>
      <pc:sldChg chg="mod modClrScheme chgLayout modNotesTx">
        <pc:chgData name="Kerrie Shanahan" userId="ae473d9f-76e9-476f-892f-2674ea963afc" providerId="ADAL" clId="{551995F6-7EDA-49A2-86F0-FDD5C6B5ACDA}" dt="2024-09-16T03:59:59.813" v="94" actId="20577"/>
        <pc:sldMkLst>
          <pc:docMk/>
          <pc:sldMk cId="2230884598" sldId="499"/>
        </pc:sldMkLst>
      </pc:sldChg>
      <pc:sldChg chg="mod modClrScheme chgLayout">
        <pc:chgData name="Kerrie Shanahan" userId="ae473d9f-76e9-476f-892f-2674ea963afc" providerId="ADAL" clId="{551995F6-7EDA-49A2-86F0-FDD5C6B5ACDA}" dt="2024-09-16T01:41:27.297" v="45" actId="700"/>
        <pc:sldMkLst>
          <pc:docMk/>
          <pc:sldMk cId="3426776120" sldId="502"/>
        </pc:sldMkLst>
      </pc:sldChg>
      <pc:sldChg chg="modNotesTx">
        <pc:chgData name="Kerrie Shanahan" userId="ae473d9f-76e9-476f-892f-2674ea963afc" providerId="ADAL" clId="{551995F6-7EDA-49A2-86F0-FDD5C6B5ACDA}" dt="2024-09-16T01:34:11.356" v="25"/>
        <pc:sldMkLst>
          <pc:docMk/>
          <pc:sldMk cId="945680467" sldId="504"/>
        </pc:sldMkLst>
      </pc:sldChg>
      <pc:sldChg chg="mod modClrScheme chgLayout modNotesTx">
        <pc:chgData name="Kerrie Shanahan" userId="ae473d9f-76e9-476f-892f-2674ea963afc" providerId="ADAL" clId="{551995F6-7EDA-49A2-86F0-FDD5C6B5ACDA}" dt="2024-09-16T01:41:36.690" v="46" actId="700"/>
        <pc:sldMkLst>
          <pc:docMk/>
          <pc:sldMk cId="48479127" sldId="505"/>
        </pc:sldMkLst>
      </pc:sldChg>
      <pc:sldChg chg="modSp mod">
        <pc:chgData name="Kerrie Shanahan" userId="ae473d9f-76e9-476f-892f-2674ea963afc" providerId="ADAL" clId="{551995F6-7EDA-49A2-86F0-FDD5C6B5ACDA}" dt="2024-09-30T23:16:37.320" v="122" actId="20577"/>
        <pc:sldMkLst>
          <pc:docMk/>
          <pc:sldMk cId="1652726119" sldId="509"/>
        </pc:sldMkLst>
        <pc:spChg chg="mod">
          <ac:chgData name="Kerrie Shanahan" userId="ae473d9f-76e9-476f-892f-2674ea963afc" providerId="ADAL" clId="{551995F6-7EDA-49A2-86F0-FDD5C6B5ACDA}" dt="2024-09-30T23:16:31.700" v="118" actId="20577"/>
          <ac:spMkLst>
            <pc:docMk/>
            <pc:sldMk cId="1652726119" sldId="509"/>
            <ac:spMk id="2" creationId="{8C8643EF-5E95-2EA4-41D8-1459D82534A8}"/>
          </ac:spMkLst>
        </pc:spChg>
        <pc:spChg chg="mod">
          <ac:chgData name="Kerrie Shanahan" userId="ae473d9f-76e9-476f-892f-2674ea963afc" providerId="ADAL" clId="{551995F6-7EDA-49A2-86F0-FDD5C6B5ACDA}" dt="2024-09-30T23:16:29.271" v="116" actId="20577"/>
          <ac:spMkLst>
            <pc:docMk/>
            <pc:sldMk cId="1652726119" sldId="509"/>
            <ac:spMk id="3" creationId="{6CAAAD8B-16DF-8C3A-9B8C-0B7ACCE8733D}"/>
          </ac:spMkLst>
        </pc:spChg>
        <pc:spChg chg="mod">
          <ac:chgData name="Kerrie Shanahan" userId="ae473d9f-76e9-476f-892f-2674ea963afc" providerId="ADAL" clId="{551995F6-7EDA-49A2-86F0-FDD5C6B5ACDA}" dt="2024-09-30T23:16:37.320" v="122" actId="20577"/>
          <ac:spMkLst>
            <pc:docMk/>
            <pc:sldMk cId="1652726119" sldId="509"/>
            <ac:spMk id="5" creationId="{CDA13661-5B8E-8E3F-7072-8C0A450BB4DB}"/>
          </ac:spMkLst>
        </pc:spChg>
        <pc:spChg chg="mod">
          <ac:chgData name="Kerrie Shanahan" userId="ae473d9f-76e9-476f-892f-2674ea963afc" providerId="ADAL" clId="{551995F6-7EDA-49A2-86F0-FDD5C6B5ACDA}" dt="2024-09-30T23:16:33.958" v="120" actId="20577"/>
          <ac:spMkLst>
            <pc:docMk/>
            <pc:sldMk cId="1652726119" sldId="509"/>
            <ac:spMk id="6" creationId="{11A7C06D-48D6-D753-DAD5-D5CBB1E2F96D}"/>
          </ac:spMkLst>
        </pc:spChg>
      </pc:sldChg>
      <pc:sldChg chg="delSp modSp">
        <pc:chgData name="Kerrie Shanahan" userId="ae473d9f-76e9-476f-892f-2674ea963afc" providerId="ADAL" clId="{551995F6-7EDA-49A2-86F0-FDD5C6B5ACDA}" dt="2024-09-30T23:31:51.709" v="253" actId="165"/>
        <pc:sldMkLst>
          <pc:docMk/>
          <pc:sldMk cId="3580694833" sldId="510"/>
        </pc:sldMkLst>
        <pc:spChg chg="mod topLvl">
          <ac:chgData name="Kerrie Shanahan" userId="ae473d9f-76e9-476f-892f-2674ea963afc" providerId="ADAL" clId="{551995F6-7EDA-49A2-86F0-FDD5C6B5ACDA}" dt="2024-09-30T23:31:51.709" v="253" actId="165"/>
          <ac:spMkLst>
            <pc:docMk/>
            <pc:sldMk cId="3580694833" sldId="510"/>
            <ac:spMk id="20" creationId="{2D0EE3DF-EB96-895F-ABBB-C1A2707052BF}"/>
          </ac:spMkLst>
        </pc:spChg>
        <pc:picChg chg="mod topLvl">
          <ac:chgData name="Kerrie Shanahan" userId="ae473d9f-76e9-476f-892f-2674ea963afc" providerId="ADAL" clId="{551995F6-7EDA-49A2-86F0-FDD5C6B5ACDA}" dt="2024-09-30T23:31:51.709" v="253" actId="165"/>
          <ac:picMkLst>
            <pc:docMk/>
            <pc:sldMk cId="3580694833" sldId="510"/>
            <ac:picMk id="13" creationId="{478C22C1-5571-C4BA-E001-057866267EA5}"/>
          </ac:picMkLst>
        </pc:picChg>
        <pc:picChg chg="mod topLvl">
          <ac:chgData name="Kerrie Shanahan" userId="ae473d9f-76e9-476f-892f-2674ea963afc" providerId="ADAL" clId="{551995F6-7EDA-49A2-86F0-FDD5C6B5ACDA}" dt="2024-09-30T23:31:51.709" v="253" actId="165"/>
          <ac:picMkLst>
            <pc:docMk/>
            <pc:sldMk cId="3580694833" sldId="510"/>
            <ac:picMk id="17" creationId="{F1C411B8-96F9-02DC-5129-131156B7E2BC}"/>
          </ac:picMkLst>
        </pc:picChg>
        <pc:picChg chg="mod topLvl">
          <ac:chgData name="Kerrie Shanahan" userId="ae473d9f-76e9-476f-892f-2674ea963afc" providerId="ADAL" clId="{551995F6-7EDA-49A2-86F0-FDD5C6B5ACDA}" dt="2024-09-30T23:31:51.709" v="253" actId="165"/>
          <ac:picMkLst>
            <pc:docMk/>
            <pc:sldMk cId="3580694833" sldId="510"/>
            <ac:picMk id="19" creationId="{3E2E6BB2-3A99-7A0F-CB7B-C3CEFBCA9EE3}"/>
          </ac:picMkLst>
        </pc:picChg>
        <pc:picChg chg="mod topLvl">
          <ac:chgData name="Kerrie Shanahan" userId="ae473d9f-76e9-476f-892f-2674ea963afc" providerId="ADAL" clId="{551995F6-7EDA-49A2-86F0-FDD5C6B5ACDA}" dt="2024-09-30T23:31:51.709" v="253" actId="165"/>
          <ac:picMkLst>
            <pc:docMk/>
            <pc:sldMk cId="3580694833" sldId="510"/>
            <ac:picMk id="24" creationId="{804136B4-47FF-EEE6-575A-91F3802C6CB7}"/>
          </ac:picMkLst>
        </pc:picChg>
        <pc:picChg chg="mod topLvl">
          <ac:chgData name="Kerrie Shanahan" userId="ae473d9f-76e9-476f-892f-2674ea963afc" providerId="ADAL" clId="{551995F6-7EDA-49A2-86F0-FDD5C6B5ACDA}" dt="2024-09-30T23:31:51.709" v="253" actId="165"/>
          <ac:picMkLst>
            <pc:docMk/>
            <pc:sldMk cId="3580694833" sldId="510"/>
            <ac:picMk id="26" creationId="{5FA344B6-7E96-C328-3BA3-7D5B4F2972E3}"/>
          </ac:picMkLst>
        </pc:picChg>
      </pc:sldChg>
      <pc:sldChg chg="modSp mod modNotesTx">
        <pc:chgData name="Kerrie Shanahan" userId="ae473d9f-76e9-476f-892f-2674ea963afc" providerId="ADAL" clId="{551995F6-7EDA-49A2-86F0-FDD5C6B5ACDA}" dt="2024-09-30T23:17:30.679" v="146" actId="20577"/>
        <pc:sldMkLst>
          <pc:docMk/>
          <pc:sldMk cId="702303488" sldId="511"/>
        </pc:sldMkLst>
        <pc:spChg chg="mod">
          <ac:chgData name="Kerrie Shanahan" userId="ae473d9f-76e9-476f-892f-2674ea963afc" providerId="ADAL" clId="{551995F6-7EDA-49A2-86F0-FDD5C6B5ACDA}" dt="2024-09-30T23:17:13.751" v="137" actId="20577"/>
          <ac:spMkLst>
            <pc:docMk/>
            <pc:sldMk cId="702303488" sldId="511"/>
            <ac:spMk id="2" creationId="{409B081D-CF90-98B9-E850-64B8146456DD}"/>
          </ac:spMkLst>
        </pc:spChg>
      </pc:sldChg>
      <pc:sldChg chg="addSp delSp modSp mod modNotesTx">
        <pc:chgData name="Kerrie Shanahan" userId="ae473d9f-76e9-476f-892f-2674ea963afc" providerId="ADAL" clId="{551995F6-7EDA-49A2-86F0-FDD5C6B5ACDA}" dt="2024-09-30T23:25:37.364" v="250" actId="20577"/>
        <pc:sldMkLst>
          <pc:docMk/>
          <pc:sldMk cId="2491177883" sldId="512"/>
        </pc:sldMkLst>
        <pc:picChg chg="add del mod">
          <ac:chgData name="Kerrie Shanahan" userId="ae473d9f-76e9-476f-892f-2674ea963afc" providerId="ADAL" clId="{551995F6-7EDA-49A2-86F0-FDD5C6B5ACDA}" dt="2024-09-30T23:25:22.887" v="237" actId="1076"/>
          <ac:picMkLst>
            <pc:docMk/>
            <pc:sldMk cId="2491177883" sldId="512"/>
            <ac:picMk id="5" creationId="{F77C1F23-30D7-C404-42F8-1080CA53B1AE}"/>
          </ac:picMkLst>
        </pc:picChg>
        <pc:picChg chg="add mod">
          <ac:chgData name="Kerrie Shanahan" userId="ae473d9f-76e9-476f-892f-2674ea963afc" providerId="ADAL" clId="{551995F6-7EDA-49A2-86F0-FDD5C6B5ACDA}" dt="2024-09-30T23:25:14.346" v="233" actId="1076"/>
          <ac:picMkLst>
            <pc:docMk/>
            <pc:sldMk cId="2491177883" sldId="512"/>
            <ac:picMk id="6" creationId="{1CBDD720-E2D9-606D-7184-E2A91BAF31C2}"/>
          </ac:picMkLst>
        </pc:picChg>
        <pc:picChg chg="add mod">
          <ac:chgData name="Kerrie Shanahan" userId="ae473d9f-76e9-476f-892f-2674ea963afc" providerId="ADAL" clId="{551995F6-7EDA-49A2-86F0-FDD5C6B5ACDA}" dt="2024-09-30T23:25:17.532" v="234" actId="1076"/>
          <ac:picMkLst>
            <pc:docMk/>
            <pc:sldMk cId="2491177883" sldId="512"/>
            <ac:picMk id="9" creationId="{52E1E1E4-492B-7AA3-ABA8-7076FE848516}"/>
          </ac:picMkLst>
        </pc:picChg>
      </pc:sldChg>
      <pc:sldChg chg="modSp mod">
        <pc:chgData name="Kerrie Shanahan" userId="ae473d9f-76e9-476f-892f-2674ea963afc" providerId="ADAL" clId="{551995F6-7EDA-49A2-86F0-FDD5C6B5ACDA}" dt="2024-09-30T23:19:22.050" v="171" actId="20577"/>
        <pc:sldMkLst>
          <pc:docMk/>
          <pc:sldMk cId="1259779433" sldId="514"/>
        </pc:sldMkLst>
        <pc:spChg chg="mod">
          <ac:chgData name="Kerrie Shanahan" userId="ae473d9f-76e9-476f-892f-2674ea963afc" providerId="ADAL" clId="{551995F6-7EDA-49A2-86F0-FDD5C6B5ACDA}" dt="2024-09-30T23:19:22.050" v="171" actId="20577"/>
          <ac:spMkLst>
            <pc:docMk/>
            <pc:sldMk cId="1259779433" sldId="514"/>
            <ac:spMk id="3" creationId="{2B08D8FA-FE96-A24B-C1C6-457BC61E9ADE}"/>
          </ac:spMkLst>
        </pc:spChg>
      </pc:sldChg>
      <pc:sldChg chg="modNotesTx">
        <pc:chgData name="Kerrie Shanahan" userId="ae473d9f-76e9-476f-892f-2674ea963afc" providerId="ADAL" clId="{551995F6-7EDA-49A2-86F0-FDD5C6B5ACDA}" dt="2024-09-30T23:19:48.883" v="203" actId="20577"/>
        <pc:sldMkLst>
          <pc:docMk/>
          <pc:sldMk cId="1971552586" sldId="515"/>
        </pc:sldMkLst>
      </pc:sldChg>
      <pc:sldChg chg="modSp mod">
        <pc:chgData name="Kerrie Shanahan" userId="ae473d9f-76e9-476f-892f-2674ea963afc" providerId="ADAL" clId="{551995F6-7EDA-49A2-86F0-FDD5C6B5ACDA}" dt="2024-09-30T23:26:27.134" v="252" actId="255"/>
        <pc:sldMkLst>
          <pc:docMk/>
          <pc:sldMk cId="409148390" sldId="520"/>
        </pc:sldMkLst>
        <pc:spChg chg="mod">
          <ac:chgData name="Kerrie Shanahan" userId="ae473d9f-76e9-476f-892f-2674ea963afc" providerId="ADAL" clId="{551995F6-7EDA-49A2-86F0-FDD5C6B5ACDA}" dt="2024-09-30T23:13:26.557" v="114" actId="20577"/>
          <ac:spMkLst>
            <pc:docMk/>
            <pc:sldMk cId="409148390" sldId="520"/>
            <ac:spMk id="3" creationId="{79CFB367-4EE0-DB50-0437-A4E59AE596D4}"/>
          </ac:spMkLst>
        </pc:spChg>
        <pc:spChg chg="mod">
          <ac:chgData name="Kerrie Shanahan" userId="ae473d9f-76e9-476f-892f-2674ea963afc" providerId="ADAL" clId="{551995F6-7EDA-49A2-86F0-FDD5C6B5ACDA}" dt="2024-09-30T23:26:27.134" v="252" actId="255"/>
          <ac:spMkLst>
            <pc:docMk/>
            <pc:sldMk cId="409148390" sldId="520"/>
            <ac:spMk id="4" creationId="{B659DB08-7D8E-1082-B82B-1E2F333A9A4B}"/>
          </ac:spMkLst>
        </pc:spChg>
      </pc:sldChg>
      <pc:sldMasterChg chg="addSldLayout modSldLayout">
        <pc:chgData name="Kerrie Shanahan" userId="ae473d9f-76e9-476f-892f-2674ea963afc" providerId="ADAL" clId="{551995F6-7EDA-49A2-86F0-FDD5C6B5ACDA}" dt="2024-09-16T01:46:25.988" v="64"/>
        <pc:sldMasterMkLst>
          <pc:docMk/>
          <pc:sldMasterMk cId="2172787928" sldId="2147483708"/>
        </pc:sldMasterMkLst>
        <pc:sldLayoutChg chg="addSp delSp modSp add mod modTransition">
          <pc:chgData name="Kerrie Shanahan" userId="ae473d9f-76e9-476f-892f-2674ea963afc" providerId="ADAL" clId="{551995F6-7EDA-49A2-86F0-FDD5C6B5ACDA}" dt="2024-09-16T01:43:12.371" v="53" actId="1076"/>
          <pc:sldLayoutMkLst>
            <pc:docMk/>
            <pc:sldMasterMk cId="2172787928" sldId="2147483708"/>
            <pc:sldLayoutMk cId="1746338910" sldId="2147483781"/>
          </pc:sldLayoutMkLst>
        </pc:sldLayoutChg>
        <pc:sldLayoutChg chg="addSp delSp modSp add mod modTransition">
          <pc:chgData name="Kerrie Shanahan" userId="ae473d9f-76e9-476f-892f-2674ea963afc" providerId="ADAL" clId="{551995F6-7EDA-49A2-86F0-FDD5C6B5ACDA}" dt="2024-09-16T01:46:25.988" v="64"/>
          <pc:sldLayoutMkLst>
            <pc:docMk/>
            <pc:sldMasterMk cId="2172787928" sldId="2147483708"/>
            <pc:sldLayoutMk cId="3214195100" sldId="2147483782"/>
          </pc:sldLayoutMkLst>
        </pc:sldLayoutChg>
      </pc:sldMasterChg>
    </pc:docChg>
  </pc:docChgLst>
  <pc:docChgLst>
    <pc:chgData name="Kerrie Shanahan" userId="ae473d9f-76e9-476f-892f-2674ea963afc" providerId="ADAL" clId="{59333A2D-024A-43E9-8CB2-AB184C023B39}"/>
    <pc:docChg chg="undo custSel delSld modSld modMainMaster">
      <pc:chgData name="Kerrie Shanahan" userId="ae473d9f-76e9-476f-892f-2674ea963afc" providerId="ADAL" clId="{59333A2D-024A-43E9-8CB2-AB184C023B39}" dt="2024-10-01T04:30:14.834" v="169" actId="113"/>
      <pc:docMkLst>
        <pc:docMk/>
      </pc:docMkLst>
      <pc:sldChg chg="modNotesTx">
        <pc:chgData name="Kerrie Shanahan" userId="ae473d9f-76e9-476f-892f-2674ea963afc" providerId="ADAL" clId="{59333A2D-024A-43E9-8CB2-AB184C023B39}" dt="2024-10-01T01:17:39.660" v="146" actId="20577"/>
        <pc:sldMkLst>
          <pc:docMk/>
          <pc:sldMk cId="3662316055" sldId="441"/>
        </pc:sldMkLst>
      </pc:sldChg>
      <pc:sldChg chg="del">
        <pc:chgData name="Kerrie Shanahan" userId="ae473d9f-76e9-476f-892f-2674ea963afc" providerId="ADAL" clId="{59333A2D-024A-43E9-8CB2-AB184C023B39}" dt="2024-10-01T01:17:08.332" v="144" actId="2696"/>
        <pc:sldMkLst>
          <pc:docMk/>
          <pc:sldMk cId="2664320030" sldId="478"/>
        </pc:sldMkLst>
      </pc:sldChg>
      <pc:sldChg chg="del">
        <pc:chgData name="Kerrie Shanahan" userId="ae473d9f-76e9-476f-892f-2674ea963afc" providerId="ADAL" clId="{59333A2D-024A-43E9-8CB2-AB184C023B39}" dt="2024-10-01T01:17:11.344" v="145" actId="2696"/>
        <pc:sldMkLst>
          <pc:docMk/>
          <pc:sldMk cId="1559763415" sldId="481"/>
        </pc:sldMkLst>
      </pc:sldChg>
      <pc:sldChg chg="modNotesTx">
        <pc:chgData name="Kerrie Shanahan" userId="ae473d9f-76e9-476f-892f-2674ea963afc" providerId="ADAL" clId="{59333A2D-024A-43E9-8CB2-AB184C023B39}" dt="2024-10-01T00:55:46.693" v="6" actId="20577"/>
        <pc:sldMkLst>
          <pc:docMk/>
          <pc:sldMk cId="1652726119" sldId="509"/>
        </pc:sldMkLst>
      </pc:sldChg>
      <pc:sldChg chg="modNotesTx">
        <pc:chgData name="Kerrie Shanahan" userId="ae473d9f-76e9-476f-892f-2674ea963afc" providerId="ADAL" clId="{59333A2D-024A-43E9-8CB2-AB184C023B39}" dt="2024-10-01T04:07:41.595" v="168" actId="20577"/>
        <pc:sldMkLst>
          <pc:docMk/>
          <pc:sldMk cId="3580694833" sldId="510"/>
        </pc:sldMkLst>
      </pc:sldChg>
      <pc:sldChg chg="modNotesTx">
        <pc:chgData name="Kerrie Shanahan" userId="ae473d9f-76e9-476f-892f-2674ea963afc" providerId="ADAL" clId="{59333A2D-024A-43E9-8CB2-AB184C023B39}" dt="2024-10-01T00:56:24.381" v="7" actId="20577"/>
        <pc:sldMkLst>
          <pc:docMk/>
          <pc:sldMk cId="702303488" sldId="511"/>
        </pc:sldMkLst>
      </pc:sldChg>
      <pc:sldChg chg="modSp mod modNotesTx">
        <pc:chgData name="Kerrie Shanahan" userId="ae473d9f-76e9-476f-892f-2674ea963afc" providerId="ADAL" clId="{59333A2D-024A-43E9-8CB2-AB184C023B39}" dt="2024-10-01T04:30:14.834" v="169" actId="113"/>
        <pc:sldMkLst>
          <pc:docMk/>
          <pc:sldMk cId="2491177883" sldId="512"/>
        </pc:sldMkLst>
        <pc:picChg chg="mod">
          <ac:chgData name="Kerrie Shanahan" userId="ae473d9f-76e9-476f-892f-2674ea963afc" providerId="ADAL" clId="{59333A2D-024A-43E9-8CB2-AB184C023B39}" dt="2024-10-01T02:34:56.087" v="164" actId="14100"/>
          <ac:picMkLst>
            <pc:docMk/>
            <pc:sldMk cId="2491177883" sldId="512"/>
            <ac:picMk id="5" creationId="{F77C1F23-30D7-C404-42F8-1080CA53B1AE}"/>
          </ac:picMkLst>
        </pc:picChg>
        <pc:picChg chg="mod">
          <ac:chgData name="Kerrie Shanahan" userId="ae473d9f-76e9-476f-892f-2674ea963afc" providerId="ADAL" clId="{59333A2D-024A-43E9-8CB2-AB184C023B39}" dt="2024-10-01T02:34:59.166" v="165" actId="14100"/>
          <ac:picMkLst>
            <pc:docMk/>
            <pc:sldMk cId="2491177883" sldId="512"/>
            <ac:picMk id="6" creationId="{1CBDD720-E2D9-606D-7184-E2A91BAF31C2}"/>
          </ac:picMkLst>
        </pc:picChg>
        <pc:picChg chg="mod">
          <ac:chgData name="Kerrie Shanahan" userId="ae473d9f-76e9-476f-892f-2674ea963afc" providerId="ADAL" clId="{59333A2D-024A-43E9-8CB2-AB184C023B39}" dt="2024-10-01T02:35:04.613" v="167" actId="1076"/>
          <ac:picMkLst>
            <pc:docMk/>
            <pc:sldMk cId="2491177883" sldId="512"/>
            <ac:picMk id="9" creationId="{52E1E1E4-492B-7AA3-ABA8-7076FE848516}"/>
          </ac:picMkLst>
        </pc:picChg>
      </pc:sldChg>
      <pc:sldChg chg="modNotesTx">
        <pc:chgData name="Kerrie Shanahan" userId="ae473d9f-76e9-476f-892f-2674ea963afc" providerId="ADAL" clId="{59333A2D-024A-43E9-8CB2-AB184C023B39}" dt="2024-10-01T01:07:05.695" v="121" actId="20577"/>
        <pc:sldMkLst>
          <pc:docMk/>
          <pc:sldMk cId="868684786" sldId="513"/>
        </pc:sldMkLst>
      </pc:sldChg>
      <pc:sldChg chg="modNotesTx">
        <pc:chgData name="Kerrie Shanahan" userId="ae473d9f-76e9-476f-892f-2674ea963afc" providerId="ADAL" clId="{59333A2D-024A-43E9-8CB2-AB184C023B39}" dt="2024-10-01T01:08:29.260" v="143" actId="20577"/>
        <pc:sldMkLst>
          <pc:docMk/>
          <pc:sldMk cId="1259779433" sldId="514"/>
        </pc:sldMkLst>
      </pc:sldChg>
      <pc:sldChg chg="modNotesTx">
        <pc:chgData name="Kerrie Shanahan" userId="ae473d9f-76e9-476f-892f-2674ea963afc" providerId="ADAL" clId="{59333A2D-024A-43E9-8CB2-AB184C023B39}" dt="2024-10-01T00:58:18.885" v="66" actId="5793"/>
        <pc:sldMkLst>
          <pc:docMk/>
          <pc:sldMk cId="1971552586" sldId="515"/>
        </pc:sldMkLst>
      </pc:sldChg>
      <pc:sldChg chg="modNotesTx">
        <pc:chgData name="Kerrie Shanahan" userId="ae473d9f-76e9-476f-892f-2674ea963afc" providerId="ADAL" clId="{59333A2D-024A-43E9-8CB2-AB184C023B39}" dt="2024-10-01T00:59:26.640" v="76" actId="20577"/>
        <pc:sldMkLst>
          <pc:docMk/>
          <pc:sldMk cId="3791891907" sldId="516"/>
        </pc:sldMkLst>
      </pc:sldChg>
      <pc:sldChg chg="modNotesTx">
        <pc:chgData name="Kerrie Shanahan" userId="ae473d9f-76e9-476f-892f-2674ea963afc" providerId="ADAL" clId="{59333A2D-024A-43E9-8CB2-AB184C023B39}" dt="2024-10-01T01:37:10.660" v="152" actId="20577"/>
        <pc:sldMkLst>
          <pc:docMk/>
          <pc:sldMk cId="409148390" sldId="520"/>
        </pc:sldMkLst>
      </pc:sldChg>
      <pc:sldMasterChg chg="delSldLayout modSldLayout">
        <pc:chgData name="Kerrie Shanahan" userId="ae473d9f-76e9-476f-892f-2674ea963afc" providerId="ADAL" clId="{59333A2D-024A-43E9-8CB2-AB184C023B39}" dt="2024-10-01T02:18:32.205" v="161" actId="1076"/>
        <pc:sldMasterMkLst>
          <pc:docMk/>
          <pc:sldMasterMk cId="2172787928" sldId="2147483708"/>
        </pc:sldMasterMkLst>
        <pc:sldLayoutChg chg="del">
          <pc:chgData name="Kerrie Shanahan" userId="ae473d9f-76e9-476f-892f-2674ea963afc" providerId="ADAL" clId="{59333A2D-024A-43E9-8CB2-AB184C023B39}" dt="2024-10-01T01:17:08.332" v="144" actId="2696"/>
          <pc:sldLayoutMkLst>
            <pc:docMk/>
            <pc:sldMasterMk cId="2172787928" sldId="2147483708"/>
            <pc:sldLayoutMk cId="1930116222" sldId="2147483775"/>
          </pc:sldLayoutMkLst>
        </pc:sldLayoutChg>
        <pc:sldLayoutChg chg="modSp mod">
          <pc:chgData name="Kerrie Shanahan" userId="ae473d9f-76e9-476f-892f-2674ea963afc" providerId="ADAL" clId="{59333A2D-024A-43E9-8CB2-AB184C023B39}" dt="2024-10-01T01:35:33.738" v="148" actId="20577"/>
          <pc:sldLayoutMkLst>
            <pc:docMk/>
            <pc:sldMasterMk cId="2172787928" sldId="2147483708"/>
            <pc:sldLayoutMk cId="3416941459" sldId="2147483783"/>
          </pc:sldLayoutMkLst>
          <pc:spChg chg="mod">
            <ac:chgData name="Kerrie Shanahan" userId="ae473d9f-76e9-476f-892f-2674ea963afc" providerId="ADAL" clId="{59333A2D-024A-43E9-8CB2-AB184C023B39}" dt="2024-10-01T01:35:33.738" v="148" actId="20577"/>
            <ac:spMkLst>
              <pc:docMk/>
              <pc:sldMasterMk cId="2172787928" sldId="2147483708"/>
              <pc:sldLayoutMk cId="3416941459" sldId="2147483783"/>
              <ac:spMk id="19" creationId="{355DC917-B4DE-3D46-A254-3FCDAF7B3C71}"/>
            </ac:spMkLst>
          </pc:spChg>
        </pc:sldLayoutChg>
        <pc:sldLayoutChg chg="addSp delSp modSp mod">
          <pc:chgData name="Kerrie Shanahan" userId="ae473d9f-76e9-476f-892f-2674ea963afc" providerId="ADAL" clId="{59333A2D-024A-43E9-8CB2-AB184C023B39}" dt="2024-10-01T02:18:00.031" v="155" actId="1076"/>
          <pc:sldLayoutMkLst>
            <pc:docMk/>
            <pc:sldMasterMk cId="2172787928" sldId="2147483708"/>
            <pc:sldLayoutMk cId="2221533326" sldId="2147483786"/>
          </pc:sldLayoutMkLst>
          <pc:picChg chg="add mod">
            <ac:chgData name="Kerrie Shanahan" userId="ae473d9f-76e9-476f-892f-2674ea963afc" providerId="ADAL" clId="{59333A2D-024A-43E9-8CB2-AB184C023B39}" dt="2024-10-01T02:18:00.031" v="155" actId="1076"/>
            <ac:picMkLst>
              <pc:docMk/>
              <pc:sldMasterMk cId="2172787928" sldId="2147483708"/>
              <pc:sldLayoutMk cId="2221533326" sldId="2147483786"/>
              <ac:picMk id="9" creationId="{9C170195-8D5D-F151-A2E0-2A2E4299E658}"/>
            </ac:picMkLst>
          </pc:picChg>
        </pc:sldLayoutChg>
        <pc:sldLayoutChg chg="addSp delSp modSp mod">
          <pc:chgData name="Kerrie Shanahan" userId="ae473d9f-76e9-476f-892f-2674ea963afc" providerId="ADAL" clId="{59333A2D-024A-43E9-8CB2-AB184C023B39}" dt="2024-10-01T02:18:32.205" v="161" actId="1076"/>
          <pc:sldLayoutMkLst>
            <pc:docMk/>
            <pc:sldMasterMk cId="2172787928" sldId="2147483708"/>
            <pc:sldLayoutMk cId="2585853271" sldId="2147483787"/>
          </pc:sldLayoutMkLst>
          <pc:spChg chg="mod">
            <ac:chgData name="Kerrie Shanahan" userId="ae473d9f-76e9-476f-892f-2674ea963afc" providerId="ADAL" clId="{59333A2D-024A-43E9-8CB2-AB184C023B39}" dt="2024-10-01T02:18:10.489" v="158" actId="1076"/>
            <ac:spMkLst>
              <pc:docMk/>
              <pc:sldMasterMk cId="2172787928" sldId="2147483708"/>
              <pc:sldLayoutMk cId="2585853271" sldId="2147483787"/>
              <ac:spMk id="14" creationId="{A81043C3-9D2E-A566-965A-59AAD1857C51}"/>
            </ac:spMkLst>
          </pc:spChg>
          <pc:picChg chg="add mod">
            <ac:chgData name="Kerrie Shanahan" userId="ae473d9f-76e9-476f-892f-2674ea963afc" providerId="ADAL" clId="{59333A2D-024A-43E9-8CB2-AB184C023B39}" dt="2024-10-01T02:18:32.205" v="161" actId="1076"/>
            <ac:picMkLst>
              <pc:docMk/>
              <pc:sldMasterMk cId="2172787928" sldId="2147483708"/>
              <pc:sldLayoutMk cId="2585853271" sldId="2147483787"/>
              <ac:picMk id="16" creationId="{1C16424F-5336-A4A0-090D-04E9B488F3F3}"/>
            </ac:picMkLst>
          </pc:picChg>
        </pc:sldLayoutChg>
      </pc:sldMasterChg>
    </pc:docChg>
  </pc:docChgLst>
  <pc:docChgLst>
    <pc:chgData name="Kerrie Shanahan" userId="ae473d9f-76e9-476f-892f-2674ea963afc" providerId="ADAL" clId="{9E3B077A-1826-413C-BDBF-C5F0101E2171}"/>
    <pc:docChg chg="undo custSel delSld modSld modMainMaster">
      <pc:chgData name="Kerrie Shanahan" userId="ae473d9f-76e9-476f-892f-2674ea963afc" providerId="ADAL" clId="{9E3B077A-1826-413C-BDBF-C5F0101E2171}" dt="2024-08-14T05:19:02.473" v="870"/>
      <pc:docMkLst>
        <pc:docMk/>
      </pc:docMkLst>
      <pc:sldChg chg="modSp mod">
        <pc:chgData name="Kerrie Shanahan" userId="ae473d9f-76e9-476f-892f-2674ea963afc" providerId="ADAL" clId="{9E3B077A-1826-413C-BDBF-C5F0101E2171}" dt="2024-08-13T00:17:37.896" v="3" actId="20577"/>
        <pc:sldMkLst>
          <pc:docMk/>
          <pc:sldMk cId="4263359036" sldId="418"/>
        </pc:sldMkLst>
      </pc:sldChg>
      <pc:sldChg chg="del">
        <pc:chgData name="Kerrie Shanahan" userId="ae473d9f-76e9-476f-892f-2674ea963afc" providerId="ADAL" clId="{9E3B077A-1826-413C-BDBF-C5F0101E2171}" dt="2024-08-14T02:57:37.240" v="593" actId="2696"/>
        <pc:sldMkLst>
          <pc:docMk/>
          <pc:sldMk cId="3170670630" sldId="422"/>
        </pc:sldMkLst>
      </pc:sldChg>
      <pc:sldChg chg="del">
        <pc:chgData name="Kerrie Shanahan" userId="ae473d9f-76e9-476f-892f-2674ea963afc" providerId="ADAL" clId="{9E3B077A-1826-413C-BDBF-C5F0101E2171}" dt="2024-08-14T02:57:41.653" v="594" actId="2696"/>
        <pc:sldMkLst>
          <pc:docMk/>
          <pc:sldMk cId="3738253787" sldId="424"/>
        </pc:sldMkLst>
      </pc:sldChg>
      <pc:sldChg chg="modSp modNotesTx">
        <pc:chgData name="Kerrie Shanahan" userId="ae473d9f-76e9-476f-892f-2674ea963afc" providerId="ADAL" clId="{9E3B077A-1826-413C-BDBF-C5F0101E2171}" dt="2024-08-14T04:29:00.332" v="868" actId="14826"/>
        <pc:sldMkLst>
          <pc:docMk/>
          <pc:sldMk cId="4150549256" sldId="437"/>
        </pc:sldMkLst>
      </pc:sldChg>
      <pc:sldChg chg="modNotesTx">
        <pc:chgData name="Kerrie Shanahan" userId="ae473d9f-76e9-476f-892f-2674ea963afc" providerId="ADAL" clId="{9E3B077A-1826-413C-BDBF-C5F0101E2171}" dt="2024-08-14T00:28:59.740" v="65"/>
        <pc:sldMkLst>
          <pc:docMk/>
          <pc:sldMk cId="3662316055" sldId="441"/>
        </pc:sldMkLst>
      </pc:sldChg>
      <pc:sldChg chg="addSp delSp modSp mod modNotesTx">
        <pc:chgData name="Kerrie Shanahan" userId="ae473d9f-76e9-476f-892f-2674ea963afc" providerId="ADAL" clId="{9E3B077A-1826-413C-BDBF-C5F0101E2171}" dt="2024-08-14T00:30:52.700" v="93" actId="478"/>
        <pc:sldMkLst>
          <pc:docMk/>
          <pc:sldMk cId="3790191868" sldId="442"/>
        </pc:sldMkLst>
      </pc:sldChg>
      <pc:sldChg chg="addSp delSp modSp mod modNotesTx">
        <pc:chgData name="Kerrie Shanahan" userId="ae473d9f-76e9-476f-892f-2674ea963afc" providerId="ADAL" clId="{9E3B077A-1826-413C-BDBF-C5F0101E2171}" dt="2024-08-14T00:32:37.609" v="119" actId="20577"/>
        <pc:sldMkLst>
          <pc:docMk/>
          <pc:sldMk cId="1548968196" sldId="443"/>
        </pc:sldMkLst>
      </pc:sldChg>
      <pc:sldChg chg="addSp delSp modSp mod modNotesTx">
        <pc:chgData name="Kerrie Shanahan" userId="ae473d9f-76e9-476f-892f-2674ea963afc" providerId="ADAL" clId="{9E3B077A-1826-413C-BDBF-C5F0101E2171}" dt="2024-08-14T02:55:50.313" v="568" actId="1076"/>
        <pc:sldMkLst>
          <pc:docMk/>
          <pc:sldMk cId="1550106778" sldId="444"/>
        </pc:sldMkLst>
      </pc:sldChg>
      <pc:sldChg chg="addSp delSp modSp mod setBg modNotesTx">
        <pc:chgData name="Kerrie Shanahan" userId="ae473d9f-76e9-476f-892f-2674ea963afc" providerId="ADAL" clId="{9E3B077A-1826-413C-BDBF-C5F0101E2171}" dt="2024-08-14T02:57:16.662" v="592" actId="1076"/>
        <pc:sldMkLst>
          <pc:docMk/>
          <pc:sldMk cId="2708634835" sldId="445"/>
        </pc:sldMkLst>
      </pc:sldChg>
      <pc:sldChg chg="modNotesTx">
        <pc:chgData name="Kerrie Shanahan" userId="ae473d9f-76e9-476f-892f-2674ea963afc" providerId="ADAL" clId="{9E3B077A-1826-413C-BDBF-C5F0101E2171}" dt="2024-08-14T04:01:34.513" v="754" actId="113"/>
        <pc:sldMkLst>
          <pc:docMk/>
          <pc:sldMk cId="349643366" sldId="446"/>
        </pc:sldMkLst>
      </pc:sldChg>
      <pc:sldChg chg="addSp delSp modSp mod modNotesTx">
        <pc:chgData name="Kerrie Shanahan" userId="ae473d9f-76e9-476f-892f-2674ea963afc" providerId="ADAL" clId="{9E3B077A-1826-413C-BDBF-C5F0101E2171}" dt="2024-08-14T04:17:11.989" v="867" actId="20577"/>
        <pc:sldMkLst>
          <pc:docMk/>
          <pc:sldMk cId="240114052" sldId="449"/>
        </pc:sldMkLst>
      </pc:sldChg>
      <pc:sldChg chg="modSp mod modNotesTx">
        <pc:chgData name="Kerrie Shanahan" userId="ae473d9f-76e9-476f-892f-2674ea963afc" providerId="ADAL" clId="{9E3B077A-1826-413C-BDBF-C5F0101E2171}" dt="2024-08-14T02:35:02.110" v="247" actId="20577"/>
        <pc:sldMkLst>
          <pc:docMk/>
          <pc:sldMk cId="536094152" sldId="466"/>
        </pc:sldMkLst>
      </pc:sldChg>
      <pc:sldChg chg="modSp mod modNotesTx">
        <pc:chgData name="Kerrie Shanahan" userId="ae473d9f-76e9-476f-892f-2674ea963afc" providerId="ADAL" clId="{9E3B077A-1826-413C-BDBF-C5F0101E2171}" dt="2024-08-14T02:35:39.681" v="266" actId="20577"/>
        <pc:sldMkLst>
          <pc:docMk/>
          <pc:sldMk cId="3096463887" sldId="468"/>
        </pc:sldMkLst>
      </pc:sldChg>
      <pc:sldChg chg="modSp mod modNotesTx">
        <pc:chgData name="Kerrie Shanahan" userId="ae473d9f-76e9-476f-892f-2674ea963afc" providerId="ADAL" clId="{9E3B077A-1826-413C-BDBF-C5F0101E2171}" dt="2024-08-14T02:36:27.063" v="271" actId="20577"/>
        <pc:sldMkLst>
          <pc:docMk/>
          <pc:sldMk cId="3461911102" sldId="469"/>
        </pc:sldMkLst>
      </pc:sldChg>
      <pc:sldChg chg="modSp mod modNotesTx">
        <pc:chgData name="Kerrie Shanahan" userId="ae473d9f-76e9-476f-892f-2674ea963afc" providerId="ADAL" clId="{9E3B077A-1826-413C-BDBF-C5F0101E2171}" dt="2024-08-14T02:36:41.212" v="277" actId="20577"/>
        <pc:sldMkLst>
          <pc:docMk/>
          <pc:sldMk cId="3868218024" sldId="470"/>
        </pc:sldMkLst>
      </pc:sldChg>
      <pc:sldChg chg="modSp mod modNotesTx">
        <pc:chgData name="Kerrie Shanahan" userId="ae473d9f-76e9-476f-892f-2674ea963afc" providerId="ADAL" clId="{9E3B077A-1826-413C-BDBF-C5F0101E2171}" dt="2024-08-14T02:37:01.489" v="288" actId="20577"/>
        <pc:sldMkLst>
          <pc:docMk/>
          <pc:sldMk cId="2325795097" sldId="471"/>
        </pc:sldMkLst>
      </pc:sldChg>
      <pc:sldChg chg="addSp delSp modSp mod modNotesTx">
        <pc:chgData name="Kerrie Shanahan" userId="ae473d9f-76e9-476f-892f-2674ea963afc" providerId="ADAL" clId="{9E3B077A-1826-413C-BDBF-C5F0101E2171}" dt="2024-08-14T02:46:03.655" v="436" actId="20577"/>
        <pc:sldMkLst>
          <pc:docMk/>
          <pc:sldMk cId="2806691242" sldId="472"/>
        </pc:sldMkLst>
      </pc:sldChg>
      <pc:sldChg chg="addSp delSp modSp mod modNotesTx">
        <pc:chgData name="Kerrie Shanahan" userId="ae473d9f-76e9-476f-892f-2674ea963afc" providerId="ADAL" clId="{9E3B077A-1826-413C-BDBF-C5F0101E2171}" dt="2024-08-14T02:46:28.434" v="445" actId="20577"/>
        <pc:sldMkLst>
          <pc:docMk/>
          <pc:sldMk cId="2667868244" sldId="473"/>
        </pc:sldMkLst>
      </pc:sldChg>
      <pc:sldChg chg="addSp delSp modSp mod modNotesTx">
        <pc:chgData name="Kerrie Shanahan" userId="ae473d9f-76e9-476f-892f-2674ea963afc" providerId="ADAL" clId="{9E3B077A-1826-413C-BDBF-C5F0101E2171}" dt="2024-08-14T02:49:31.050" v="532" actId="113"/>
        <pc:sldMkLst>
          <pc:docMk/>
          <pc:sldMk cId="908412850" sldId="475"/>
        </pc:sldMkLst>
      </pc:sldChg>
      <pc:sldChg chg="addSp delSp modSp mod modNotesTx">
        <pc:chgData name="Kerrie Shanahan" userId="ae473d9f-76e9-476f-892f-2674ea963afc" providerId="ADAL" clId="{9E3B077A-1826-413C-BDBF-C5F0101E2171}" dt="2024-08-14T02:49:22.550" v="524" actId="113"/>
        <pc:sldMkLst>
          <pc:docMk/>
          <pc:sldMk cId="1716554648" sldId="476"/>
        </pc:sldMkLst>
      </pc:sldChg>
      <pc:sldChg chg="modSp mod modNotesTx">
        <pc:chgData name="Kerrie Shanahan" userId="ae473d9f-76e9-476f-892f-2674ea963afc" providerId="ADAL" clId="{9E3B077A-1826-413C-BDBF-C5F0101E2171}" dt="2024-08-14T04:15:23.816" v="858" actId="20577"/>
        <pc:sldMkLst>
          <pc:docMk/>
          <pc:sldMk cId="2664320030" sldId="478"/>
        </pc:sldMkLst>
      </pc:sldChg>
      <pc:sldChg chg="modSp mod modNotesTx">
        <pc:chgData name="Kerrie Shanahan" userId="ae473d9f-76e9-476f-892f-2674ea963afc" providerId="ADAL" clId="{9E3B077A-1826-413C-BDBF-C5F0101E2171}" dt="2024-08-14T03:03:59.476" v="628" actId="20577"/>
        <pc:sldMkLst>
          <pc:docMk/>
          <pc:sldMk cId="3005270447" sldId="480"/>
        </pc:sldMkLst>
      </pc:sldChg>
      <pc:sldChg chg="modSp mod modNotesTx">
        <pc:chgData name="Kerrie Shanahan" userId="ae473d9f-76e9-476f-892f-2674ea963afc" providerId="ADAL" clId="{9E3B077A-1826-413C-BDBF-C5F0101E2171}" dt="2024-08-14T05:19:02.473" v="870"/>
        <pc:sldMkLst>
          <pc:docMk/>
          <pc:sldMk cId="1559763415" sldId="481"/>
        </pc:sldMkLst>
      </pc:sldChg>
      <pc:sldChg chg="modSp mod modNotesTx">
        <pc:chgData name="Kerrie Shanahan" userId="ae473d9f-76e9-476f-892f-2674ea963afc" providerId="ADAL" clId="{9E3B077A-1826-413C-BDBF-C5F0101E2171}" dt="2024-08-14T02:35:15.742" v="252" actId="20577"/>
        <pc:sldMkLst>
          <pc:docMk/>
          <pc:sldMk cId="4152176365" sldId="496"/>
        </pc:sldMkLst>
      </pc:sldChg>
      <pc:sldChg chg="addSp delSp modSp mod modNotesTx">
        <pc:chgData name="Kerrie Shanahan" userId="ae473d9f-76e9-476f-892f-2674ea963afc" providerId="ADAL" clId="{9E3B077A-1826-413C-BDBF-C5F0101E2171}" dt="2024-08-14T02:45:41.553" v="429" actId="1076"/>
        <pc:sldMkLst>
          <pc:docMk/>
          <pc:sldMk cId="3577013097" sldId="498"/>
        </pc:sldMkLst>
      </pc:sldChg>
      <pc:sldChg chg="addSp delSp modSp mod modNotesTx">
        <pc:chgData name="Kerrie Shanahan" userId="ae473d9f-76e9-476f-892f-2674ea963afc" providerId="ADAL" clId="{9E3B077A-1826-413C-BDBF-C5F0101E2171}" dt="2024-08-14T02:49:14.808" v="516" actId="113"/>
        <pc:sldMkLst>
          <pc:docMk/>
          <pc:sldMk cId="2230884598" sldId="499"/>
        </pc:sldMkLst>
      </pc:sldChg>
      <pc:sldChg chg="modNotesTx">
        <pc:chgData name="Kerrie Shanahan" userId="ae473d9f-76e9-476f-892f-2674ea963afc" providerId="ADAL" clId="{9E3B077A-1826-413C-BDBF-C5F0101E2171}" dt="2024-08-14T03:05:16.853" v="693" actId="20577"/>
        <pc:sldMkLst>
          <pc:docMk/>
          <pc:sldMk cId="3426776120" sldId="502"/>
        </pc:sldMkLst>
      </pc:sldChg>
      <pc:sldChg chg="modSp mod modNotesTx">
        <pc:chgData name="Kerrie Shanahan" userId="ae473d9f-76e9-476f-892f-2674ea963afc" providerId="ADAL" clId="{9E3B077A-1826-413C-BDBF-C5F0101E2171}" dt="2024-08-14T04:00:51.969" v="709" actId="113"/>
        <pc:sldMkLst>
          <pc:docMk/>
          <pc:sldMk cId="945680467" sldId="504"/>
        </pc:sldMkLst>
      </pc:sldChg>
      <pc:sldChg chg="modNotesTx">
        <pc:chgData name="Kerrie Shanahan" userId="ae473d9f-76e9-476f-892f-2674ea963afc" providerId="ADAL" clId="{9E3B077A-1826-413C-BDBF-C5F0101E2171}" dt="2024-08-14T04:00:39.591" v="701" actId="113"/>
        <pc:sldMkLst>
          <pc:docMk/>
          <pc:sldMk cId="48479127" sldId="505"/>
        </pc:sldMkLst>
      </pc:sldChg>
      <pc:sldMasterChg chg="delSldLayout modSldLayout">
        <pc:chgData name="Kerrie Shanahan" userId="ae473d9f-76e9-476f-892f-2674ea963afc" providerId="ADAL" clId="{9E3B077A-1826-413C-BDBF-C5F0101E2171}" dt="2024-08-14T02:57:41.653" v="594" actId="2696"/>
        <pc:sldMasterMkLst>
          <pc:docMk/>
          <pc:sldMasterMk cId="2172787928" sldId="2147483708"/>
        </pc:sldMasterMkLst>
        <pc:sldLayoutChg chg="modSp mod">
          <pc:chgData name="Kerrie Shanahan" userId="ae473d9f-76e9-476f-892f-2674ea963afc" providerId="ADAL" clId="{9E3B077A-1826-413C-BDBF-C5F0101E2171}" dt="2024-08-13T00:18:31.654" v="10" actId="20577"/>
          <pc:sldLayoutMkLst>
            <pc:docMk/>
            <pc:sldMasterMk cId="2172787928" sldId="2147483708"/>
            <pc:sldLayoutMk cId="1787566143" sldId="2147483765"/>
          </pc:sldLayoutMkLst>
        </pc:sldLayoutChg>
        <pc:sldLayoutChg chg="modSp del mod">
          <pc:chgData name="Kerrie Shanahan" userId="ae473d9f-76e9-476f-892f-2674ea963afc" providerId="ADAL" clId="{9E3B077A-1826-413C-BDBF-C5F0101E2171}" dt="2024-08-14T02:57:37.240" v="593" actId="2696"/>
          <pc:sldLayoutMkLst>
            <pc:docMk/>
            <pc:sldMasterMk cId="2172787928" sldId="2147483708"/>
            <pc:sldLayoutMk cId="1185396580" sldId="2147483766"/>
          </pc:sldLayoutMkLst>
        </pc:sldLayoutChg>
        <pc:sldLayoutChg chg="modSp del mod">
          <pc:chgData name="Kerrie Shanahan" userId="ae473d9f-76e9-476f-892f-2674ea963afc" providerId="ADAL" clId="{9E3B077A-1826-413C-BDBF-C5F0101E2171}" dt="2024-08-14T02:57:41.653" v="594" actId="2696"/>
          <pc:sldLayoutMkLst>
            <pc:docMk/>
            <pc:sldMasterMk cId="2172787928" sldId="2147483708"/>
            <pc:sldLayoutMk cId="3886550239" sldId="2147483767"/>
          </pc:sldLayoutMkLst>
        </pc:sldLayoutChg>
      </pc:sldMasterChg>
    </pc:docChg>
  </pc:docChgLst>
  <pc:docChgLst>
    <pc:chgData name="Liz Heynes" userId="e5ff50d5-f39a-42f6-9e9f-e790bcc8c38d" providerId="ADAL" clId="{813AF289-42F1-4341-9CE6-DD28517A8751}"/>
    <pc:docChg chg="custSel modMainMaster">
      <pc:chgData name="Liz Heynes" userId="e5ff50d5-f39a-42f6-9e9f-e790bcc8c38d" providerId="ADAL" clId="{813AF289-42F1-4341-9CE6-DD28517A8751}" dt="2024-11-28T05:13:59.773" v="5" actId="1035"/>
      <pc:docMkLst>
        <pc:docMk/>
      </pc:docMkLst>
      <pc:sldMasterChg chg="modSldLayout">
        <pc:chgData name="Liz Heynes" userId="e5ff50d5-f39a-42f6-9e9f-e790bcc8c38d" providerId="ADAL" clId="{813AF289-42F1-4341-9CE6-DD28517A8751}" dt="2024-11-28T05:13:59.773" v="5" actId="1035"/>
        <pc:sldMasterMkLst>
          <pc:docMk/>
          <pc:sldMasterMk cId="2172787928" sldId="2147483708"/>
        </pc:sldMasterMkLst>
        <pc:sldLayoutChg chg="addSp delSp modSp mod">
          <pc:chgData name="Liz Heynes" userId="e5ff50d5-f39a-42f6-9e9f-e790bcc8c38d" providerId="ADAL" clId="{813AF289-42F1-4341-9CE6-DD28517A8751}" dt="2024-11-28T05:13:59.773" v="5" actId="1035"/>
          <pc:sldLayoutMkLst>
            <pc:docMk/>
            <pc:sldMasterMk cId="2172787928" sldId="2147483708"/>
            <pc:sldLayoutMk cId="3416941459" sldId="2147483783"/>
          </pc:sldLayoutMkLst>
          <pc:spChg chg="add mod">
            <ac:chgData name="Liz Heynes" userId="e5ff50d5-f39a-42f6-9e9f-e790bcc8c38d" providerId="ADAL" clId="{813AF289-42F1-4341-9CE6-DD28517A8751}" dt="2024-11-28T05:13:59.773" v="5" actId="1035"/>
            <ac:spMkLst>
              <pc:docMk/>
              <pc:sldMasterMk cId="2172787928" sldId="2147483708"/>
              <pc:sldLayoutMk cId="3416941459" sldId="2147483783"/>
              <ac:spMk id="12" creationId="{436CE0FD-3D53-6E4A-53F4-7A49C132EA8F}"/>
            </ac:spMkLst>
          </pc:spChg>
          <pc:picChg chg="add mod">
            <ac:chgData name="Liz Heynes" userId="e5ff50d5-f39a-42f6-9e9f-e790bcc8c38d" providerId="ADAL" clId="{813AF289-42F1-4341-9CE6-DD28517A8751}" dt="2024-11-28T05:13:59.773" v="5" actId="1035"/>
            <ac:picMkLst>
              <pc:docMk/>
              <pc:sldMasterMk cId="2172787928" sldId="2147483708"/>
              <pc:sldLayoutMk cId="3416941459" sldId="2147483783"/>
              <ac:picMk id="9" creationId="{A862EA3B-4C97-7C3C-D3FC-18072331717E}"/>
            </ac:picMkLst>
          </pc:picChg>
        </pc:sldLayoutChg>
      </pc:sldMasterChg>
    </pc:docChg>
  </pc:docChgLst>
  <pc:docChgLst>
    <pc:chgData name="Kerrie Shanahan" userId="ae473d9f-76e9-476f-892f-2674ea963afc" providerId="ADAL" clId="{0CB4F36F-8FD6-4787-99E8-0FB2C945DD14}"/>
    <pc:docChg chg="custSel delSld modSld modMainMaster">
      <pc:chgData name="Kerrie Shanahan" userId="ae473d9f-76e9-476f-892f-2674ea963afc" providerId="ADAL" clId="{0CB4F36F-8FD6-4787-99E8-0FB2C945DD14}" dt="2024-10-01T00:22:57.537" v="140"/>
      <pc:docMkLst>
        <pc:docMk/>
      </pc:docMkLst>
      <pc:sldChg chg="del">
        <pc:chgData name="Kerrie Shanahan" userId="ae473d9f-76e9-476f-892f-2674ea963afc" providerId="ADAL" clId="{0CB4F36F-8FD6-4787-99E8-0FB2C945DD14}" dt="2024-09-30T23:53:09.810" v="0" actId="2696"/>
        <pc:sldMkLst>
          <pc:docMk/>
          <pc:sldMk cId="4263359036" sldId="418"/>
        </pc:sldMkLst>
      </pc:sldChg>
      <pc:sldChg chg="addSp delSp modSp mod modNotesTx">
        <pc:chgData name="Kerrie Shanahan" userId="ae473d9f-76e9-476f-892f-2674ea963afc" providerId="ADAL" clId="{0CB4F36F-8FD6-4787-99E8-0FB2C945DD14}" dt="2024-10-01T00:22:57.537" v="140"/>
        <pc:sldMkLst>
          <pc:docMk/>
          <pc:sldMk cId="3580694833" sldId="510"/>
        </pc:sldMkLst>
        <pc:picChg chg="add mod">
          <ac:chgData name="Kerrie Shanahan" userId="ae473d9f-76e9-476f-892f-2674ea963afc" providerId="ADAL" clId="{0CB4F36F-8FD6-4787-99E8-0FB2C945DD14}" dt="2024-10-01T00:13:07.314" v="43" actId="1076"/>
          <ac:picMkLst>
            <pc:docMk/>
            <pc:sldMk cId="3580694833" sldId="510"/>
            <ac:picMk id="2" creationId="{2010F754-1E06-29D2-24E8-A47391268154}"/>
          </ac:picMkLst>
        </pc:picChg>
        <pc:picChg chg="mod">
          <ac:chgData name="Kerrie Shanahan" userId="ae473d9f-76e9-476f-892f-2674ea963afc" providerId="ADAL" clId="{0CB4F36F-8FD6-4787-99E8-0FB2C945DD14}" dt="2024-10-01T00:18:57.666" v="59" actId="14100"/>
          <ac:picMkLst>
            <pc:docMk/>
            <pc:sldMk cId="3580694833" sldId="510"/>
            <ac:picMk id="13" creationId="{478C22C1-5571-C4BA-E001-057866267EA5}"/>
          </ac:picMkLst>
        </pc:picChg>
        <pc:picChg chg="mod">
          <ac:chgData name="Kerrie Shanahan" userId="ae473d9f-76e9-476f-892f-2674ea963afc" providerId="ADAL" clId="{0CB4F36F-8FD6-4787-99E8-0FB2C945DD14}" dt="2024-10-01T00:14:41.706" v="54" actId="1076"/>
          <ac:picMkLst>
            <pc:docMk/>
            <pc:sldMk cId="3580694833" sldId="510"/>
            <ac:picMk id="17" creationId="{F1C411B8-96F9-02DC-5129-131156B7E2BC}"/>
          </ac:picMkLst>
        </pc:picChg>
        <pc:picChg chg="mod">
          <ac:chgData name="Kerrie Shanahan" userId="ae473d9f-76e9-476f-892f-2674ea963afc" providerId="ADAL" clId="{0CB4F36F-8FD6-4787-99E8-0FB2C945DD14}" dt="2024-10-01T00:14:34.522" v="52" actId="14826"/>
          <ac:picMkLst>
            <pc:docMk/>
            <pc:sldMk cId="3580694833" sldId="510"/>
            <ac:picMk id="19" creationId="{3E2E6BB2-3A99-7A0F-CB7B-C3CEFBCA9EE3}"/>
          </ac:picMkLst>
        </pc:picChg>
        <pc:picChg chg="mod">
          <ac:chgData name="Kerrie Shanahan" userId="ae473d9f-76e9-476f-892f-2674ea963afc" providerId="ADAL" clId="{0CB4F36F-8FD6-4787-99E8-0FB2C945DD14}" dt="2024-10-01T00:18:37.874" v="56" actId="1076"/>
          <ac:picMkLst>
            <pc:docMk/>
            <pc:sldMk cId="3580694833" sldId="510"/>
            <ac:picMk id="24" creationId="{804136B4-47FF-EEE6-575A-91F3802C6CB7}"/>
          </ac:picMkLst>
        </pc:picChg>
        <pc:picChg chg="mod">
          <ac:chgData name="Kerrie Shanahan" userId="ae473d9f-76e9-476f-892f-2674ea963afc" providerId="ADAL" clId="{0CB4F36F-8FD6-4787-99E8-0FB2C945DD14}" dt="2024-10-01T00:18:41.341" v="57" actId="14100"/>
          <ac:picMkLst>
            <pc:docMk/>
            <pc:sldMk cId="3580694833" sldId="510"/>
            <ac:picMk id="26" creationId="{5FA344B6-7E96-C328-3BA3-7D5B4F2972E3}"/>
          </ac:picMkLst>
        </pc:picChg>
      </pc:sldChg>
      <pc:sldChg chg="modNotesTx">
        <pc:chgData name="Kerrie Shanahan" userId="ae473d9f-76e9-476f-892f-2674ea963afc" providerId="ADAL" clId="{0CB4F36F-8FD6-4787-99E8-0FB2C945DD14}" dt="2024-10-01T00:21:22.899" v="122" actId="20577"/>
        <pc:sldMkLst>
          <pc:docMk/>
          <pc:sldMk cId="1971552586" sldId="515"/>
        </pc:sldMkLst>
      </pc:sldChg>
      <pc:sldChg chg="modSp mod">
        <pc:chgData name="Kerrie Shanahan" userId="ae473d9f-76e9-476f-892f-2674ea963afc" providerId="ADAL" clId="{0CB4F36F-8FD6-4787-99E8-0FB2C945DD14}" dt="2024-09-30T23:56:06.493" v="10" actId="255"/>
        <pc:sldMkLst>
          <pc:docMk/>
          <pc:sldMk cId="409148390" sldId="520"/>
        </pc:sldMkLst>
        <pc:spChg chg="mod">
          <ac:chgData name="Kerrie Shanahan" userId="ae473d9f-76e9-476f-892f-2674ea963afc" providerId="ADAL" clId="{0CB4F36F-8FD6-4787-99E8-0FB2C945DD14}" dt="2024-09-30T23:56:06.493" v="10" actId="255"/>
          <ac:spMkLst>
            <pc:docMk/>
            <pc:sldMk cId="409148390" sldId="520"/>
            <ac:spMk id="2" creationId="{1231462D-637C-A61E-8AE1-061F1B9FFFA4}"/>
          </ac:spMkLst>
        </pc:spChg>
        <pc:spChg chg="mod">
          <ac:chgData name="Kerrie Shanahan" userId="ae473d9f-76e9-476f-892f-2674ea963afc" providerId="ADAL" clId="{0CB4F36F-8FD6-4787-99E8-0FB2C945DD14}" dt="2024-09-30T23:55:54.897" v="9" actId="255"/>
          <ac:spMkLst>
            <pc:docMk/>
            <pc:sldMk cId="409148390" sldId="520"/>
            <ac:spMk id="3" creationId="{79CFB367-4EE0-DB50-0437-A4E59AE596D4}"/>
          </ac:spMkLst>
        </pc:spChg>
        <pc:spChg chg="mod">
          <ac:chgData name="Kerrie Shanahan" userId="ae473d9f-76e9-476f-892f-2674ea963afc" providerId="ADAL" clId="{0CB4F36F-8FD6-4787-99E8-0FB2C945DD14}" dt="2024-09-30T23:55:07.332" v="3" actId="255"/>
          <ac:spMkLst>
            <pc:docMk/>
            <pc:sldMk cId="409148390" sldId="520"/>
            <ac:spMk id="4" creationId="{B659DB08-7D8E-1082-B82B-1E2F333A9A4B}"/>
          </ac:spMkLst>
        </pc:spChg>
      </pc:sldChg>
    </pc:docChg>
  </pc:docChgLst>
  <pc:docChgLst>
    <pc:chgData name="Kerrie Shanahan" userId="ae473d9f-76e9-476f-892f-2674ea963afc" providerId="ADAL" clId="{A7EBC452-A5E8-4AA0-8DA2-A72B2F619128}"/>
    <pc:docChg chg="undo custSel modSld">
      <pc:chgData name="Kerrie Shanahan" userId="ae473d9f-76e9-476f-892f-2674ea963afc" providerId="ADAL" clId="{A7EBC452-A5E8-4AA0-8DA2-A72B2F619128}" dt="2024-10-01T23:47:29.128" v="46" actId="20577"/>
      <pc:docMkLst>
        <pc:docMk/>
      </pc:docMkLst>
      <pc:sldChg chg="modNotesTx">
        <pc:chgData name="Kerrie Shanahan" userId="ae473d9f-76e9-476f-892f-2674ea963afc" providerId="ADAL" clId="{A7EBC452-A5E8-4AA0-8DA2-A72B2F619128}" dt="2024-10-01T23:35:59.411" v="5"/>
        <pc:sldMkLst>
          <pc:docMk/>
          <pc:sldMk cId="1652726119" sldId="509"/>
        </pc:sldMkLst>
      </pc:sldChg>
      <pc:sldChg chg="modNotesTx">
        <pc:chgData name="Kerrie Shanahan" userId="ae473d9f-76e9-476f-892f-2674ea963afc" providerId="ADAL" clId="{A7EBC452-A5E8-4AA0-8DA2-A72B2F619128}" dt="2024-10-01T23:35:48.426" v="4"/>
        <pc:sldMkLst>
          <pc:docMk/>
          <pc:sldMk cId="3580694833" sldId="510"/>
        </pc:sldMkLst>
      </pc:sldChg>
      <pc:sldChg chg="modNotesTx">
        <pc:chgData name="Kerrie Shanahan" userId="ae473d9f-76e9-476f-892f-2674ea963afc" providerId="ADAL" clId="{A7EBC452-A5E8-4AA0-8DA2-A72B2F619128}" dt="2024-10-01T23:36:31.683" v="7"/>
        <pc:sldMkLst>
          <pc:docMk/>
          <pc:sldMk cId="702303488" sldId="511"/>
        </pc:sldMkLst>
      </pc:sldChg>
      <pc:sldChg chg="modNotesTx">
        <pc:chgData name="Kerrie Shanahan" userId="ae473d9f-76e9-476f-892f-2674ea963afc" providerId="ADAL" clId="{A7EBC452-A5E8-4AA0-8DA2-A72B2F619128}" dt="2024-10-01T23:36:48.581" v="8"/>
        <pc:sldMkLst>
          <pc:docMk/>
          <pc:sldMk cId="2491177883" sldId="512"/>
        </pc:sldMkLst>
      </pc:sldChg>
      <pc:sldChg chg="addSp delSp modSp mod modNotesTx">
        <pc:chgData name="Kerrie Shanahan" userId="ae473d9f-76e9-476f-892f-2674ea963afc" providerId="ADAL" clId="{A7EBC452-A5E8-4AA0-8DA2-A72B2F619128}" dt="2024-10-01T23:37:58.226" v="39" actId="20577"/>
        <pc:sldMkLst>
          <pc:docMk/>
          <pc:sldMk cId="868684786" sldId="513"/>
        </pc:sldMkLst>
        <pc:spChg chg="add del mod">
          <ac:chgData name="Kerrie Shanahan" userId="ae473d9f-76e9-476f-892f-2674ea963afc" providerId="ADAL" clId="{A7EBC452-A5E8-4AA0-8DA2-A72B2F619128}" dt="2024-10-01T23:37:58.226" v="39" actId="20577"/>
          <ac:spMkLst>
            <pc:docMk/>
            <pc:sldMk cId="868684786" sldId="513"/>
            <ac:spMk id="3" creationId="{2B08D8FA-FE96-A24B-C1C6-457BC61E9ADE}"/>
          </ac:spMkLst>
        </pc:spChg>
      </pc:sldChg>
      <pc:sldChg chg="modNotesTx">
        <pc:chgData name="Kerrie Shanahan" userId="ae473d9f-76e9-476f-892f-2674ea963afc" providerId="ADAL" clId="{A7EBC452-A5E8-4AA0-8DA2-A72B2F619128}" dt="2024-10-01T23:38:19.095" v="40"/>
        <pc:sldMkLst>
          <pc:docMk/>
          <pc:sldMk cId="1259779433" sldId="514"/>
        </pc:sldMkLst>
      </pc:sldChg>
      <pc:sldChg chg="modNotesTx">
        <pc:chgData name="Kerrie Shanahan" userId="ae473d9f-76e9-476f-892f-2674ea963afc" providerId="ADAL" clId="{A7EBC452-A5E8-4AA0-8DA2-A72B2F619128}" dt="2024-10-01T23:38:49.867" v="42"/>
        <pc:sldMkLst>
          <pc:docMk/>
          <pc:sldMk cId="1971552586" sldId="515"/>
        </pc:sldMkLst>
      </pc:sldChg>
      <pc:sldChg chg="modNotesTx">
        <pc:chgData name="Kerrie Shanahan" userId="ae473d9f-76e9-476f-892f-2674ea963afc" providerId="ADAL" clId="{A7EBC452-A5E8-4AA0-8DA2-A72B2F619128}" dt="2024-10-01T23:39:01.527" v="43"/>
        <pc:sldMkLst>
          <pc:docMk/>
          <pc:sldMk cId="3791891907" sldId="516"/>
        </pc:sldMkLst>
      </pc:sldChg>
      <pc:sldChg chg="modNotesTx">
        <pc:chgData name="Kerrie Shanahan" userId="ae473d9f-76e9-476f-892f-2674ea963afc" providerId="ADAL" clId="{A7EBC452-A5E8-4AA0-8DA2-A72B2F619128}" dt="2024-10-01T23:47:29.128" v="46" actId="20577"/>
        <pc:sldMkLst>
          <pc:docMk/>
          <pc:sldMk cId="409148390" sldId="52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16/12/2024</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16/12/2024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 new phonemic awareness skills (slides 12 and 13) and the letter–sound correspondence </a:t>
            </a:r>
            <a:r>
              <a:rPr lang="en-AU" b="1" dirty="0"/>
              <a:t>e</a:t>
            </a:r>
            <a:r>
              <a:rPr lang="en-AU" dirty="0"/>
              <a:t> says /e/ (slides 14 to 37), takes approximately 20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36).</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a:t>
            </a:r>
            <a:r>
              <a:rPr lang="en-US" b="0" i="0" dirty="0">
                <a:solidFill>
                  <a:srgbClr val="000000"/>
                </a:solidFill>
                <a:effectLst/>
                <a:latin typeface="Aptos" panose="020B0004020202020204" pitchFamily="34" charset="0"/>
              </a:rPr>
              <a:t> </a:t>
            </a:r>
            <a:r>
              <a:rPr lang="en-AU" dirty="0"/>
              <a:t>application tasks for independent practice (slide 37).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I am in the pit. </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Times New Roman" panose="02020603050405020304" pitchFamily="18" charset="0"/>
              </a:rPr>
              <a:t>show the sentence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Jumping sounds: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are going to jump out the sounds in a word then blend the sounds together to say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drop</a:t>
            </a:r>
            <a:r>
              <a:rPr lang="en-US" b="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/d/, /r/, /o/, /p/</a:t>
            </a:r>
            <a:r>
              <a:rPr lang="en-US" b="0" i="0"/>
              <a:t> (jump each time you say a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err="1"/>
              <a:t>drrrrop</a:t>
            </a:r>
            <a:r>
              <a:rPr lang="en-US" b="0" i="0"/>
              <a:t> (jump faster this time, running the sounds together)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drop.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/s/, /m/, /</a:t>
            </a:r>
            <a:r>
              <a:rPr lang="en-US" b="1" err="1"/>
              <a:t>oo</a:t>
            </a:r>
            <a:r>
              <a:rPr lang="en-US" b="1"/>
              <a:t>/, /</a:t>
            </a:r>
            <a:r>
              <a:rPr lang="en-US" b="1" err="1"/>
              <a:t>th</a:t>
            </a:r>
            <a:r>
              <a:rPr lang="en-US" b="1"/>
              <a:t>/ </a:t>
            </a:r>
            <a:r>
              <a:rPr lang="en-US" b="0"/>
              <a:t>(smooth)</a:t>
            </a:r>
          </a:p>
          <a:p>
            <a:pPr marL="171450" indent="-171450">
              <a:buFont typeface="Arial" panose="020B0604020202020204" pitchFamily="34" charset="0"/>
              <a:buChar char="•"/>
            </a:pPr>
            <a:r>
              <a:rPr lang="en-US" b="1"/>
              <a:t>/g/, /r/, /</a:t>
            </a:r>
            <a:r>
              <a:rPr lang="en-US" b="1" err="1"/>
              <a:t>i</a:t>
            </a:r>
            <a:r>
              <a:rPr lang="en-US" b="1"/>
              <a:t>/, /l/ </a:t>
            </a:r>
            <a:r>
              <a:rPr lang="en-US" b="0"/>
              <a:t>(grill)</a:t>
            </a:r>
          </a:p>
          <a:p>
            <a:pPr marL="171450" indent="-171450">
              <a:buFont typeface="Arial" panose="020B0604020202020204" pitchFamily="34" charset="0"/>
              <a:buChar char="•"/>
            </a:pPr>
            <a:r>
              <a:rPr lang="en-US" b="1"/>
              <a:t>/j/, /u/, /ng/, /k/ </a:t>
            </a:r>
            <a:r>
              <a:rPr lang="en-US" b="0"/>
              <a:t>(junk)</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Provide further modelling as needed, according to student needs.  </a:t>
            </a:r>
          </a:p>
          <a:p>
            <a:pPr marL="0" indent="0">
              <a:buFontTx/>
              <a:buNone/>
            </a:pPr>
            <a:endParaRPr lang="en-US" b="1">
              <a:ea typeface="Calibri"/>
              <a:cs typeface="Calibri"/>
            </a:endParaRP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Jumping sounds: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For each word, support students to:</a:t>
            </a:r>
          </a:p>
          <a:p>
            <a:pPr marL="228600" indent="-228600">
              <a:buFont typeface="Arial" panose="020B0604020202020204" pitchFamily="34" charset="0"/>
              <a:buChar char="•"/>
            </a:pPr>
            <a:r>
              <a:rPr lang="en-US" b="0"/>
              <a:t>jump while repeating the single sounds you give them</a:t>
            </a:r>
          </a:p>
          <a:p>
            <a:pPr marL="228600" indent="-228600">
              <a:buFont typeface="Arial" panose="020B0604020202020204" pitchFamily="34" charset="0"/>
              <a:buChar char="•"/>
            </a:pPr>
            <a:r>
              <a:rPr lang="en-US" b="0"/>
              <a:t>run the sounds together with faster jumps</a:t>
            </a:r>
          </a:p>
          <a:p>
            <a:pPr marL="228600" indent="-228600">
              <a:buFont typeface="Arial" panose="020B0604020202020204" pitchFamily="34" charset="0"/>
              <a:buChar char="•"/>
            </a:pPr>
            <a:r>
              <a:rPr lang="en-US" b="0"/>
              <a:t>blend the sounds to say the word. </a:t>
            </a:r>
          </a:p>
          <a:p>
            <a:pPr marL="228600" indent="-228600">
              <a:buAutoNum type="arabicPeriod"/>
            </a:pPr>
            <a:endParaRPr lang="en-US" b="0"/>
          </a:p>
          <a:p>
            <a:pPr marL="0" indent="0">
              <a:buNone/>
            </a:pPr>
            <a:r>
              <a:rPr lang="en-US" b="0"/>
              <a:t>Use the following sounds:</a:t>
            </a:r>
          </a:p>
          <a:p>
            <a:pPr marL="171450" indent="-171450">
              <a:buFont typeface="Arial" panose="020B0604020202020204" pitchFamily="34" charset="0"/>
              <a:buChar char="•"/>
            </a:pPr>
            <a:r>
              <a:rPr lang="en-US" b="1"/>
              <a:t>/m/, /e/, /l/, /t/ </a:t>
            </a:r>
            <a:r>
              <a:rPr lang="en-US" b="0"/>
              <a:t>(melt)</a:t>
            </a:r>
          </a:p>
          <a:p>
            <a:pPr marL="171450" indent="-171450">
              <a:buFont typeface="Arial" panose="020B0604020202020204" pitchFamily="34" charset="0"/>
              <a:buChar char="•"/>
            </a:pPr>
            <a:r>
              <a:rPr lang="en-US" b="1"/>
              <a:t>/p/, /ā/, /n/, /t/ </a:t>
            </a:r>
            <a:r>
              <a:rPr lang="en-US" b="0"/>
              <a:t>(paint)</a:t>
            </a:r>
            <a:r>
              <a:rPr lang="en-US" b="1"/>
              <a:t> </a:t>
            </a:r>
          </a:p>
          <a:p>
            <a:pPr marL="171450" indent="-171450">
              <a:buFont typeface="Arial" panose="020B0604020202020204" pitchFamily="34" charset="0"/>
              <a:buChar char="•"/>
            </a:pPr>
            <a:r>
              <a:rPr lang="en-US" b="1"/>
              <a:t>/d/, /a/, /n/, /s/ </a:t>
            </a:r>
            <a:r>
              <a:rPr lang="en-US" b="0"/>
              <a:t>(dance)</a:t>
            </a:r>
            <a:endParaRPr lang="en-US" b="1"/>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blend the sounds and provide corrective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panose="020F0502020204030204" pitchFamily="34" charset="0"/>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letter–sound correspondence introduced in this lesson is </a:t>
            </a:r>
            <a:r>
              <a:rPr lang="en-AU" sz="1200" b="1" kern="1200">
                <a:effectLst/>
                <a:latin typeface="Calibri" panose="020F0502020204030204" pitchFamily="34" charset="0"/>
                <a:ea typeface="Times New Roman" panose="02020603050405020304" pitchFamily="18" charset="0"/>
              </a:rPr>
              <a:t>e</a:t>
            </a:r>
            <a:r>
              <a:rPr lang="en-AU" sz="1200" kern="1200">
                <a:effectLst/>
                <a:latin typeface="Calibri" panose="020F0502020204030204" pitchFamily="34" charset="0"/>
                <a:ea typeface="Times New Roman" panose="02020603050405020304" pitchFamily="18" charset="0"/>
              </a:rPr>
              <a:t> making an /e/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e</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e </a:t>
            </a:r>
            <a:r>
              <a:rPr lang="en-US" dirty="0">
                <a:solidFill>
                  <a:srgbClr val="0E1E42"/>
                </a:solidFill>
                <a:ea typeface="+mj-lt"/>
                <a:cs typeface="Calibri"/>
              </a:rPr>
              <a:t>makes is /e/.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e </a:t>
            </a:r>
            <a:r>
              <a:rPr lang="en-US" dirty="0"/>
              <a:t>says /e/</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a:t>e</a:t>
            </a:r>
            <a:r>
              <a:rPr lang="en-US"/>
              <a:t> says /e/</a:t>
            </a:r>
          </a:p>
          <a:p>
            <a:endParaRPr lang="en-US"/>
          </a:p>
          <a:p>
            <a:r>
              <a:rPr lang="en-US"/>
              <a:t>Check that students are using the correct entry and exit points and give feedback.</a:t>
            </a:r>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Demonstrate saying each word aloud and listening for or isolating the beginning sound to find which words begin with /e/: </a:t>
            </a:r>
            <a:r>
              <a:rPr lang="en-US" b="1" dirty="0"/>
              <a:t>exit</a:t>
            </a:r>
            <a:r>
              <a:rPr lang="en-US" b="0" dirty="0"/>
              <a:t>,</a:t>
            </a:r>
            <a:r>
              <a:rPr lang="en-US" b="1" dirty="0"/>
              <a:t> pig</a:t>
            </a:r>
            <a:r>
              <a:rPr lang="en-US" b="0" dirty="0"/>
              <a:t>,</a:t>
            </a:r>
            <a:r>
              <a:rPr lang="en-US" b="1" dirty="0"/>
              <a:t> everyone</a:t>
            </a:r>
            <a:r>
              <a:rPr lang="en-US" b="0" dirty="0"/>
              <a:t>.</a:t>
            </a:r>
          </a:p>
          <a:p>
            <a:endParaRPr lang="en-AU"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/e/: </a:t>
            </a:r>
            <a:r>
              <a:rPr lang="en-US" b="1" dirty="0"/>
              <a:t>cake</a:t>
            </a:r>
            <a:r>
              <a:rPr lang="en-US" b="0" dirty="0"/>
              <a:t>,</a:t>
            </a:r>
            <a:r>
              <a:rPr lang="en-US" b="1" dirty="0"/>
              <a:t> egg</a:t>
            </a:r>
            <a:r>
              <a:rPr lang="en-US" b="0" dirty="0"/>
              <a:t>,</a:t>
            </a:r>
            <a:r>
              <a:rPr lang="en-US" b="1" dirty="0"/>
              <a:t> exercise</a:t>
            </a:r>
            <a:r>
              <a:rPr lang="en-US" b="0" dirty="0"/>
              <a:t>.</a:t>
            </a:r>
          </a:p>
          <a:p>
            <a:endParaRPr lang="en-US" dirty="0"/>
          </a:p>
          <a:p>
            <a:endParaRPr lang="en-US" dirty="0"/>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Robot sounds: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are a broken sound robot who can say single sounds but can’t blend to say the word, so you need their help. </a:t>
            </a:r>
          </a:p>
          <a:p>
            <a:endParaRPr lang="en-US" b="0"/>
          </a:p>
          <a:p>
            <a:r>
              <a:rPr lang="en-US" b="0"/>
              <a:t>Say the single sounds in the word </a:t>
            </a:r>
            <a:r>
              <a:rPr lang="en-US" b="1"/>
              <a:t>flute</a:t>
            </a:r>
            <a:r>
              <a:rPr lang="en-US" b="0"/>
              <a:t>: </a:t>
            </a:r>
            <a:r>
              <a:rPr lang="en-US" b="1" i="1"/>
              <a:t>/f/, /l/, /</a:t>
            </a:r>
            <a:r>
              <a:rPr lang="en-US" b="1" i="1" err="1"/>
              <a:t>oo</a:t>
            </a:r>
            <a:r>
              <a:rPr lang="en-US" b="1" i="1"/>
              <a:t>/, /t/</a:t>
            </a:r>
            <a:r>
              <a:rPr lang="en-US" b="0" i="0"/>
              <a:t> </a:t>
            </a:r>
            <a:endParaRPr lang="en-US" b="0" i="1"/>
          </a:p>
          <a:p>
            <a:endParaRPr lang="en-US" b="0"/>
          </a:p>
          <a:p>
            <a:r>
              <a:rPr lang="en-US" b="0"/>
              <a:t>Students then say:</a:t>
            </a:r>
          </a:p>
          <a:p>
            <a:pPr marL="228600" indent="-228600">
              <a:buFont typeface="Arial" panose="020B0604020202020204" pitchFamily="34" charset="0"/>
              <a:buChar char="•"/>
            </a:pPr>
            <a:r>
              <a:rPr lang="en-US" b="0" i="1"/>
              <a:t>/f/, /l/, /</a:t>
            </a:r>
            <a:r>
              <a:rPr lang="en-US" b="0" i="1" err="1"/>
              <a:t>oo</a:t>
            </a:r>
            <a:r>
              <a:rPr lang="en-US" b="0" i="1"/>
              <a:t>/, /t/</a:t>
            </a:r>
          </a:p>
          <a:p>
            <a:pPr marL="228600" indent="-228600">
              <a:buFont typeface="Arial" panose="020B0604020202020204" pitchFamily="34" charset="0"/>
              <a:buChar char="•"/>
            </a:pPr>
            <a:r>
              <a:rPr lang="en-US" b="0" i="1" err="1"/>
              <a:t>fffflllloooot</a:t>
            </a:r>
            <a:endParaRPr lang="en-US" b="0" i="1"/>
          </a:p>
          <a:p>
            <a:pPr marL="228600" indent="-228600">
              <a:buFont typeface="Arial" panose="020B0604020202020204" pitchFamily="34" charset="0"/>
              <a:buChar char="•"/>
            </a:pPr>
            <a:r>
              <a:rPr lang="en-US" b="0" i="1"/>
              <a:t>flute.</a:t>
            </a: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Students can use some robot hand actions to reinforce the process.</a:t>
            </a:r>
          </a:p>
          <a:p>
            <a:endParaRPr lang="en-US" b="0"/>
          </a:p>
          <a:p>
            <a:pPr marL="0" indent="0">
              <a:buFont typeface="Arial" panose="020B0604020202020204" pitchFamily="34" charset="0"/>
              <a:buNone/>
            </a:pPr>
            <a:r>
              <a:rPr lang="en-US" b="0"/>
              <a:t>Repeat with the following words:</a:t>
            </a:r>
          </a:p>
          <a:p>
            <a:pPr marL="171450" indent="-171450">
              <a:buFont typeface="Arial" panose="020B0604020202020204" pitchFamily="34" charset="0"/>
              <a:buChar char="•"/>
            </a:pPr>
            <a:r>
              <a:rPr lang="en-US" b="1"/>
              <a:t>/f/, /l/, /a/, /g/</a:t>
            </a:r>
            <a:r>
              <a:rPr lang="en-US" b="0"/>
              <a:t> (flag)</a:t>
            </a:r>
          </a:p>
          <a:p>
            <a:pPr marL="171450" indent="-171450">
              <a:buFont typeface="Arial" panose="020B0604020202020204" pitchFamily="34" charset="0"/>
              <a:buChar char="•"/>
            </a:pPr>
            <a:r>
              <a:rPr lang="en-US" b="1"/>
              <a:t>/b/, /ē/, /n/, /z/ </a:t>
            </a:r>
            <a:r>
              <a:rPr lang="en-US" b="0"/>
              <a:t>(beans)</a:t>
            </a:r>
          </a:p>
          <a:p>
            <a:pPr marL="171450" indent="-171450">
              <a:buFont typeface="Arial" panose="020B0604020202020204" pitchFamily="34" charset="0"/>
              <a:buChar char="•"/>
            </a:pPr>
            <a:r>
              <a:rPr lang="en-US" b="1"/>
              <a:t>/p/, /ē/, /p/, /l/ </a:t>
            </a:r>
            <a:r>
              <a:rPr lang="en-US" b="0"/>
              <a:t>(people)</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blending the sounds to say the word, model the process then support students to try again.</a:t>
            </a:r>
            <a:endParaRPr lang="en-US" b="1">
              <a:ea typeface="Calibri"/>
              <a:cs typeface="Calibri"/>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a:p>
            <a:endParaRPr lang="en-AU"/>
          </a:p>
          <a:p>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net</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net, met.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net</a:t>
            </a:r>
            <a:r>
              <a:rPr lang="en-US" b="0" dirty="0"/>
              <a:t>,</a:t>
            </a:r>
            <a:r>
              <a:rPr lang="en-US" b="1" dirty="0"/>
              <a:t> met, ten</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pen</a:t>
            </a:r>
            <a:r>
              <a:rPr lang="en-US" sz="1200" b="0">
                <a:latin typeface="+mn-lt"/>
              </a:rPr>
              <a:t>.</a:t>
            </a:r>
            <a:endParaRPr lang="en-AU" sz="1200" b="0">
              <a:latin typeface="+mn-lt"/>
            </a:endParaRPr>
          </a:p>
          <a:p>
            <a:endParaRPr lang="en-US" sz="1200">
              <a:highlight>
                <a:srgbClr val="FFFF00"/>
              </a:highlight>
              <a:latin typeface="+mn-lt"/>
            </a:endParaRPr>
          </a:p>
          <a:p>
            <a:r>
              <a:rPr lang="en-US" sz="1200" u="none">
                <a:highlight>
                  <a:srgbClr val="FFFF00"/>
                </a:highlight>
                <a:latin typeface="+mn-lt"/>
              </a:rPr>
              <a:t>Support and scaffold students to:</a:t>
            </a:r>
          </a:p>
          <a:p>
            <a:pPr marL="171450" indent="-171450">
              <a:buFont typeface="Arial" panose="020B0604020202020204" pitchFamily="34" charset="0"/>
              <a:buChar char="•"/>
            </a:pPr>
            <a:r>
              <a:rPr lang="en-US" sz="1200" u="none">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highlight>
                  <a:srgbClr val="FFFF00"/>
                </a:highlight>
                <a:latin typeface="+mn-lt"/>
              </a:rPr>
              <a:t>on their mini-whiteboards or on paper</a:t>
            </a:r>
          </a:p>
          <a:p>
            <a:pPr marL="171450" indent="-171450">
              <a:buFont typeface="Arial" panose="020B0604020202020204" pitchFamily="34" charset="0"/>
              <a:buChar char="•"/>
            </a:pPr>
            <a:r>
              <a:rPr lang="en-US" sz="1200" u="none">
                <a:highlight>
                  <a:srgbClr val="FFFF00"/>
                </a:highlight>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pen</a:t>
            </a:r>
            <a:r>
              <a:rPr lang="en-US" b="0"/>
              <a:t>,</a:t>
            </a:r>
            <a:r>
              <a:rPr lang="en-US" b="1"/>
              <a:t> men</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pear</a:t>
            </a:r>
            <a:r>
              <a:rPr lang="en-US" b="0"/>
              <a:t>,</a:t>
            </a:r>
            <a:r>
              <a:rPr lang="en-US" b="1"/>
              <a:t> truck</a:t>
            </a:r>
            <a:r>
              <a:rPr lang="en-US" b="0"/>
              <a:t>,</a:t>
            </a:r>
            <a:r>
              <a:rPr lang="en-US" b="1"/>
              <a:t> motorbike</a:t>
            </a:r>
            <a:r>
              <a:rPr lang="en-US" b="0"/>
              <a:t>,</a:t>
            </a:r>
            <a:r>
              <a:rPr lang="en-US" b="1"/>
              <a:t> noodles</a:t>
            </a:r>
            <a:r>
              <a:rPr lang="en-US" b="0"/>
              <a:t>,</a:t>
            </a:r>
            <a:r>
              <a:rPr lang="en-US" b="1"/>
              <a:t> anchor</a:t>
            </a:r>
            <a:r>
              <a:rPr lang="en-US" b="0"/>
              <a:t>,</a:t>
            </a:r>
            <a:r>
              <a:rPr lang="en-US" b="1"/>
              <a:t> ink</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/a/ sound. Repeat with /t/, /p/, /</a:t>
            </a:r>
            <a:r>
              <a:rPr lang="en-US" err="1"/>
              <a:t>i</a:t>
            </a:r>
            <a:r>
              <a:rPr lang="en-US"/>
              <a:t>/, /n/, /m/.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/a/? </a:t>
            </a:r>
            <a:r>
              <a:rPr lang="en-US" i="0"/>
              <a:t>Students say the matching word aloud. </a:t>
            </a:r>
            <a:r>
              <a:rPr lang="en-US"/>
              <a:t>Repeat with /t/, /p/, /</a:t>
            </a:r>
            <a:r>
              <a:rPr lang="en-US" err="1"/>
              <a:t>i</a:t>
            </a:r>
            <a:r>
              <a:rPr lang="en-US"/>
              <a:t>/, /n/, /m/.</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Provide as much support for individual students as needed.</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pen</a:t>
            </a:r>
            <a:r>
              <a:rPr lang="en-US" b="0"/>
              <a:t>,</a:t>
            </a:r>
            <a:r>
              <a:rPr lang="en-US" b="1"/>
              <a:t> men</a:t>
            </a:r>
            <a:r>
              <a:rPr lang="en-US" b="0"/>
              <a:t>,</a:t>
            </a:r>
            <a:r>
              <a:rPr lang="en-US" b="1"/>
              <a:t> pet</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solidFill>
                <a:srgbClr val="404040"/>
              </a:solidFill>
              <a:effectLst/>
              <a:latin typeface="Verdana" panose="020B060403050404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draw students’ attention to </a:t>
            </a:r>
            <a:r>
              <a:rPr lang="en-US" sz="1200" b="1">
                <a:effectLst/>
                <a:latin typeface="Aptos" panose="020B0004020202020204" pitchFamily="34" charset="0"/>
                <a:ea typeface="Aptos" panose="020B0004020202020204" pitchFamily="34" charset="0"/>
                <a:cs typeface="Times New Roman" panose="02020603050405020304" pitchFamily="18" charset="0"/>
              </a:rPr>
              <a:t>‘</a:t>
            </a:r>
            <a:r>
              <a:rPr lang="en-US" sz="1200" b="1" err="1">
                <a:effectLst/>
                <a:latin typeface="Aptos" panose="020B0004020202020204" pitchFamily="34" charset="0"/>
                <a:ea typeface="Aptos" panose="020B0004020202020204" pitchFamily="34" charset="0"/>
                <a:cs typeface="Times New Roman" panose="02020603050405020304" pitchFamily="18" charset="0"/>
              </a:rPr>
              <a:t>i</a:t>
            </a:r>
            <a:r>
              <a:rPr lang="en-US" sz="1200" b="1">
                <a:effectLst/>
                <a:latin typeface="Aptos" panose="020B0004020202020204" pitchFamily="34" charset="0"/>
                <a:ea typeface="Aptos" panose="020B0004020202020204" pitchFamily="34" charset="0"/>
                <a:cs typeface="Times New Roman" panose="02020603050405020304" pitchFamily="18" charset="0"/>
              </a:rPr>
              <a:t>-s</a:t>
            </a:r>
            <a:r>
              <a:rPr lang="en-US" sz="1200">
                <a:effectLst/>
                <a:latin typeface="Aptos" panose="020B0004020202020204" pitchFamily="34" charset="0"/>
                <a:ea typeface="Aptos" panose="020B0004020202020204" pitchFamily="34" charset="0"/>
                <a:cs typeface="Times New Roman" panose="02020603050405020304" pitchFamily="18" charset="0"/>
              </a:rPr>
              <a:t>’ spells </a:t>
            </a:r>
            <a:r>
              <a:rPr lang="en-US" sz="1200" b="1">
                <a:effectLst/>
                <a:latin typeface="Aptos" panose="020B0004020202020204" pitchFamily="34" charset="0"/>
                <a:ea typeface="Aptos" panose="020B0004020202020204" pitchFamily="34" charset="0"/>
                <a:cs typeface="Times New Roman" panose="02020603050405020304" pitchFamily="18" charset="0"/>
              </a:rPr>
              <a:t>‘is’</a:t>
            </a:r>
            <a:r>
              <a:rPr lang="en-US" sz="1200">
                <a:effectLst/>
                <a:latin typeface="Aptos" panose="020B0004020202020204" pitchFamily="34" charset="0"/>
                <a:ea typeface="Aptos" panose="020B0004020202020204" pitchFamily="34" charset="0"/>
                <a:cs typeface="Times New Roman" panose="02020603050405020304" pitchFamily="18" charset="0"/>
              </a:rPr>
              <a:t>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err="1">
                <a:effectLst/>
                <a:latin typeface="Aptos" panose="020B0004020202020204" pitchFamily="34" charset="0"/>
                <a:ea typeface="Aptos" panose="020B0004020202020204" pitchFamily="34" charset="0"/>
                <a:cs typeface="Times New Roman" panose="02020603050405020304" pitchFamily="18" charset="0"/>
              </a:rPr>
              <a:t>emphasise</a:t>
            </a:r>
            <a:r>
              <a:rPr lang="en-US" sz="1200">
                <a:effectLst/>
                <a:latin typeface="Aptos" panose="020B0004020202020204" pitchFamily="34" charset="0"/>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e</a:t>
            </a:r>
            <a:r>
              <a:rPr lang="en-US" sz="1200" b="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Provide as much support for students as needed.</a:t>
            </a:r>
            <a:endParaRPr lang="en-AU" sz="2800" dirty="0">
              <a:effectLst/>
              <a:latin typeface="Aptos" panose="020B0004020202020204" pitchFamily="34" charset="0"/>
              <a:ea typeface="Aptos" panose="020B0004020202020204" pitchFamily="34" charset="0"/>
              <a:cs typeface="Times New Roman" panose="02020603050405020304" pitchFamily="18" charset="0"/>
            </a:endParaRPr>
          </a:p>
          <a:p>
            <a:endParaRPr lang="en-US" sz="18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nSpc>
                <a:spcPct val="107000"/>
              </a:lnSpc>
              <a:spcAft>
                <a:spcPts val="800"/>
              </a:spcAft>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Aptos" panose="020B0004020202020204" pitchFamily="34" charset="0"/>
                <a:ea typeface="Aptos" panose="020B0004020202020204" pitchFamily="34" charset="0"/>
                <a:cs typeface="Times New Roman" panose="02020603050405020304" pitchFamily="18" charset="0"/>
              </a:rPr>
              <a:t>e</a:t>
            </a:r>
            <a:r>
              <a:rPr lang="en-US" sz="1200" b="0" dirty="0">
                <a:effectLst/>
                <a:latin typeface="Aptos" panose="020B0004020202020204" pitchFamily="34" charset="0"/>
                <a:ea typeface="Aptos" panose="020B0004020202020204" pitchFamily="34" charset="0"/>
                <a:cs typeface="Times New Roman" panose="02020603050405020304" pitchFamily="18" charset="0"/>
              </a:rPr>
              <a:t>.</a:t>
            </a:r>
            <a:endParaRPr lang="en-AU" sz="1200" b="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re-reading the sentence with fluency. </a:t>
            </a:r>
            <a:endParaRPr lang="en-AU" dirty="0"/>
          </a:p>
          <a:p>
            <a:endParaRPr lang="en-AU" dirty="0"/>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Sentence dictation: </a:t>
            </a:r>
            <a:r>
              <a:rPr lang="en-US" b="1"/>
              <a:t>The pet is in a net.</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students to write the sentence on their mini-whiteboard or on paper. Provide as much support for students as needed.</a:t>
            </a:r>
          </a:p>
          <a:p>
            <a:endParaRPr lang="en-US" dirty="0"/>
          </a:p>
          <a:p>
            <a:r>
              <a:rPr lang="en-US" dirty="0"/>
              <a:t>Sentence dictation: </a:t>
            </a:r>
            <a:r>
              <a:rPr lang="en-US" b="1" dirty="0"/>
              <a:t>The pet is ten.</a:t>
            </a:r>
          </a:p>
          <a:p>
            <a:endParaRPr lang="en-US" dirty="0"/>
          </a:p>
          <a:p>
            <a:r>
              <a:rPr lang="en-US" dirty="0"/>
              <a:t>Say the sentence aloud and have students repeat it after you. </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If students need a high level of support, have them say the sounds they can hear and which letters to write for each word. Record this on the class whiteboard to complete the sentence.</a:t>
            </a: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ten</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pen</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met</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pet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net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pen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a:t>
            </a:r>
          </a:p>
          <a:p>
            <a:endParaRPr lang="en-AU" sz="1200">
              <a:effectLst/>
              <a:latin typeface="Aptos" panose="020B0004020202020204" pitchFamily="34" charset="0"/>
              <a:ea typeface="Times New Roman" panose="02020603050405020304" pitchFamily="18" charset="0"/>
              <a:cs typeface="Aptos" panose="020B0004020202020204" pitchFamily="34" charset="0"/>
            </a:endParaRPr>
          </a:p>
          <a:p>
            <a:r>
              <a:rPr lang="en-AU" sz="120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a:effectLst/>
                <a:latin typeface="Aptos" panose="020B0004020202020204" pitchFamily="34" charset="0"/>
                <a:ea typeface="Times New Roman" panose="02020603050405020304" pitchFamily="18" charset="0"/>
                <a:cs typeface="Aptos" panose="020B0004020202020204" pitchFamily="34" charset="0"/>
              </a:rPr>
              <a:t>.</a:t>
            </a:r>
            <a:endParaRPr lang="en-US" b="0"/>
          </a:p>
          <a:p>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Aptos" panose="020B0004020202020204" pitchFamily="34" charset="0"/>
                <a:ea typeface="Aptos" panose="020B0004020202020204" pitchFamily="34" charset="0"/>
                <a:cs typeface="Aptos" panose="020B0004020202020204" pitchFamily="34" charset="0"/>
              </a:rPr>
              <a:t>Review</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/a/, /t/, /p/, /</a:t>
            </a:r>
            <a:r>
              <a:rPr lang="en-US" sz="1800" err="1">
                <a:effectLst/>
                <a:latin typeface="Aptos" panose="020B0004020202020204" pitchFamily="34" charset="0"/>
                <a:ea typeface="Aptos" panose="020B0004020202020204" pitchFamily="34" charset="0"/>
                <a:cs typeface="Aptos" panose="020B0004020202020204" pitchFamily="34" charset="0"/>
              </a:rPr>
              <a:t>i</a:t>
            </a:r>
            <a:r>
              <a:rPr lang="en-US" sz="1800">
                <a:effectLst/>
                <a:latin typeface="Aptos" panose="020B0004020202020204" pitchFamily="34" charset="0"/>
                <a:ea typeface="Aptos" panose="020B0004020202020204" pitchFamily="34" charset="0"/>
                <a:cs typeface="Aptos" panose="020B0004020202020204" pitchFamily="34" charset="0"/>
              </a:rPr>
              <a:t>/, /n/, /m/</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800">
              <a:effectLst/>
              <a:latin typeface="Aptos" panose="020B0004020202020204" pitchFamily="34" charset="0"/>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letter–sound correspondence then reading the word fluently while you point to it. </a:t>
            </a:r>
            <a:r>
              <a:rPr lang="en-US"/>
              <a:t>For example, /m/, /a/, /p/, </a:t>
            </a:r>
            <a:r>
              <a:rPr lang="en-US" b="1"/>
              <a:t>map.</a:t>
            </a:r>
            <a:endParaRPr lang="en-US"/>
          </a:p>
          <a:p>
            <a:endParaRPr lang="en-US" dirty="0"/>
          </a:p>
          <a:p>
            <a:r>
              <a:rPr lang="en-US" b="1" dirty="0"/>
              <a:t>Provide corrective feedback as needed:</a:t>
            </a:r>
          </a:p>
          <a:p>
            <a:r>
              <a:rPr lang="en-US" dirty="0"/>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pin</a:t>
            </a:r>
            <a:r>
              <a:rPr lang="en-US" b="0"/>
              <a:t>,</a:t>
            </a:r>
            <a:r>
              <a:rPr lang="en-US" b="1"/>
              <a:t> mat</a:t>
            </a:r>
            <a:r>
              <a:rPr lang="en-US" b="0"/>
              <a:t>,</a:t>
            </a:r>
            <a:r>
              <a:rPr lang="en-US" b="1"/>
              <a:t> ant</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th</a:t>
            </a:r>
            <a:r>
              <a:rPr lang="en-US" b="1"/>
              <a:t>/e</a:t>
            </a:r>
            <a:r>
              <a:rPr lang="en-US" b="0"/>
              <a:t>;</a:t>
            </a:r>
            <a:r>
              <a:rPr lang="en-US" b="1"/>
              <a:t> the</a:t>
            </a:r>
            <a:r>
              <a:rPr lang="en-US" b="0"/>
              <a:t>,</a:t>
            </a:r>
            <a:r>
              <a:rPr lang="en-US" b="1"/>
              <a:t> </a:t>
            </a:r>
            <a:r>
              <a:rPr lang="en-US" b="1" err="1"/>
              <a:t>th</a:t>
            </a:r>
            <a:r>
              <a:rPr lang="en-US" b="1"/>
              <a:t>-e</a:t>
            </a:r>
            <a:r>
              <a:rPr lang="en-US" b="0"/>
              <a:t> spells </a:t>
            </a:r>
            <a:r>
              <a:rPr lang="en-US" b="1"/>
              <a:t>‘the’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0.png"/><Relationship Id="rId11" Type="http://schemas.openxmlformats.org/officeDocument/2006/relationships/image" Target="../media/image9.svg"/><Relationship Id="rId5" Type="http://schemas.openxmlformats.org/officeDocument/2006/relationships/image" Target="../media/image5.svg"/><Relationship Id="rId10" Type="http://schemas.openxmlformats.org/officeDocument/2006/relationships/image" Target="../media/image8.png"/><Relationship Id="rId4" Type="http://schemas.openxmlformats.org/officeDocument/2006/relationships/image" Target="../media/image4.png"/><Relationship Id="rId9"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20.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1.png"/><Relationship Id="rId10" Type="http://schemas.openxmlformats.org/officeDocument/2006/relationships/image" Target="../media/image18.jpeg"/><Relationship Id="rId4" Type="http://schemas.openxmlformats.org/officeDocument/2006/relationships/image" Target="../media/image17.svg"/><Relationship Id="rId9" Type="http://schemas.openxmlformats.org/officeDocument/2006/relationships/image" Target="../media/image22.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23.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svg"/><Relationship Id="rId10"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5.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682B3289-A47B-FCE7-A094-8556A159D86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ounded Rectangle 10">
            <a:extLst>
              <a:ext uri="{FF2B5EF4-FFF2-40B4-BE49-F238E27FC236}">
                <a16:creationId xmlns:a16="http://schemas.microsoft.com/office/drawing/2014/main" id="{B6EB21E2-A4F4-4BE4-E816-D09FF76DF6BF}"/>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4EBA0AF9-4C53-77F9-8294-CD23DC74C1C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0" name="Rectangle: Rounded Corners 9">
            <a:extLst>
              <a:ext uri="{FF2B5EF4-FFF2-40B4-BE49-F238E27FC236}">
                <a16:creationId xmlns:a16="http://schemas.microsoft.com/office/drawing/2014/main" id="{35844C5F-F5AE-0019-BB6B-ADDABF9FBA9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We do + view + pen + chin-it  BLANK 8:1">
    <p:spTree>
      <p:nvGrpSpPr>
        <p:cNvPr id="1" name=""/>
        <p:cNvGrpSpPr/>
        <p:nvPr/>
      </p:nvGrpSpPr>
      <p:grpSpPr>
        <a:xfrm>
          <a:off x="0" y="0"/>
          <a:ext cx="0" cy="0"/>
          <a:chOff x="0" y="0"/>
          <a:chExt cx="0" cy="0"/>
        </a:xfrm>
      </p:grpSpPr>
      <p:sp>
        <p:nvSpPr>
          <p:cNvPr id="16" name="Rounded Rectangle 22">
            <a:extLst>
              <a:ext uri="{FF2B5EF4-FFF2-40B4-BE49-F238E27FC236}">
                <a16:creationId xmlns:a16="http://schemas.microsoft.com/office/drawing/2014/main" id="{555DC171-0DCD-BBCC-7E2D-60EEA857D21B}"/>
              </a:ext>
            </a:extLst>
          </p:cNvPr>
          <p:cNvSpPr/>
          <p:nvPr userDrawn="1"/>
        </p:nvSpPr>
        <p:spPr>
          <a:xfrm>
            <a:off x="10042180" y="30974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34">
            <a:extLst>
              <a:ext uri="{FF2B5EF4-FFF2-40B4-BE49-F238E27FC236}">
                <a16:creationId xmlns:a16="http://schemas.microsoft.com/office/drawing/2014/main" id="{9CBA5832-76E3-BCCA-8889-6624B1E20478}"/>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0094" y="30974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69208" y="326303"/>
            <a:ext cx="612851" cy="612851"/>
          </a:xfrm>
          <a:prstGeom prst="rect">
            <a:avLst/>
          </a:prstGeom>
        </p:spPr>
      </p:pic>
      <p:sp>
        <p:nvSpPr>
          <p:cNvPr id="5" name="Rounded Rectangle 10">
            <a:extLst>
              <a:ext uri="{FF2B5EF4-FFF2-40B4-BE49-F238E27FC236}">
                <a16:creationId xmlns:a16="http://schemas.microsoft.com/office/drawing/2014/main" id="{B6EB21E2-A4F4-4BE4-E816-D09FF76DF6BF}"/>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4EBA0AF9-4C53-77F9-8294-CD23DC74C1C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0" name="Rectangle: Rounded Corners 9">
            <a:extLst>
              <a:ext uri="{FF2B5EF4-FFF2-40B4-BE49-F238E27FC236}">
                <a16:creationId xmlns:a16="http://schemas.microsoft.com/office/drawing/2014/main" id="{35844C5F-F5AE-0019-BB6B-ADDABF9FBA9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grpSp>
        <p:nvGrpSpPr>
          <p:cNvPr id="12" name="Group 11">
            <a:extLst>
              <a:ext uri="{FF2B5EF4-FFF2-40B4-BE49-F238E27FC236}">
                <a16:creationId xmlns:a16="http://schemas.microsoft.com/office/drawing/2014/main" id="{5368E1BF-CE9B-3874-FB60-65E722CBB7A2}"/>
              </a:ext>
            </a:extLst>
          </p:cNvPr>
          <p:cNvGrpSpPr/>
          <p:nvPr userDrawn="1"/>
        </p:nvGrpSpPr>
        <p:grpSpPr>
          <a:xfrm>
            <a:off x="11184229" y="284693"/>
            <a:ext cx="564546" cy="659100"/>
            <a:chOff x="1733006" y="4059633"/>
            <a:chExt cx="914400" cy="1126270"/>
          </a:xfrm>
          <a:solidFill>
            <a:srgbClr val="0E1F42"/>
          </a:solidFill>
        </p:grpSpPr>
        <p:pic>
          <p:nvPicPr>
            <p:cNvPr id="13" name="Graphic 12" descr="School boy outline">
              <a:extLst>
                <a:ext uri="{FF2B5EF4-FFF2-40B4-BE49-F238E27FC236}">
                  <a16:creationId xmlns:a16="http://schemas.microsoft.com/office/drawing/2014/main" id="{FF32561A-60B1-6CF0-BEE0-2544F3397014}"/>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4" name="Graphic 13" descr="Blackboard with solid fill">
              <a:extLst>
                <a:ext uri="{FF2B5EF4-FFF2-40B4-BE49-F238E27FC236}">
                  <a16:creationId xmlns:a16="http://schemas.microsoft.com/office/drawing/2014/main" id="{9C24E4A2-EBCF-CCCC-9B32-DFAEB3A958A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4" descr="Pencil outline">
            <a:extLst>
              <a:ext uri="{FF2B5EF4-FFF2-40B4-BE49-F238E27FC236}">
                <a16:creationId xmlns:a16="http://schemas.microsoft.com/office/drawing/2014/main" id="{579C5408-D628-4185-3FE4-282EC9DE64A3}"/>
              </a:ext>
            </a:extLst>
          </p:cNvPr>
          <p:cNvPicPr>
            <a:picLocks noChangeAspect="1"/>
          </p:cNvPicPr>
          <p:nvPr userDrawn="1"/>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222982" y="369233"/>
            <a:ext cx="490017" cy="490017"/>
          </a:xfrm>
          <a:prstGeom prst="rect">
            <a:avLst/>
          </a:prstGeom>
        </p:spPr>
      </p:pic>
    </p:spTree>
    <p:custDataLst>
      <p:tags r:id="rId1"/>
    </p:custDataLst>
    <p:extLst>
      <p:ext uri="{BB962C8B-B14F-4D97-AF65-F5344CB8AC3E}">
        <p14:creationId xmlns:p14="http://schemas.microsoft.com/office/powerpoint/2010/main" val="1746338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B17BBA4C-EAD2-2A62-9628-A86466AAB3A2}"/>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
        <p:nvSpPr>
          <p:cNvPr id="2" name="Rectangle: Rounded Corners 1">
            <a:extLst>
              <a:ext uri="{FF2B5EF4-FFF2-40B4-BE49-F238E27FC236}">
                <a16:creationId xmlns:a16="http://schemas.microsoft.com/office/drawing/2014/main" id="{86D7DDBB-F16F-FAF9-150A-1A5EBF22B94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F3BEBC11-64B4-685D-84C0-37D08CA72DBE}"/>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D9C0371-C2B0-EE01-B697-D178C6EC1C71}"/>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1CB8912F-95E9-A881-DA11-C2A28499A6F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2612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3E15A748-C14D-216E-1A02-B6199221315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0E9D9683-EB52-2658-4836-C24D819ED64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FB05FB70-91C4-2365-2974-11667425738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97174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1018059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467E9179-9AD5-3B5B-3136-E2FB9F858AE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6930EA89-C3A3-FE05-2BEB-B30427A0E48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15B41CA4-8BCD-2FDD-6A1F-887E29F57B2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3958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extLst>
      <p:ext uri="{BB962C8B-B14F-4D97-AF65-F5344CB8AC3E}">
        <p14:creationId xmlns:p14="http://schemas.microsoft.com/office/powerpoint/2010/main" val="22724166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extLst>
      <p:ext uri="{BB962C8B-B14F-4D97-AF65-F5344CB8AC3E}">
        <p14:creationId xmlns:p14="http://schemas.microsoft.com/office/powerpoint/2010/main" val="2156658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Tree>
    <p:extLst>
      <p:ext uri="{BB962C8B-B14F-4D97-AF65-F5344CB8AC3E}">
        <p14:creationId xmlns:p14="http://schemas.microsoft.com/office/powerpoint/2010/main" val="83029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10">
            <a:extLst>
              <a:ext uri="{FF2B5EF4-FFF2-40B4-BE49-F238E27FC236}">
                <a16:creationId xmlns:a16="http://schemas.microsoft.com/office/drawing/2014/main" id="{3FB32FA2-420B-7134-CF0E-37A6E911FBA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B661B4F8-04BD-8A82-9D40-37730D71301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B77B8DD5-EFCF-7EB3-3335-0DA63299B80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ounded Rectangle 10">
            <a:extLst>
              <a:ext uri="{FF2B5EF4-FFF2-40B4-BE49-F238E27FC236}">
                <a16:creationId xmlns:a16="http://schemas.microsoft.com/office/drawing/2014/main" id="{E61A1953-FC7C-8615-4628-255C5D1C31CE}"/>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BF6D14F4-04D9-9DEC-7EBD-399A54B6BAA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6A0BA2A0-9202-D75E-3C93-A04597B2F66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2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4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48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9" name="Picture 8">
            <a:extLst>
              <a:ext uri="{FF2B5EF4-FFF2-40B4-BE49-F238E27FC236}">
                <a16:creationId xmlns:a16="http://schemas.microsoft.com/office/drawing/2014/main" id="{A862EA3B-4C97-7C3C-D3FC-18072331717E}"/>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22503"/>
            <a:ext cx="549796" cy="199390"/>
          </a:xfrm>
          <a:prstGeom prst="rect">
            <a:avLst/>
          </a:prstGeom>
        </p:spPr>
      </p:pic>
      <p:sp>
        <p:nvSpPr>
          <p:cNvPr id="2" name="TextBox 1">
            <a:extLst>
              <a:ext uri="{FF2B5EF4-FFF2-40B4-BE49-F238E27FC236}">
                <a16:creationId xmlns:a16="http://schemas.microsoft.com/office/drawing/2014/main" id="{E2699DB5-E925-D4AA-73F5-961E937C216F}"/>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7" name="Footer Placeholder 4">
            <a:extLst>
              <a:ext uri="{FF2B5EF4-FFF2-40B4-BE49-F238E27FC236}">
                <a16:creationId xmlns:a16="http://schemas.microsoft.com/office/drawing/2014/main" id="{E5B14602-4C2E-9C43-DEEE-D27AA63F7CCA}"/>
              </a:ext>
            </a:extLst>
          </p:cNvPr>
          <p:cNvSpPr txBox="1">
            <a:spLocks/>
          </p:cNvSpPr>
          <p:nvPr userDrawn="1"/>
        </p:nvSpPr>
        <p:spPr>
          <a:xfrm>
            <a:off x="4394718" y="6265941"/>
            <a:ext cx="7555543"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custDataLst>
      <p:tags r:id="rId1"/>
    </p:custDataLst>
    <p:extLst>
      <p:ext uri="{BB962C8B-B14F-4D97-AF65-F5344CB8AC3E}">
        <p14:creationId xmlns:p14="http://schemas.microsoft.com/office/powerpoint/2010/main" val="34169414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12792529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48214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9" name="Picture 8">
            <a:extLst>
              <a:ext uri="{FF2B5EF4-FFF2-40B4-BE49-F238E27FC236}">
                <a16:creationId xmlns:a16="http://schemas.microsoft.com/office/drawing/2014/main" id="{9C170195-8D5D-F151-A2E0-2A2E4299E658}"/>
              </a:ext>
            </a:extLst>
          </p:cNvPr>
          <p:cNvPicPr>
            <a:picLocks noChangeAspect="1"/>
          </p:cNvPicPr>
          <p:nvPr userDrawn="1"/>
        </p:nvPicPr>
        <p:blipFill>
          <a:blip r:embed="rId6"/>
          <a:stretch>
            <a:fillRect/>
          </a:stretch>
        </p:blipFill>
        <p:spPr>
          <a:xfrm>
            <a:off x="10144081" y="316843"/>
            <a:ext cx="688908" cy="688908"/>
          </a:xfrm>
          <a:prstGeom prst="rect">
            <a:avLst/>
          </a:prstGeom>
        </p:spPr>
      </p:pic>
    </p:spTree>
    <p:custDataLst>
      <p:tags r:id="rId1"/>
    </p:custDataLst>
    <p:extLst>
      <p:ext uri="{BB962C8B-B14F-4D97-AF65-F5344CB8AC3E}">
        <p14:creationId xmlns:p14="http://schemas.microsoft.com/office/powerpoint/2010/main" val="22215333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6" name="Picture 15">
            <a:extLst>
              <a:ext uri="{FF2B5EF4-FFF2-40B4-BE49-F238E27FC236}">
                <a16:creationId xmlns:a16="http://schemas.microsoft.com/office/drawing/2014/main" id="{1C16424F-5336-A4A0-090D-04E9B488F3F3}"/>
              </a:ext>
            </a:extLst>
          </p:cNvPr>
          <p:cNvPicPr>
            <a:picLocks noChangeAspect="1"/>
          </p:cNvPicPr>
          <p:nvPr userDrawn="1"/>
        </p:nvPicPr>
        <p:blipFill>
          <a:blip r:embed="rId10"/>
          <a:stretch>
            <a:fillRect/>
          </a:stretch>
        </p:blipFill>
        <p:spPr>
          <a:xfrm>
            <a:off x="9185284" y="276358"/>
            <a:ext cx="688908" cy="688908"/>
          </a:xfrm>
          <a:prstGeom prst="rect">
            <a:avLst/>
          </a:prstGeom>
        </p:spPr>
      </p:pic>
    </p:spTree>
    <p:custDataLst>
      <p:tags r:id="rId1"/>
    </p:custDataLst>
    <p:extLst>
      <p:ext uri="{BB962C8B-B14F-4D97-AF65-F5344CB8AC3E}">
        <p14:creationId xmlns:p14="http://schemas.microsoft.com/office/powerpoint/2010/main" val="25858532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31574686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38551880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9188024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274315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ounded Rectangle 10">
            <a:extLst>
              <a:ext uri="{FF2B5EF4-FFF2-40B4-BE49-F238E27FC236}">
                <a16:creationId xmlns:a16="http://schemas.microsoft.com/office/drawing/2014/main" id="{EA84EF91-B16D-4D8C-EB6C-7545F6BB1B4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945C957D-A1B1-DE43-5522-A65AB523320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2A943AEF-24A3-B6C8-E88E-AE0705A6E40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5335957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001330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8095165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0655240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2339571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450531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8449588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0994113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6138868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3610943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DB290C47-2C5E-87AB-6FCF-E406C814310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16CF6AD-13EA-E4EC-D169-645B8DA11BF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9F8FA09C-144B-4681-A498-DCFD4DE0D41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25DF3C01-E834-8224-1458-3F6BBD1BB55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CBE04287-2420-B3A6-AA1F-33C99753A92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317C541E-A9E9-D3C1-0B2B-CF8D78601E8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ounded Rectangle 10">
            <a:extLst>
              <a:ext uri="{FF2B5EF4-FFF2-40B4-BE49-F238E27FC236}">
                <a16:creationId xmlns:a16="http://schemas.microsoft.com/office/drawing/2014/main" id="{34330FA8-A600-0B2C-1689-1AB256DAA7F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35E38CE3-3DCE-DE14-480D-BEE852A892B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746698B9-33A7-9A89-AA96-6B7BED9DCED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1029911" y="30781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2027" y="324370"/>
            <a:ext cx="612851" cy="612851"/>
          </a:xfrm>
          <a:prstGeom prst="rect">
            <a:avLst/>
          </a:prstGeom>
        </p:spPr>
      </p:pic>
      <p:sp>
        <p:nvSpPr>
          <p:cNvPr id="2" name="Rounded Rectangle 10">
            <a:extLst>
              <a:ext uri="{FF2B5EF4-FFF2-40B4-BE49-F238E27FC236}">
                <a16:creationId xmlns:a16="http://schemas.microsoft.com/office/drawing/2014/main" id="{CA835A30-81E1-A292-7162-6DF4574374BF}"/>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33CA2CF7-5E50-D657-ED3B-F3527BDC5E5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75E40A8B-30C8-873E-1ADA-F679958695D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W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A91EE570-67CD-4ECF-5D01-3BF225C7415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F9C312-E6CE-C25A-F16F-2C7411BB15F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8C33C463-3B17-664E-B91D-7C6F4DCC9FB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6" name="Graphic 5" descr="Classroom outline">
            <a:extLst>
              <a:ext uri="{FF2B5EF4-FFF2-40B4-BE49-F238E27FC236}">
                <a16:creationId xmlns:a16="http://schemas.microsoft.com/office/drawing/2014/main" id="{0569255D-6FAB-F3BB-3111-4B2A926B86E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169208" y="326303"/>
            <a:ext cx="612851" cy="612851"/>
          </a:xfrm>
          <a:prstGeom prst="rect">
            <a:avLst/>
          </a:prstGeom>
        </p:spPr>
      </p:pic>
    </p:spTree>
    <p:custDataLst>
      <p:tags r:id="rId1"/>
    </p:custDataLst>
    <p:extLst>
      <p:ext uri="{BB962C8B-B14F-4D97-AF65-F5344CB8AC3E}">
        <p14:creationId xmlns:p14="http://schemas.microsoft.com/office/powerpoint/2010/main" val="3214195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BB9364C-8353-9345-9681-E45337845551}"/>
              </a:ext>
            </a:extLst>
          </p:cNvPr>
          <p:cNvSpPr/>
          <p:nvPr userDrawn="1"/>
        </p:nvSpPr>
        <p:spPr>
          <a:xfrm>
            <a:off x="11029911"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13977" y="277860"/>
            <a:ext cx="688952" cy="688952"/>
          </a:xfrm>
          <a:prstGeom prst="rect">
            <a:avLst/>
          </a:prstGeom>
        </p:spPr>
      </p:pic>
      <p:sp>
        <p:nvSpPr>
          <p:cNvPr id="2" name="Rounded Rectangle 10">
            <a:extLst>
              <a:ext uri="{FF2B5EF4-FFF2-40B4-BE49-F238E27FC236}">
                <a16:creationId xmlns:a16="http://schemas.microsoft.com/office/drawing/2014/main" id="{20D06784-D750-CF15-C9DE-BE37A5723371}"/>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560C15EB-46D3-3A0F-46C1-AA1C2481D1E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36DC7BDC-A940-D028-2BEF-0C5BE799982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76783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2.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82" r:id="rId8"/>
    <p:sldLayoutId id="2147483715" r:id="rId9"/>
    <p:sldLayoutId id="2147483776" r:id="rId10"/>
    <p:sldLayoutId id="2147483781" r:id="rId11"/>
    <p:sldLayoutId id="2147483777" r:id="rId12"/>
    <p:sldLayoutId id="2147483778" r:id="rId13"/>
    <p:sldLayoutId id="2147483779" r:id="rId14"/>
    <p:sldLayoutId id="2147483780" r:id="rId15"/>
    <p:sldLayoutId id="2147483696" r:id="rId16"/>
    <p:sldLayoutId id="2147483690" r:id="rId17"/>
    <p:sldLayoutId id="2147483699" r:id="rId18"/>
    <p:sldLayoutId id="2147483692" r:id="rId19"/>
    <p:sldLayoutId id="2147483743" r:id="rId20"/>
    <p:sldLayoutId id="2147483783" r:id="rId21"/>
    <p:sldLayoutId id="2147483784" r:id="rId22"/>
    <p:sldLayoutId id="2147483785" r:id="rId23"/>
    <p:sldLayoutId id="2147483786" r:id="rId24"/>
    <p:sldLayoutId id="2147483787" r:id="rId25"/>
    <p:sldLayoutId id="2147483789" r:id="rId26"/>
    <p:sldLayoutId id="2147483790" r:id="rId2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3293879968"/>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38.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2.xml"/><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0.xml"/><Relationship Id="rId5" Type="http://schemas.openxmlformats.org/officeDocument/2006/relationships/image" Target="../media/image50.png"/><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tags" Target="../tags/tag32.xml"/><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tags" Target="../tags/tag33.xml"/><Relationship Id="rId5" Type="http://schemas.openxmlformats.org/officeDocument/2006/relationships/image" Target="../media/image53.png"/><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34.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37.xml"/><Relationship Id="rId5" Type="http://schemas.openxmlformats.org/officeDocument/2006/relationships/image" Target="../media/image38.sv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38.xml"/><Relationship Id="rId5" Type="http://schemas.openxmlformats.org/officeDocument/2006/relationships/image" Target="../media/image38.sv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5.xml"/><Relationship Id="rId7" Type="http://schemas.openxmlformats.org/officeDocument/2006/relationships/image" Target="../media/image7.svg"/><Relationship Id="rId12" Type="http://schemas.openxmlformats.org/officeDocument/2006/relationships/image" Target="../media/image50.png"/><Relationship Id="rId2" Type="http://schemas.openxmlformats.org/officeDocument/2006/relationships/slideLayout" Target="../slideLayouts/slideLayout12.xml"/><Relationship Id="rId1" Type="http://schemas.openxmlformats.org/officeDocument/2006/relationships/tags" Target="../tags/tag39.xml"/><Relationship Id="rId6" Type="http://schemas.openxmlformats.org/officeDocument/2006/relationships/image" Target="../media/image6.png"/><Relationship Id="rId11" Type="http://schemas.openxmlformats.org/officeDocument/2006/relationships/image" Target="../media/image52.png"/><Relationship Id="rId5" Type="http://schemas.openxmlformats.org/officeDocument/2006/relationships/image" Target="../media/image56.svg"/><Relationship Id="rId10" Type="http://schemas.openxmlformats.org/officeDocument/2006/relationships/image" Target="../media/image57.png"/><Relationship Id="rId4" Type="http://schemas.openxmlformats.org/officeDocument/2006/relationships/image" Target="../media/image55.png"/><Relationship Id="rId9" Type="http://schemas.openxmlformats.org/officeDocument/2006/relationships/image" Target="../media/image9.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40.xml"/><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62.svg"/><Relationship Id="rId2" Type="http://schemas.openxmlformats.org/officeDocument/2006/relationships/slideLayout" Target="../slideLayouts/slideLayout14.xml"/><Relationship Id="rId1" Type="http://schemas.openxmlformats.org/officeDocument/2006/relationships/tags" Target="../tags/tag41.xml"/><Relationship Id="rId6" Type="http://schemas.openxmlformats.org/officeDocument/2006/relationships/image" Target="../media/image61.png"/><Relationship Id="rId5" Type="http://schemas.openxmlformats.org/officeDocument/2006/relationships/image" Target="../media/image60.svg"/><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8.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25.xml"/><Relationship Id="rId5" Type="http://schemas.openxmlformats.org/officeDocument/2006/relationships/image" Target="../media/image41.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dirty="0"/>
              <a:t>Explicit teaching</a:t>
            </a:r>
            <a:endParaRPr lang="en-US" dirty="0"/>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a:solidFill>
                  <a:srgbClr val="0E1E42"/>
                </a:solidFill>
              </a:rPr>
              <a:t>   </a:t>
            </a:r>
            <a:r>
              <a:rPr lang="en-US" sz="4000">
                <a:solidFill>
                  <a:srgbClr val="0E1E42"/>
                </a:solidFill>
              </a:rPr>
              <a:t>a   t   p   </a:t>
            </a:r>
            <a:r>
              <a:rPr lang="en-US" sz="4000" err="1">
                <a:solidFill>
                  <a:srgbClr val="0E1E42"/>
                </a:solidFill>
              </a:rPr>
              <a:t>i</a:t>
            </a:r>
            <a:r>
              <a:rPr lang="en-US" sz="4000">
                <a:solidFill>
                  <a:srgbClr val="0E1E42"/>
                </a:solidFill>
              </a:rPr>
              <a:t>   n   m</a:t>
            </a:r>
          </a:p>
          <a:p>
            <a:pPr algn="ctr"/>
            <a:r>
              <a:rPr lang="en-US" sz="4000">
                <a:solidFill>
                  <a:srgbClr val="0E1E42"/>
                </a:solidFill>
              </a:rPr>
              <a:t>I   a   is   the</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noAutofit/>
          </a:bodyPr>
          <a:lstStyle/>
          <a:p>
            <a:r>
              <a:rPr lang="en-US" sz="4800" b="1">
                <a:solidFill>
                  <a:srgbClr val="0E1E42"/>
                </a:solidFill>
              </a:rPr>
              <a:t>e says /e/</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C9E7FF-A150-44A3-C016-CA4CBB581EC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10 Review</a:t>
            </a:r>
          </a:p>
        </p:txBody>
      </p:sp>
      <p:sp>
        <p:nvSpPr>
          <p:cNvPr id="20" name="AutoShape 2" descr="Pencil">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3D6877F0-7261-B228-5156-968DC482693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11 End of review</a:t>
            </a:r>
          </a:p>
        </p:txBody>
      </p:sp>
    </p:spTree>
    <p:extLst>
      <p:ext uri="{BB962C8B-B14F-4D97-AF65-F5344CB8AC3E}">
        <p14:creationId xmlns:p14="http://schemas.microsoft.com/office/powerpoint/2010/main" val="3426834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95B62-42A9-2BA8-D4CE-B2D635964A7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12 Phonemic awareness</a:t>
            </a:r>
          </a:p>
        </p:txBody>
      </p:sp>
      <p:sp>
        <p:nvSpPr>
          <p:cNvPr id="20" name="AutoShape 2" descr="Jumping girl">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8" name="Picture 7" descr="jumping girl">
            <a:extLst>
              <a:ext uri="{FF2B5EF4-FFF2-40B4-BE49-F238E27FC236}">
                <a16:creationId xmlns:a16="http://schemas.microsoft.com/office/drawing/2014/main" id="{519CC2D5-7521-49C4-6C00-C2E59C86D0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0310" y="1990270"/>
            <a:ext cx="3286579" cy="3286579"/>
          </a:xfrm>
          <a:prstGeom prst="rect">
            <a:avLst/>
          </a:prstGeom>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F5752-F75B-E763-234E-D02B60B2750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13 Phonemic awareness</a:t>
            </a:r>
          </a:p>
        </p:txBody>
      </p:sp>
      <p:pic>
        <p:nvPicPr>
          <p:cNvPr id="3" name="Picture 2" descr="Jumping girl">
            <a:extLst>
              <a:ext uri="{FF2B5EF4-FFF2-40B4-BE49-F238E27FC236}">
                <a16:creationId xmlns:a16="http://schemas.microsoft.com/office/drawing/2014/main" id="{C845EEAD-E6E7-93DC-7B4F-49C5210F4A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0310" y="1990270"/>
            <a:ext cx="3286579" cy="3286579"/>
          </a:xfrm>
          <a:prstGeom prst="rect">
            <a:avLst/>
          </a:prstGeom>
        </p:spPr>
      </p:pic>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dirty="0">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46110" cy="1122392"/>
          </a:xfrm>
        </p:spPr>
        <p:txBody>
          <a:bodyPr/>
          <a:lstStyle/>
          <a:p>
            <a:r>
              <a:rPr lang="en-US">
                <a:solidFill>
                  <a:srgbClr val="0E1E42"/>
                </a:solidFill>
                <a:ea typeface="+mj-lt"/>
                <a:cs typeface="+mj-lt"/>
              </a:rPr>
              <a:t>We are learning about letters and sounds so that we can read and spell words.</a:t>
            </a:r>
            <a:endParaRPr lang="en-US">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910222"/>
            <a:ext cx="8791300" cy="2649367"/>
          </a:xfrm>
        </p:spPr>
        <p:txBody>
          <a:bodyPr>
            <a:noAutofit/>
          </a:bodyPr>
          <a:lstStyle/>
          <a:p>
            <a:r>
              <a:rPr lang="en-US">
                <a:latin typeface="Calibri"/>
                <a:ea typeface="Calibri"/>
                <a:cs typeface="Calibri"/>
              </a:rPr>
              <a:t>I will know I have been successful if I can:</a:t>
            </a:r>
            <a:endParaRPr lang="en-US">
              <a:solidFill>
                <a:srgbClr val="000000"/>
              </a:solidFill>
              <a:latin typeface="Calibri"/>
              <a:ea typeface="Calibri"/>
              <a:cs typeface="Calibri"/>
            </a:endParaRPr>
          </a:p>
          <a:p>
            <a:pPr marL="285750" indent="-285750">
              <a:buFont typeface="Arial,Sans-Serif"/>
              <a:buChar char="•"/>
            </a:pPr>
            <a:r>
              <a:rPr lang="en-US">
                <a:latin typeface="Calibri"/>
                <a:ea typeface="Calibri"/>
                <a:cs typeface="Calibri"/>
              </a:rPr>
              <a:t>form the letter e</a:t>
            </a:r>
            <a:endParaRPr lang="en-US">
              <a:solidFill>
                <a:srgbClr val="000000"/>
              </a:solidFill>
              <a:latin typeface="Calibri"/>
              <a:ea typeface="Calibri"/>
              <a:cs typeface="Calibri"/>
            </a:endParaRPr>
          </a:p>
          <a:p>
            <a:pPr marL="285750" indent="-285750">
              <a:buFont typeface="Arial,Sans-Serif"/>
              <a:buChar char="•"/>
            </a:pPr>
            <a:r>
              <a:rPr lang="en-US">
                <a:latin typeface="Calibri"/>
                <a:ea typeface="Calibri"/>
                <a:cs typeface="Calibri"/>
              </a:rPr>
              <a:t>say the sound for e </a:t>
            </a:r>
            <a:endParaRPr lang="en-US">
              <a:solidFill>
                <a:srgbClr val="000000"/>
              </a:solidFill>
              <a:latin typeface="Calibri"/>
              <a:ea typeface="Calibri"/>
              <a:cs typeface="Calibri"/>
            </a:endParaRPr>
          </a:p>
          <a:p>
            <a:pPr marL="285750" indent="-285750">
              <a:buFont typeface="Arial,Sans-Serif"/>
              <a:buChar char="•"/>
            </a:pPr>
            <a:r>
              <a:rPr lang="en-US">
                <a:latin typeface="Calibri"/>
                <a:ea typeface="Calibri"/>
                <a:cs typeface="Calibri"/>
              </a:rPr>
              <a:t>read a word with e</a:t>
            </a:r>
            <a:endParaRPr lang="en-US">
              <a:solidFill>
                <a:srgbClr val="000000"/>
              </a:solidFill>
              <a:latin typeface="Calibri"/>
              <a:ea typeface="Calibri"/>
              <a:cs typeface="Calibri"/>
            </a:endParaRPr>
          </a:p>
          <a:p>
            <a:pPr marL="285750" indent="-285750">
              <a:buFont typeface="Arial,Sans-Serif"/>
              <a:buChar char="•"/>
            </a:pPr>
            <a:r>
              <a:rPr lang="en-US">
                <a:latin typeface="Calibri"/>
                <a:ea typeface="Calibri"/>
                <a:cs typeface="Calibri"/>
              </a:rPr>
              <a:t>spell a word with e.</a:t>
            </a:r>
            <a:endParaRPr lang="en-US"/>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EFA2F-47C4-0120-A57C-F488576F811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15 I do </a:t>
            </a:r>
          </a:p>
        </p:txBody>
      </p:sp>
      <p:sp>
        <p:nvSpPr>
          <p:cNvPr id="11" name="Content Placeholder 2">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e</a:t>
            </a:r>
            <a:endParaRPr lang="en-AU" sz="21000" dirty="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6729681C-B2E4-8D4B-88DD-D33B098E5705}"/>
              </a:ext>
              <a:ext uri="{C183D7F6-B498-43B3-948B-1728B52AA6E4}">
                <adec:decorative xmlns:adec="http://schemas.microsoft.com/office/drawing/2017/decorative" val="1"/>
              </a:ext>
            </a:extLst>
          </p:cNvPr>
          <p:cNvSpPr/>
          <p:nvPr/>
        </p:nvSpPr>
        <p:spPr>
          <a:xfrm>
            <a:off x="1867047" y="3428999"/>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D3E847A-5F92-3141-BCE5-781F3CE6505D}"/>
              </a:ext>
              <a:ext uri="{C183D7F6-B498-43B3-948B-1728B52AA6E4}">
                <adec:decorative xmlns:adec="http://schemas.microsoft.com/office/drawing/2017/decorative" val="1"/>
              </a:ext>
            </a:extLst>
          </p:cNvPr>
          <p:cNvSpPr/>
          <p:nvPr/>
        </p:nvSpPr>
        <p:spPr>
          <a:xfrm>
            <a:off x="2559962" y="3841448"/>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DBB2D-425A-70AB-BA1D-D8101B590B5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16 We do </a:t>
            </a:r>
          </a:p>
        </p:txBody>
      </p:sp>
      <p:sp>
        <p:nvSpPr>
          <p:cNvPr id="9" name="Content Placeholder 2">
            <a:extLst>
              <a:ext uri="{FF2B5EF4-FFF2-40B4-BE49-F238E27FC236}">
                <a16:creationId xmlns:a16="http://schemas.microsoft.com/office/drawing/2014/main" id="{10D15E58-6FFA-FA68-A76A-BBEFD5D99FA8}"/>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e</a:t>
            </a:r>
            <a:endParaRPr lang="en-AU" sz="21000" dirty="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90FB610C-8D33-2299-56A3-202D9C083237}"/>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13" name="Content Placeholder 2">
            <a:extLst>
              <a:ext uri="{FF2B5EF4-FFF2-40B4-BE49-F238E27FC236}">
                <a16:creationId xmlns:a16="http://schemas.microsoft.com/office/drawing/2014/main" id="{221E1B00-429F-E003-DA04-ECE919EE35F8}"/>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10" name="Oval 9">
            <a:extLst>
              <a:ext uri="{FF2B5EF4-FFF2-40B4-BE49-F238E27FC236}">
                <a16:creationId xmlns:a16="http://schemas.microsoft.com/office/drawing/2014/main" id="{4336FAE2-250D-DD2A-08B2-B3E09B630FE1}"/>
              </a:ext>
              <a:ext uri="{C183D7F6-B498-43B3-948B-1728B52AA6E4}">
                <adec:decorative xmlns:adec="http://schemas.microsoft.com/office/drawing/2017/decorative" val="1"/>
              </a:ext>
            </a:extLst>
          </p:cNvPr>
          <p:cNvSpPr/>
          <p:nvPr/>
        </p:nvSpPr>
        <p:spPr>
          <a:xfrm>
            <a:off x="1867047" y="3428999"/>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a:extLst>
              <a:ext uri="{FF2B5EF4-FFF2-40B4-BE49-F238E27FC236}">
                <a16:creationId xmlns:a16="http://schemas.microsoft.com/office/drawing/2014/main" id="{5F851781-1972-F45E-DDF8-1C57EA290111}"/>
              </a:ext>
              <a:ext uri="{C183D7F6-B498-43B3-948B-1728B52AA6E4}">
                <adec:decorative xmlns:adec="http://schemas.microsoft.com/office/drawing/2017/decorative" val="1"/>
              </a:ext>
            </a:extLst>
          </p:cNvPr>
          <p:cNvSpPr/>
          <p:nvPr/>
        </p:nvSpPr>
        <p:spPr>
          <a:xfrm>
            <a:off x="2559962" y="3841448"/>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6F832-50C1-DE03-8D38-70A7B6A65AF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17 I do</a:t>
            </a:r>
          </a:p>
        </p:txBody>
      </p:sp>
      <p:pic>
        <p:nvPicPr>
          <p:cNvPr id="4" name="Picture 3" descr="exit">
            <a:extLst>
              <a:ext uri="{FF2B5EF4-FFF2-40B4-BE49-F238E27FC236}">
                <a16:creationId xmlns:a16="http://schemas.microsoft.com/office/drawing/2014/main" id="{9382DF04-1025-FC36-9976-AB31CB4310B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55196" y="2257268"/>
            <a:ext cx="2343463" cy="2343463"/>
          </a:xfrm>
          <a:prstGeom prst="rect">
            <a:avLst/>
          </a:prstGeom>
        </p:spPr>
      </p:pic>
      <p:pic>
        <p:nvPicPr>
          <p:cNvPr id="8" name="Picture 7" descr="pig">
            <a:extLst>
              <a:ext uri="{FF2B5EF4-FFF2-40B4-BE49-F238E27FC236}">
                <a16:creationId xmlns:a16="http://schemas.microsoft.com/office/drawing/2014/main" id="{683A69DF-9808-F485-937D-6A26482F5D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8359" y="1740776"/>
            <a:ext cx="3376448" cy="3376448"/>
          </a:xfrm>
          <a:prstGeom prst="rect">
            <a:avLst/>
          </a:prstGeom>
        </p:spPr>
      </p:pic>
      <p:pic>
        <p:nvPicPr>
          <p:cNvPr id="3" name="Picture 2" descr="everyone">
            <a:extLst>
              <a:ext uri="{FF2B5EF4-FFF2-40B4-BE49-F238E27FC236}">
                <a16:creationId xmlns:a16="http://schemas.microsoft.com/office/drawing/2014/main" id="{FA014E74-94C8-D490-089B-30750B69570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125652" y="1834144"/>
            <a:ext cx="2911152" cy="2911152"/>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F0271-323B-FFEF-9B8D-6EF6CC8B7EB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18 We do</a:t>
            </a:r>
          </a:p>
        </p:txBody>
      </p:sp>
      <p:pic>
        <p:nvPicPr>
          <p:cNvPr id="4" name="Picture 3" descr="cake">
            <a:extLst>
              <a:ext uri="{FF2B5EF4-FFF2-40B4-BE49-F238E27FC236}">
                <a16:creationId xmlns:a16="http://schemas.microsoft.com/office/drawing/2014/main" id="{EA25A80D-C7D3-FFE2-5B2D-C525F8D311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545" y="1819603"/>
            <a:ext cx="3218793" cy="3218793"/>
          </a:xfrm>
          <a:prstGeom prst="rect">
            <a:avLst/>
          </a:prstGeom>
        </p:spPr>
      </p:pic>
      <p:pic>
        <p:nvPicPr>
          <p:cNvPr id="8" name="Picture 7" descr="egg">
            <a:extLst>
              <a:ext uri="{FF2B5EF4-FFF2-40B4-BE49-F238E27FC236}">
                <a16:creationId xmlns:a16="http://schemas.microsoft.com/office/drawing/2014/main" id="{B7BCA7DD-7F1F-F10A-8673-B430B70B41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7603" y="2010104"/>
            <a:ext cx="2837793" cy="2837793"/>
          </a:xfrm>
          <a:prstGeom prst="rect">
            <a:avLst/>
          </a:prstGeom>
        </p:spPr>
      </p:pic>
      <p:pic>
        <p:nvPicPr>
          <p:cNvPr id="10" name="Picture 9" descr="exercise">
            <a:extLst>
              <a:ext uri="{FF2B5EF4-FFF2-40B4-BE49-F238E27FC236}">
                <a16:creationId xmlns:a16="http://schemas.microsoft.com/office/drawing/2014/main" id="{56941C33-F021-1AED-706C-407F21D7061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06661" y="1899745"/>
            <a:ext cx="2837794" cy="2837794"/>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1FB392-9C85-A0C5-5A79-393C3378A8C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19 I do read</a:t>
            </a:r>
          </a:p>
        </p:txBody>
      </p:sp>
      <p:sp>
        <p:nvSpPr>
          <p:cNvPr id="2" name="Content Placeholder 2">
            <a:extLst>
              <a:ext uri="{FF2B5EF4-FFF2-40B4-BE49-F238E27FC236}">
                <a16:creationId xmlns:a16="http://schemas.microsoft.com/office/drawing/2014/main" id="{6B90B1CC-2A7A-C5F2-2468-A45BE0A9B3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set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14F3A-B039-C464-1DBA-0243CB6D860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 Phonemic awareness review</a:t>
            </a:r>
          </a:p>
        </p:txBody>
      </p:sp>
      <p:sp>
        <p:nvSpPr>
          <p:cNvPr id="20" name="AutoShape 2" descr="robot">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Graphic 3" descr="Robot with solid fill">
            <a:extLst>
              <a:ext uri="{FF2B5EF4-FFF2-40B4-BE49-F238E27FC236}">
                <a16:creationId xmlns:a16="http://schemas.microsoft.com/office/drawing/2014/main" id="{05773284-7818-7C8F-05CD-0A11BF23C6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8970" y="2156670"/>
            <a:ext cx="3034059" cy="3034059"/>
          </a:xfrm>
          <a:prstGeom prst="rect">
            <a:avLst/>
          </a:prstGeom>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FB9B3-7AC6-5026-6BAA-5B00D9B71CF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20 I do read</a:t>
            </a:r>
          </a:p>
        </p:txBody>
      </p:sp>
      <p:sp>
        <p:nvSpPr>
          <p:cNvPr id="4" name="Content Placeholder 2">
            <a:extLst>
              <a:ext uri="{FF2B5EF4-FFF2-40B4-BE49-F238E27FC236}">
                <a16:creationId xmlns:a16="http://schemas.microsoft.com/office/drawing/2014/main" id="{8F69DE0A-3654-ED36-C539-56D16D9E5C5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set    met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81B0B1-D690-872D-2EC5-4ADE42EDD17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21 I do read</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set    met    men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8C41D-1B93-2E15-F016-42748E46A8B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22 We do read</a:t>
            </a: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ten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8D64B-EC43-41E3-F86D-ABAC82E0DCF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23 We do read</a:t>
            </a:r>
          </a:p>
        </p:txBody>
      </p:sp>
      <p:sp>
        <p:nvSpPr>
          <p:cNvPr id="3" name="Content Placeholder 2">
            <a:extLst>
              <a:ext uri="{FF2B5EF4-FFF2-40B4-BE49-F238E27FC236}">
                <a16:creationId xmlns:a16="http://schemas.microsoft.com/office/drawing/2014/main" id="{250E8189-123F-4377-44CD-19D3DA19416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ten   pet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698AA-A30F-2497-507D-3CC010D01F6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24 We do read</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ten   pet   pen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D0192-3FC7-5EB4-AFD1-FDFED2AD386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25 I do write</a:t>
            </a:r>
          </a:p>
        </p:txBody>
      </p:sp>
      <p:pic>
        <p:nvPicPr>
          <p:cNvPr id="6" name="Picture 5" descr="net">
            <a:extLst>
              <a:ext uri="{FF2B5EF4-FFF2-40B4-BE49-F238E27FC236}">
                <a16:creationId xmlns:a16="http://schemas.microsoft.com/office/drawing/2014/main" id="{90F34CF6-F218-519D-1C27-94A9595057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143" y="2388476"/>
            <a:ext cx="2850457" cy="2850457"/>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BE477-E53A-43D0-584A-155CA0C4CC4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26 I do write</a:t>
            </a:r>
          </a:p>
        </p:txBody>
      </p:sp>
      <p:pic>
        <p:nvPicPr>
          <p:cNvPr id="7" name="Picture 6" descr="net">
            <a:extLst>
              <a:ext uri="{FF2B5EF4-FFF2-40B4-BE49-F238E27FC236}">
                <a16:creationId xmlns:a16="http://schemas.microsoft.com/office/drawing/2014/main" id="{9547DF26-5B94-4A3A-B9CB-17E4610A20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143" y="2388476"/>
            <a:ext cx="2850457" cy="2850457"/>
          </a:xfrm>
          <a:prstGeom prst="rect">
            <a:avLst/>
          </a:prstGeom>
        </p:spPr>
      </p:pic>
      <p:pic>
        <p:nvPicPr>
          <p:cNvPr id="5" name="Picture 4" descr="met">
            <a:extLst>
              <a:ext uri="{FF2B5EF4-FFF2-40B4-BE49-F238E27FC236}">
                <a16:creationId xmlns:a16="http://schemas.microsoft.com/office/drawing/2014/main" id="{C31C205E-549D-009B-ECBF-555110DB1D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84468" y="817468"/>
            <a:ext cx="5223064" cy="5223064"/>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05DD9F-856A-E9A1-984A-636175A9004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27 I do write</a:t>
            </a:r>
          </a:p>
        </p:txBody>
      </p:sp>
      <p:pic>
        <p:nvPicPr>
          <p:cNvPr id="2" name="Picture 1" descr="net">
            <a:extLst>
              <a:ext uri="{FF2B5EF4-FFF2-40B4-BE49-F238E27FC236}">
                <a16:creationId xmlns:a16="http://schemas.microsoft.com/office/drawing/2014/main" id="{725BFC0F-8A8E-6AA9-FC39-3B0730EED6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143" y="2388476"/>
            <a:ext cx="2850457" cy="2850457"/>
          </a:xfrm>
          <a:prstGeom prst="rect">
            <a:avLst/>
          </a:prstGeom>
        </p:spPr>
      </p:pic>
      <p:pic>
        <p:nvPicPr>
          <p:cNvPr id="12" name="Picture 11" descr="met">
            <a:extLst>
              <a:ext uri="{FF2B5EF4-FFF2-40B4-BE49-F238E27FC236}">
                <a16:creationId xmlns:a16="http://schemas.microsoft.com/office/drawing/2014/main" id="{9E420002-0239-4131-2990-5BDB61E330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84468" y="817468"/>
            <a:ext cx="5223064" cy="5223064"/>
          </a:xfrm>
          <a:prstGeom prst="rect">
            <a:avLst/>
          </a:prstGeom>
        </p:spPr>
      </p:pic>
      <p:pic>
        <p:nvPicPr>
          <p:cNvPr id="10" name="Picture 9" descr="ten">
            <a:extLst>
              <a:ext uri="{FF2B5EF4-FFF2-40B4-BE49-F238E27FC236}">
                <a16:creationId xmlns:a16="http://schemas.microsoft.com/office/drawing/2014/main" id="{4DCE63E7-0714-280A-0FC2-B281DB7D07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76009" y="1605035"/>
            <a:ext cx="3647930" cy="3647930"/>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179F5-45F6-2106-B04B-48DF5258CD0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28 We do write</a:t>
            </a:r>
          </a:p>
        </p:txBody>
      </p:sp>
      <p:pic>
        <p:nvPicPr>
          <p:cNvPr id="3" name="Picture 2" descr="pen">
            <a:extLst>
              <a:ext uri="{FF2B5EF4-FFF2-40B4-BE49-F238E27FC236}">
                <a16:creationId xmlns:a16="http://schemas.microsoft.com/office/drawing/2014/main" id="{EA5588F6-89CE-25A3-E193-40443DBD9C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806" y="2186807"/>
            <a:ext cx="2484383" cy="2484383"/>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BC5A737-DBB1-88B0-6A22-677F8C18AF0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29 we do write</a:t>
            </a:r>
          </a:p>
        </p:txBody>
      </p:sp>
      <p:pic>
        <p:nvPicPr>
          <p:cNvPr id="4" name="Picture 3" descr="pen">
            <a:extLst>
              <a:ext uri="{FF2B5EF4-FFF2-40B4-BE49-F238E27FC236}">
                <a16:creationId xmlns:a16="http://schemas.microsoft.com/office/drawing/2014/main" id="{E746FC5C-9195-C7BD-8819-D0014B1DC0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806" y="2186807"/>
            <a:ext cx="2484383" cy="2484383"/>
          </a:xfrm>
          <a:prstGeom prst="rect">
            <a:avLst/>
          </a:prstGeom>
        </p:spPr>
      </p:pic>
      <p:pic>
        <p:nvPicPr>
          <p:cNvPr id="2" name="Picture 1" descr="men">
            <a:extLst>
              <a:ext uri="{FF2B5EF4-FFF2-40B4-BE49-F238E27FC236}">
                <a16:creationId xmlns:a16="http://schemas.microsoft.com/office/drawing/2014/main" id="{00A733D0-1E4E-04BD-52C9-802AA20CD3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3248" y="1868542"/>
            <a:ext cx="3305503" cy="3305503"/>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846442-2096-B9E5-A02A-EA2409E9DEA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 Review</a:t>
            </a:r>
          </a:p>
        </p:txBody>
      </p:sp>
      <p:pic>
        <p:nvPicPr>
          <p:cNvPr id="26" name="Picture 25" descr="pear">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7720" y="1595300"/>
            <a:ext cx="1765403" cy="1765403"/>
          </a:xfrm>
          <a:prstGeom prst="rect">
            <a:avLst/>
          </a:prstGeom>
        </p:spPr>
      </p:pic>
      <p:sp>
        <p:nvSpPr>
          <p:cNvPr id="20" name="AutoShape 2" descr="pear">
            <a:extLst>
              <a:ext uri="{FF2B5EF4-FFF2-40B4-BE49-F238E27FC236}">
                <a16:creationId xmlns:a16="http://schemas.microsoft.com/office/drawing/2014/main" id="{2D0EE3DF-EB96-895F-ABBB-C1A2707052BF}"/>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9" name="Picture 18" descr="truck">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553" y="1594072"/>
            <a:ext cx="1766631" cy="1766631"/>
          </a:xfrm>
          <a:prstGeom prst="rect">
            <a:avLst/>
          </a:prstGeom>
        </p:spPr>
      </p:pic>
      <p:pic>
        <p:nvPicPr>
          <p:cNvPr id="13" name="Picture 12" descr="motorbike">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2" y="1594072"/>
            <a:ext cx="1863877" cy="1863877"/>
          </a:xfrm>
          <a:prstGeom prst="rect">
            <a:avLst/>
          </a:prstGeom>
        </p:spPr>
      </p:pic>
      <p:pic>
        <p:nvPicPr>
          <p:cNvPr id="24" name="Picture 23" descr="noodles">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21573" y="3649299"/>
            <a:ext cx="1676773" cy="1676773"/>
          </a:xfrm>
          <a:prstGeom prst="rect">
            <a:avLst/>
          </a:prstGeom>
        </p:spPr>
      </p:pic>
      <p:pic>
        <p:nvPicPr>
          <p:cNvPr id="17" name="Picture 16" descr="anchor">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151558" y="3519217"/>
            <a:ext cx="1990626" cy="1990626"/>
          </a:xfrm>
          <a:prstGeom prst="rect">
            <a:avLst/>
          </a:prstGeom>
        </p:spPr>
      </p:pic>
      <p:pic>
        <p:nvPicPr>
          <p:cNvPr id="2" name="Graphic 1" descr="ink">
            <a:extLst>
              <a:ext uri="{FF2B5EF4-FFF2-40B4-BE49-F238E27FC236}">
                <a16:creationId xmlns:a16="http://schemas.microsoft.com/office/drawing/2014/main" id="{2010F754-1E06-29D2-24E8-A4739126815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564603" y="3649299"/>
            <a:ext cx="1863877" cy="1863877"/>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FDD39E-EB66-E6C2-0416-E53ECD5DCAB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30 We do write</a:t>
            </a:r>
          </a:p>
        </p:txBody>
      </p:sp>
      <p:pic>
        <p:nvPicPr>
          <p:cNvPr id="5" name="Picture 4" descr="pen">
            <a:extLst>
              <a:ext uri="{FF2B5EF4-FFF2-40B4-BE49-F238E27FC236}">
                <a16:creationId xmlns:a16="http://schemas.microsoft.com/office/drawing/2014/main" id="{C8729403-DE9E-DE02-D985-616A386CB9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806" y="2186807"/>
            <a:ext cx="2484383" cy="2484383"/>
          </a:xfrm>
          <a:prstGeom prst="rect">
            <a:avLst/>
          </a:prstGeom>
        </p:spPr>
      </p:pic>
      <p:pic>
        <p:nvPicPr>
          <p:cNvPr id="2" name="Picture 1" descr="men">
            <a:extLst>
              <a:ext uri="{FF2B5EF4-FFF2-40B4-BE49-F238E27FC236}">
                <a16:creationId xmlns:a16="http://schemas.microsoft.com/office/drawing/2014/main" id="{ACB1097C-2F23-FE1E-9522-C95B47C43A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3248" y="1868542"/>
            <a:ext cx="3305503" cy="3305503"/>
          </a:xfrm>
          <a:prstGeom prst="rect">
            <a:avLst/>
          </a:prstGeom>
        </p:spPr>
      </p:pic>
      <p:pic>
        <p:nvPicPr>
          <p:cNvPr id="10" name="Picture 9" descr="pet">
            <a:extLst>
              <a:ext uri="{FF2B5EF4-FFF2-40B4-BE49-F238E27FC236}">
                <a16:creationId xmlns:a16="http://schemas.microsoft.com/office/drawing/2014/main" id="{932006CE-248E-1971-2847-6DC4F306A1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92813" y="1588703"/>
            <a:ext cx="3680592" cy="3680592"/>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3AA61864-491A-5E40-41DA-0C8A5CCE78EB}"/>
              </a:ext>
              <a:ext uri="{C183D7F6-B498-43B3-948B-1728B52AA6E4}">
                <adec:decorative xmlns:adec="http://schemas.microsoft.com/office/drawing/2017/decorative" val="1"/>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The pet is in the pen.</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3" name="Title 2">
            <a:extLst>
              <a:ext uri="{FF2B5EF4-FFF2-40B4-BE49-F238E27FC236}">
                <a16:creationId xmlns:a16="http://schemas.microsoft.com/office/drawing/2014/main" id="{EFCF339B-A492-B028-D340-204284816C9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31 I do read</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31FD42-D532-CF67-8CAC-B86D6860E0C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32 We do read</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The ten men met.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13E91-95E1-22E1-7DB5-FFDD58A5456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33 I do write</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E4AF6-9AA0-9E18-0AF3-1F8A7781ED1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34 We do write</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F0F528-2373-C142-3037-833A631C0E6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35 Check for understanding</a:t>
            </a:r>
          </a:p>
        </p:txBody>
      </p:sp>
      <p:pic>
        <p:nvPicPr>
          <p:cNvPr id="13" name="Graphic 12" descr="Speech saying I can">
            <a:extLst>
              <a:ext uri="{FF2B5EF4-FFF2-40B4-BE49-F238E27FC236}">
                <a16:creationId xmlns:a16="http://schemas.microsoft.com/office/drawing/2014/main" id="{1ECB83B1-15EA-5D52-724A-394F20CA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a:solidFill>
                  <a:srgbClr val="0E1E42"/>
                </a:solidFill>
                <a:latin typeface="Calibri" panose="020F0502020204030204" pitchFamily="34" charset="0"/>
                <a:ea typeface="Verdana" panose="020B0604030504040204" pitchFamily="34" charset="0"/>
              </a:rPr>
              <a:t>f</a:t>
            </a:r>
            <a:r>
              <a:rPr kumimoji="0" lang="en-US" sz="2800" b="0" i="0" u="none" strike="noStrike" kern="1200" cap="none" spc="0" normalizeH="0" baseline="0" noProof="0" err="1">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orm</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descr="e">
            <a:extLst>
              <a:ext uri="{FF2B5EF4-FFF2-40B4-BE49-F238E27FC236}">
                <a16:creationId xmlns:a16="http://schemas.microsoft.com/office/drawing/2014/main" id="{758DDD5D-A57D-AF67-12C7-9CE85AC2B8EE}"/>
              </a:ext>
            </a:extLst>
          </p:cNvPr>
          <p:cNvSpPr txBox="1"/>
          <p:nvPr/>
        </p:nvSpPr>
        <p:spPr>
          <a:xfrm>
            <a:off x="4375581" y="3428524"/>
            <a:ext cx="960519" cy="1938992"/>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0" dirty="0">
                <a:solidFill>
                  <a:srgbClr val="4857A6"/>
                </a:solidFill>
                <a:latin typeface="Tenorite"/>
                <a:ea typeface="Verdana"/>
              </a:rPr>
              <a:t>e</a:t>
            </a:r>
            <a:endParaRPr kumimoji="0" lang="en-AU" sz="1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 name="Rounded Rectangle 72" descr="glassses">
            <a:extLst>
              <a:ext uri="{FF2B5EF4-FFF2-40B4-BE49-F238E27FC236}">
                <a16:creationId xmlns:a16="http://schemas.microsoft.com/office/drawing/2014/main" id="{936B7364-513D-3D8C-B843-FF04AED36847}"/>
              </a:ext>
            </a:extLst>
          </p:cNvPr>
          <p:cNvSpPr/>
          <p:nvPr userDrawn="1"/>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Glasses outline">
            <a:extLst>
              <a:ext uri="{FF2B5EF4-FFF2-40B4-BE49-F238E27FC236}">
                <a16:creationId xmlns:a16="http://schemas.microsoft.com/office/drawing/2014/main" id="{3CF1B34A-57B9-12B8-639A-D7E23476AA5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 uri="{C183D7F6-B498-43B3-948B-1728B52AA6E4}">
                <adec:decorative xmlns:adec="http://schemas.microsoft.com/office/drawing/2017/decorative" val="1"/>
              </a:ext>
            </a:extLst>
          </p:cNvPr>
          <p:cNvSpPr txBox="1">
            <a:spLocks/>
          </p:cNvSpPr>
          <p:nvPr/>
        </p:nvSpPr>
        <p:spPr>
          <a:xfrm>
            <a:off x="6835564" y="3867106"/>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dirty="0">
                <a:ln>
                  <a:noFill/>
                </a:ln>
                <a:solidFill>
                  <a:srgbClr val="4557AD"/>
                </a:solidFill>
                <a:effectLst/>
                <a:uLnTx/>
                <a:uFillTx/>
                <a:latin typeface="Tenorite" pitchFamily="2" charset="0"/>
                <a:ea typeface="+mn-ea"/>
                <a:cs typeface="Arial"/>
              </a:rPr>
              <a:t>pet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dirty="0">
                <a:ln>
                  <a:noFill/>
                </a:ln>
                <a:solidFill>
                  <a:srgbClr val="4557AD"/>
                </a:solidFill>
                <a:effectLst/>
                <a:uLnTx/>
                <a:uFillTx/>
                <a:latin typeface="Tenorite" pitchFamily="2" charset="0"/>
                <a:ea typeface="+mn-ea"/>
                <a:cs typeface="Arial"/>
              </a:rPr>
              <a:t>set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dirty="0">
                <a:ln>
                  <a:noFill/>
                </a:ln>
                <a:solidFill>
                  <a:srgbClr val="4557AD"/>
                </a:solidFill>
                <a:effectLst/>
                <a:uLnTx/>
                <a:uFillTx/>
                <a:latin typeface="Tenorite" pitchFamily="2" charset="0"/>
                <a:ea typeface="+mn-ea"/>
                <a:cs typeface="Arial"/>
              </a:rPr>
              <a:t>men</a:t>
            </a:r>
          </a:p>
        </p:txBody>
      </p:sp>
      <p:sp>
        <p:nvSpPr>
          <p:cNvPr id="30" name="Rounded Rectangle 69" descr="pencil">
            <a:extLst>
              <a:ext uri="{FF2B5EF4-FFF2-40B4-BE49-F238E27FC236}">
                <a16:creationId xmlns:a16="http://schemas.microsoft.com/office/drawing/2014/main" id="{9390D6BB-FA42-E9DB-587A-01C7B6FF1A5E}"/>
              </a:ext>
            </a:extLst>
          </p:cNvPr>
          <p:cNvSpPr/>
          <p:nvPr userDrawn="1"/>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descr="Pencil outline">
            <a:extLst>
              <a:ext uri="{FF2B5EF4-FFF2-40B4-BE49-F238E27FC236}">
                <a16:creationId xmlns:a16="http://schemas.microsoft.com/office/drawing/2014/main" id="{0CD15AD4-1658-E044-D725-BACD96EEA58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2" name="Picture 1" descr="ten">
            <a:extLst>
              <a:ext uri="{FF2B5EF4-FFF2-40B4-BE49-F238E27FC236}">
                <a16:creationId xmlns:a16="http://schemas.microsoft.com/office/drawing/2014/main" id="{EA38DBE5-319F-47E5-B49C-A5ED3BB980FF}"/>
              </a:ext>
            </a:extLst>
          </p:cNvPr>
          <p:cNvPicPr>
            <a:picLocks noChangeAspect="1"/>
          </p:cNvPicPr>
          <p:nvPr/>
        </p:nvPicPr>
        <p:blipFill>
          <a:blip r:embed="rId10"/>
          <a:stretch>
            <a:fillRect/>
          </a:stretch>
        </p:blipFill>
        <p:spPr>
          <a:xfrm>
            <a:off x="9928890" y="3506284"/>
            <a:ext cx="998734" cy="998734"/>
          </a:xfrm>
          <a:prstGeom prst="rect">
            <a:avLst/>
          </a:prstGeom>
        </p:spPr>
      </p:pic>
      <p:pic>
        <p:nvPicPr>
          <p:cNvPr id="6" name="Picture 5" descr="pen">
            <a:extLst>
              <a:ext uri="{FF2B5EF4-FFF2-40B4-BE49-F238E27FC236}">
                <a16:creationId xmlns:a16="http://schemas.microsoft.com/office/drawing/2014/main" id="{77497FA4-6500-B025-A0C0-55F2B2B883B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32008" y="4505018"/>
            <a:ext cx="797181" cy="797181"/>
          </a:xfrm>
          <a:prstGeom prst="rect">
            <a:avLst/>
          </a:prstGeom>
        </p:spPr>
      </p:pic>
      <p:pic>
        <p:nvPicPr>
          <p:cNvPr id="4" name="Picture 3" descr="met">
            <a:extLst>
              <a:ext uri="{FF2B5EF4-FFF2-40B4-BE49-F238E27FC236}">
                <a16:creationId xmlns:a16="http://schemas.microsoft.com/office/drawing/2014/main" id="{178469C6-577A-D699-C719-7C18F6BF2AC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548682" y="4903608"/>
            <a:ext cx="1759150" cy="1759150"/>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6745B-155F-A28A-9F8A-0956ED85D66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36 Check for understanding </a:t>
            </a:r>
          </a:p>
        </p:txBody>
      </p:sp>
      <p:pic>
        <p:nvPicPr>
          <p:cNvPr id="3" name="Picture 2" descr="Student sheet 2.2">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2412" y="426121"/>
            <a:ext cx="4067974" cy="5760302"/>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AD0A89B-9BE2-7877-917A-AA34A14EC35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37 You do</a:t>
            </a:r>
          </a:p>
        </p:txBody>
      </p:sp>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group</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Tree>
    <p:custDataLst>
      <p:tags r:id="rId1"/>
    </p:custDataLst>
    <p:extLst>
      <p:ext uri="{BB962C8B-B14F-4D97-AF65-F5344CB8AC3E}">
        <p14:creationId xmlns:p14="http://schemas.microsoft.com/office/powerpoint/2010/main" val="3496433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69F24-360E-E78E-AFA9-51EF8C5C3B2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38 End</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1434684-54E2-07A4-ABFA-9503BA40A6A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a</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p</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m</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t</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FBEC3-6EEC-D59C-6E1B-7DAD702972B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637E98-7ECA-0BE5-E172-BB703EA5690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6 Review</a:t>
            </a:r>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map   pan   sit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BA5F3-E2EF-8902-FBC0-9678E7D4C98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7 Review</a:t>
            </a:r>
          </a:p>
        </p:txBody>
      </p:sp>
      <p:pic>
        <p:nvPicPr>
          <p:cNvPr id="5" name="Picture 4" descr="pin">
            <a:extLst>
              <a:ext uri="{FF2B5EF4-FFF2-40B4-BE49-F238E27FC236}">
                <a16:creationId xmlns:a16="http://schemas.microsoft.com/office/drawing/2014/main" id="{F77C1F23-30D7-C404-42F8-1080CA53B1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35" y="2118073"/>
            <a:ext cx="2787535" cy="2787535"/>
          </a:xfrm>
          <a:prstGeom prst="rect">
            <a:avLst/>
          </a:prstGeom>
        </p:spPr>
      </p:pic>
      <p:pic>
        <p:nvPicPr>
          <p:cNvPr id="6" name="Picture 5" descr="mat">
            <a:extLst>
              <a:ext uri="{FF2B5EF4-FFF2-40B4-BE49-F238E27FC236}">
                <a16:creationId xmlns:a16="http://schemas.microsoft.com/office/drawing/2014/main" id="{1CBDD720-E2D9-606D-7184-E2A91BAF31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0211" y="1886578"/>
            <a:ext cx="3226777" cy="3226777"/>
          </a:xfrm>
          <a:prstGeom prst="rect">
            <a:avLst/>
          </a:prstGeom>
        </p:spPr>
      </p:pic>
      <p:pic>
        <p:nvPicPr>
          <p:cNvPr id="9" name="Picture 8" descr="ant">
            <a:extLst>
              <a:ext uri="{FF2B5EF4-FFF2-40B4-BE49-F238E27FC236}">
                <a16:creationId xmlns:a16="http://schemas.microsoft.com/office/drawing/2014/main" id="{52E1E1E4-492B-7AA3-ABA8-7076FE8485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66069" y="1983395"/>
            <a:ext cx="2922213" cy="2922213"/>
          </a:xfrm>
          <a:prstGeom prst="rect">
            <a:avLst/>
          </a:prstGeom>
        </p:spPr>
      </p:pic>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5A2EC-3AFD-DB9A-380F-9FDE8EC40AF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8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a   the   I   is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0620C-E9A9-D3A3-CDC3-ECD4530E904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9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 pin is in the map.</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4B6B44C-FE25-47D4-AD61-028CF4DE9483}">
  <ds:schemaRefs>
    <ds:schemaRef ds:uri="http://schemas.microsoft.com/office/2006/documentManagement/types"/>
    <ds:schemaRef ds:uri="ff236c08-9611-4854-a4bb-16d44b7327b6"/>
    <ds:schemaRef ds:uri="http://schemas.microsoft.com/office/infopath/2007/PartnerControls"/>
    <ds:schemaRef ds:uri="http://purl.org/dc/terms/"/>
    <ds:schemaRef ds:uri="http://schemas.microsoft.com/office/2006/metadata/properties"/>
    <ds:schemaRef ds:uri="http://purl.org/dc/elements/1.1/"/>
    <ds:schemaRef ds:uri="64eff3df-e3d6-48ed-978f-45ff25640900"/>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405</TotalTime>
  <Words>3414</Words>
  <Application>Microsoft Office PowerPoint</Application>
  <PresentationFormat>Widescreen</PresentationFormat>
  <Paragraphs>521</Paragraphs>
  <Slides>38</Slides>
  <Notes>37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38</vt:i4>
      </vt:variant>
    </vt:vector>
  </HeadingPairs>
  <TitlesOfParts>
    <vt:vector size="49" baseType="lpstr">
      <vt:lpstr>Aptos</vt:lpstr>
      <vt:lpstr>Aptos Display</vt:lpstr>
      <vt:lpstr>Arial</vt:lpstr>
      <vt:lpstr>Arial,Sans-Serif</vt:lpstr>
      <vt:lpstr>Calibri</vt:lpstr>
      <vt:lpstr>Calibri Light</vt:lpstr>
      <vt:lpstr>Symbol</vt:lpstr>
      <vt:lpstr>Tenorite</vt:lpstr>
      <vt:lpstr>Verdana</vt:lpstr>
      <vt:lpstr>1_Office Theme</vt:lpstr>
      <vt:lpstr>Office Theme</vt:lpstr>
      <vt:lpstr>Explicit teaching</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vt:lpstr>
      <vt:lpstr>Slide 12 Phonemic awareness</vt:lpstr>
      <vt:lpstr>Slide 13 Phonemic awareness</vt:lpstr>
      <vt:lpstr>Learning intention</vt:lpstr>
      <vt:lpstr>Slide 15 I do </vt:lpstr>
      <vt:lpstr>Slide 16 We do </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vt:lpstr>
      <vt:lpstr>Slide 32 We do read</vt:lpstr>
      <vt:lpstr>Slide 33 I do write</vt:lpstr>
      <vt:lpstr>Slide 34 We do write</vt:lpstr>
      <vt:lpstr>Slide 35 Check for understanding</vt:lpstr>
      <vt:lpstr>Slide 36 Check for understanding </vt:lpstr>
      <vt:lpstr>Slide 37 You do</vt:lpstr>
      <vt:lpstr>Slide 38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2024-12-16T01:00:14Z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