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tags/tag32.xml" ContentType="application/vnd.openxmlformats-officedocument.presentationml.tags+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33.xml" ContentType="application/vnd.openxmlformats-officedocument.presentationml.tags+xml"/>
  <Override PartName="/ppt/notesSlides/notesSlide14.xml" ContentType="application/vnd.openxmlformats-officedocument.presentationml.notesSlide+xml"/>
  <Override PartName="/ppt/tags/tag34.xml" ContentType="application/vnd.openxmlformats-officedocument.presentationml.tags+xml"/>
  <Override PartName="/ppt/notesSlides/notesSlide15.xml" ContentType="application/vnd.openxmlformats-officedocument.presentationml.notesSlide+xml"/>
  <Override PartName="/ppt/tags/tag35.xml" ContentType="application/vnd.openxmlformats-officedocument.presentationml.tags+xml"/>
  <Override PartName="/ppt/notesSlides/notesSlide16.xml" ContentType="application/vnd.openxmlformats-officedocument.presentationml.notesSlide+xml"/>
  <Override PartName="/ppt/tags/tag36.xml" ContentType="application/vnd.openxmlformats-officedocument.presentationml.tags+xml"/>
  <Override PartName="/ppt/notesSlides/notesSlide17.xml" ContentType="application/vnd.openxmlformats-officedocument.presentationml.notesSlide+xml"/>
  <Override PartName="/ppt/tags/tag37.xml" ContentType="application/vnd.openxmlformats-officedocument.presentationml.tags+xml"/>
  <Override PartName="/ppt/notesSlides/notesSlide18.xml" ContentType="application/vnd.openxmlformats-officedocument.presentationml.notesSlide+xml"/>
  <Override PartName="/ppt/tags/tag38.xml" ContentType="application/vnd.openxmlformats-officedocument.presentationml.tags+xml"/>
  <Override PartName="/ppt/notesSlides/notesSlide19.xml" ContentType="application/vnd.openxmlformats-officedocument.presentationml.notesSlide+xml"/>
  <Override PartName="/ppt/tags/tag39.xml" ContentType="application/vnd.openxmlformats-officedocument.presentationml.tags+xml"/>
  <Override PartName="/ppt/notesSlides/notesSlide20.xml" ContentType="application/vnd.openxmlformats-officedocument.presentationml.notesSlide+xml"/>
  <Override PartName="/ppt/tags/tag40.xml" ContentType="application/vnd.openxmlformats-officedocument.presentationml.tags+xml"/>
  <Override PartName="/ppt/notesSlides/notesSlide21.xml" ContentType="application/vnd.openxmlformats-officedocument.presentationml.notesSlide+xml"/>
  <Override PartName="/ppt/tags/tag41.xml" ContentType="application/vnd.openxmlformats-officedocument.presentationml.tags+xml"/>
  <Override PartName="/ppt/notesSlides/notesSlide22.xml" ContentType="application/vnd.openxmlformats-officedocument.presentationml.notesSlide+xml"/>
  <Override PartName="/ppt/tags/tag42.xml" ContentType="application/vnd.openxmlformats-officedocument.presentationml.tags+xml"/>
  <Override PartName="/ppt/notesSlides/notesSlide23.xml" ContentType="application/vnd.openxmlformats-officedocument.presentationml.notesSlide+xml"/>
  <Override PartName="/ppt/tags/tag43.xml" ContentType="application/vnd.openxmlformats-officedocument.presentationml.tags+xml"/>
  <Override PartName="/ppt/notesSlides/notesSlide24.xml" ContentType="application/vnd.openxmlformats-officedocument.presentationml.notesSlide+xml"/>
  <Override PartName="/ppt/tags/tag44.xml" ContentType="application/vnd.openxmlformats-officedocument.presentationml.tags+xml"/>
  <Override PartName="/ppt/notesSlides/notesSlide25.xml" ContentType="application/vnd.openxmlformats-officedocument.presentationml.notesSlide+xml"/>
  <Override PartName="/ppt/tags/tag45.xml" ContentType="application/vnd.openxmlformats-officedocument.presentationml.tags+xml"/>
  <Override PartName="/ppt/notesSlides/notesSlide26.xml" ContentType="application/vnd.openxmlformats-officedocument.presentationml.notesSlide+xml"/>
  <Override PartName="/ppt/tags/tag46.xml" ContentType="application/vnd.openxmlformats-officedocument.presentationml.tags+xml"/>
  <Override PartName="/ppt/notesSlides/notesSlide27.xml" ContentType="application/vnd.openxmlformats-officedocument.presentationml.notesSlide+xml"/>
  <Override PartName="/ppt/tags/tag47.xml" ContentType="application/vnd.openxmlformats-officedocument.presentationml.tags+xml"/>
  <Override PartName="/ppt/notesSlides/notesSlide28.xml" ContentType="application/vnd.openxmlformats-officedocument.presentationml.notesSlide+xml"/>
  <Override PartName="/ppt/tags/tag48.xml" ContentType="application/vnd.openxmlformats-officedocument.presentationml.tags+xml"/>
  <Override PartName="/ppt/notesSlides/notesSlide29.xml" ContentType="application/vnd.openxmlformats-officedocument.presentationml.notesSlide+xml"/>
  <Override PartName="/ppt/tags/tag49.xml" ContentType="application/vnd.openxmlformats-officedocument.presentationml.tags+xml"/>
  <Override PartName="/ppt/notesSlides/notesSlide30.xml" ContentType="application/vnd.openxmlformats-officedocument.presentationml.notesSlide+xml"/>
  <Override PartName="/ppt/tags/tag50.xml" ContentType="application/vnd.openxmlformats-officedocument.presentationml.tags+xml"/>
  <Override PartName="/ppt/notesSlides/notesSlide31.xml" ContentType="application/vnd.openxmlformats-officedocument.presentationml.notesSlide+xml"/>
  <Override PartName="/ppt/tags/tag51.xml" ContentType="application/vnd.openxmlformats-officedocument.presentationml.tags+xml"/>
  <Override PartName="/ppt/notesSlides/notesSlide32.xml" ContentType="application/vnd.openxmlformats-officedocument.presentationml.notesSlide+xml"/>
  <Override PartName="/ppt/tags/tag52.xml" ContentType="application/vnd.openxmlformats-officedocument.presentationml.tags+xml"/>
  <Override PartName="/ppt/notesSlides/notesSlide33.xml" ContentType="application/vnd.openxmlformats-officedocument.presentationml.notesSlide+xml"/>
  <Override PartName="/ppt/tags/tag53.xml" ContentType="application/vnd.openxmlformats-officedocument.presentationml.tags+xml"/>
  <Override PartName="/ppt/notesSlides/notesSlide34.xml" ContentType="application/vnd.openxmlformats-officedocument.presentationml.notesSlide+xml"/>
  <Override PartName="/ppt/tags/tag54.xml" ContentType="application/vnd.openxmlformats-officedocument.presentationml.tags+xml"/>
  <Override PartName="/ppt/notesSlides/notesSlide35.xml" ContentType="application/vnd.openxmlformats-officedocument.presentationml.notesSlide+xml"/>
  <Override PartName="/ppt/tags/tag55.xml" ContentType="application/vnd.openxmlformats-officedocument.presentationml.tags+xml"/>
  <Override PartName="/ppt/notesSlides/notesSlide36.xml" ContentType="application/vnd.openxmlformats-officedocument.presentationml.notesSlide+xml"/>
  <Override PartName="/ppt/tags/tag56.xml" ContentType="application/vnd.openxmlformats-officedocument.presentationml.tags+xml"/>
  <Override PartName="/ppt/notesSlides/notesSlide37.xml" ContentType="application/vnd.openxmlformats-officedocument.presentationml.notesSlide+xml"/>
  <Override PartName="/ppt/tags/tag57.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5" r:id="rId4"/>
    <p:sldMasterId id="2147483801" r:id="rId5"/>
    <p:sldMasterId id="2147483814" r:id="rId6"/>
  </p:sldMasterIdLst>
  <p:notesMasterIdLst>
    <p:notesMasterId r:id="rId45"/>
  </p:notesMasterIdLst>
  <p:handoutMasterIdLst>
    <p:handoutMasterId r:id="rId46"/>
  </p:handoutMasterIdLst>
  <p:sldIdLst>
    <p:sldId id="520" r:id="rId7"/>
    <p:sldId id="518" r:id="rId8"/>
    <p:sldId id="510" r:id="rId9"/>
    <p:sldId id="509" r:id="rId10"/>
    <p:sldId id="522" r:id="rId11"/>
    <p:sldId id="511" r:id="rId12"/>
    <p:sldId id="512" r:id="rId13"/>
    <p:sldId id="513" r:id="rId14"/>
    <p:sldId id="514" r:id="rId15"/>
    <p:sldId id="515" r:id="rId16"/>
    <p:sldId id="521" r:id="rId17"/>
    <p:sldId id="517" r:id="rId18"/>
    <p:sldId id="519" r:id="rId19"/>
    <p:sldId id="441" r:id="rId20"/>
    <p:sldId id="523" r:id="rId21"/>
    <p:sldId id="524" r:id="rId22"/>
    <p:sldId id="444" r:id="rId23"/>
    <p:sldId id="445" r:id="rId24"/>
    <p:sldId id="525" r:id="rId25"/>
    <p:sldId id="526" r:id="rId26"/>
    <p:sldId id="527" r:id="rId27"/>
    <p:sldId id="528" r:id="rId28"/>
    <p:sldId id="529" r:id="rId29"/>
    <p:sldId id="530" r:id="rId30"/>
    <p:sldId id="472" r:id="rId31"/>
    <p:sldId id="473" r:id="rId32"/>
    <p:sldId id="498" r:id="rId33"/>
    <p:sldId id="475" r:id="rId34"/>
    <p:sldId id="476" r:id="rId35"/>
    <p:sldId id="499" r:id="rId36"/>
    <p:sldId id="480" r:id="rId37"/>
    <p:sldId id="507" r:id="rId38"/>
    <p:sldId id="502" r:id="rId39"/>
    <p:sldId id="505" r:id="rId40"/>
    <p:sldId id="449" r:id="rId41"/>
    <p:sldId id="437" r:id="rId42"/>
    <p:sldId id="446" r:id="rId43"/>
    <p:sldId id="448" r:id="rId44"/>
  </p:sldIdLst>
  <p:sldSz cx="12192000" cy="6858000"/>
  <p:notesSz cx="6858000" cy="9144000"/>
  <p:custDataLst>
    <p:tags r:id="rId4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5039C15-BE5C-AB8A-9188-F567A25F44E6}" name="Emma Durbridge" initials="ED" userId="S::Emma.Durbridge@esa.edu.au::fa194594-074f-43bd-8de7-d322108f10cf" providerId="AD"/>
  <p188:author id="{F728863A-C0C4-092D-1229-B9CC6C4FAC29}" name="Elaine Stanley" initials="ES" userId="S::Elaine.Stanley@esa.edu.au::9dfc5ab9-b876-4d2e-b928-2720deac3464" providerId="AD"/>
  <p188:author id="{6DCFF56C-C452-04AB-1CC8-788A250198E2}" name="Rebecca McEwan" initials="RM" userId="S::Rebecca.McEwan@esa.edu.au::ff810c5d-fc8a-4cb6-9b96-8b31b958f764" providerId="AD"/>
  <p188:author id="{4BCA3691-0497-F841-5840-330C7100EA01}" name="Emma Durbridge" initials="ED" userId="S::emma.durbridge@esa.edu.au::fa194594-074f-43bd-8de7-d322108f10cf" providerId="AD"/>
  <p188:author id="{31FB519C-E53A-3E7D-97B3-82C01CED1935}" name="Kerrie Shanahan" initials="KS" userId="S::Kerrie.Shanahan@esa.edu.au::ae473d9f-76e9-476f-892f-2674ea963afc" providerId="AD"/>
  <p188:author id="{2FD99AAD-B026-24F9-EB68-BBA8E21BBC2C}" name="Kerrie Shanahan" initials="KS" userId="S::kerrie.shanahan@esa.edu.au::ae473d9f-76e9-476f-892f-2674ea963afc" providerId="AD"/>
  <p188:author id="{AC1A14C9-5C87-F7A0-98A6-59A8A750B5A3}"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E1D42"/>
    <a:srgbClr val="0E1E42"/>
    <a:srgbClr val="776AAA"/>
    <a:srgbClr val="EBE9F2"/>
    <a:srgbClr val="008253"/>
    <a:srgbClr val="D6EFEC"/>
    <a:srgbClr val="D9ECE5"/>
    <a:srgbClr val="4857A6"/>
    <a:srgbClr val="0E1F42"/>
    <a:srgbClr val="4557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9786916-EF49-48D8-A764-F007C0EE59D8}" v="3" dt="2024-12-16T00:58:50.98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1429" autoAdjust="0"/>
  </p:normalViewPr>
  <p:slideViewPr>
    <p:cSldViewPr snapToGrid="0">
      <p:cViewPr varScale="1">
        <p:scale>
          <a:sx n="79" d="100"/>
          <a:sy n="79" d="100"/>
        </p:scale>
        <p:origin x="1794" y="84"/>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notesMaster" Target="notesMasters/notesMaster1.xml"/><Relationship Id="rId53" Type="http://schemas.microsoft.com/office/2015/10/relationships/revisionInfo" Target="revisionInfo.xml"/><Relationship Id="rId5" Type="http://schemas.openxmlformats.org/officeDocument/2006/relationships/slideMaster" Target="slideMasters/slideMaster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presProps" Target="presProps.xml"/><Relationship Id="rId8" Type="http://schemas.openxmlformats.org/officeDocument/2006/relationships/slide" Target="slides/slide2.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handoutMaster" Target="handoutMasters/handoutMaster1.xml"/><Relationship Id="rId20" Type="http://schemas.openxmlformats.org/officeDocument/2006/relationships/slide" Target="slides/slide14.xml"/><Relationship Id="rId41" Type="http://schemas.openxmlformats.org/officeDocument/2006/relationships/slide" Target="slides/slide35.xml"/><Relationship Id="rId54"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tine Power" userId="S::martine.power@esa.edu.au::f3410e55-3c0b-475c-b0b5-72038337e5c9" providerId="AD" clId="Web-{287E3204-CA17-1C9C-6C13-ECEBAE16A531}"/>
    <pc:docChg chg="modSld">
      <pc:chgData name="Martine Power" userId="S::martine.power@esa.edu.au::f3410e55-3c0b-475c-b0b5-72038337e5c9" providerId="AD" clId="Web-{287E3204-CA17-1C9C-6C13-ECEBAE16A531}" dt="2024-10-07T03:38:20.392" v="12"/>
      <pc:docMkLst>
        <pc:docMk/>
      </pc:docMkLst>
      <pc:sldChg chg="modNotes">
        <pc:chgData name="Martine Power" userId="S::martine.power@esa.edu.au::f3410e55-3c0b-475c-b0b5-72038337e5c9" providerId="AD" clId="Web-{287E3204-CA17-1C9C-6C13-ECEBAE16A531}" dt="2024-10-07T03:38:20.392" v="12"/>
        <pc:sldMkLst>
          <pc:docMk/>
          <pc:sldMk cId="3005270447" sldId="480"/>
        </pc:sldMkLst>
      </pc:sldChg>
      <pc:sldChg chg="modNotes">
        <pc:chgData name="Martine Power" userId="S::martine.power@esa.edu.au::f3410e55-3c0b-475c-b0b5-72038337e5c9" providerId="AD" clId="Web-{287E3204-CA17-1C9C-6C13-ECEBAE16A531}" dt="2024-10-07T03:15:19.767" v="4"/>
        <pc:sldMkLst>
          <pc:docMk/>
          <pc:sldMk cId="1971552586" sldId="515"/>
        </pc:sldMkLst>
      </pc:sldChg>
      <pc:sldChg chg="modSp">
        <pc:chgData name="Martine Power" userId="S::martine.power@esa.edu.au::f3410e55-3c0b-475c-b0b5-72038337e5c9" providerId="AD" clId="Web-{287E3204-CA17-1C9C-6C13-ECEBAE16A531}" dt="2024-10-07T03:15:51.768" v="10" actId="14100"/>
        <pc:sldMkLst>
          <pc:docMk/>
          <pc:sldMk cId="3791891907" sldId="516"/>
        </pc:sldMkLst>
      </pc:sldChg>
    </pc:docChg>
  </pc:docChgLst>
  <pc:docChgLst>
    <pc:chgData name="Martine Power" userId="f3410e55-3c0b-475c-b0b5-72038337e5c9" providerId="ADAL" clId="{7B231F0E-7440-4AE3-8513-6C309F08DBD9}"/>
    <pc:docChg chg="undo custSel modSld">
      <pc:chgData name="Martine Power" userId="f3410e55-3c0b-475c-b0b5-72038337e5c9" providerId="ADAL" clId="{7B231F0E-7440-4AE3-8513-6C309F08DBD9}" dt="2024-10-07T04:43:27.906" v="151" actId="20577"/>
      <pc:docMkLst>
        <pc:docMk/>
      </pc:docMkLst>
      <pc:sldChg chg="modNotesTx">
        <pc:chgData name="Martine Power" userId="f3410e55-3c0b-475c-b0b5-72038337e5c9" providerId="ADAL" clId="{7B231F0E-7440-4AE3-8513-6C309F08DBD9}" dt="2024-10-07T02:28:40.927" v="146" actId="113"/>
        <pc:sldMkLst>
          <pc:docMk/>
          <pc:sldMk cId="4150549256" sldId="437"/>
        </pc:sldMkLst>
      </pc:sldChg>
      <pc:sldChg chg="modNotesTx">
        <pc:chgData name="Martine Power" userId="f3410e55-3c0b-475c-b0b5-72038337e5c9" providerId="ADAL" clId="{7B231F0E-7440-4AE3-8513-6C309F08DBD9}" dt="2024-10-07T02:05:21.961" v="108" actId="20577"/>
        <pc:sldMkLst>
          <pc:docMk/>
          <pc:sldMk cId="3790191868" sldId="442"/>
        </pc:sldMkLst>
      </pc:sldChg>
      <pc:sldChg chg="modNotesTx">
        <pc:chgData name="Martine Power" userId="f3410e55-3c0b-475c-b0b5-72038337e5c9" providerId="ADAL" clId="{7B231F0E-7440-4AE3-8513-6C309F08DBD9}" dt="2024-10-07T02:06:35.211" v="111" actId="113"/>
        <pc:sldMkLst>
          <pc:docMk/>
          <pc:sldMk cId="1550106778" sldId="444"/>
        </pc:sldMkLst>
      </pc:sldChg>
      <pc:sldChg chg="modNotesTx">
        <pc:chgData name="Martine Power" userId="f3410e55-3c0b-475c-b0b5-72038337e5c9" providerId="ADAL" clId="{7B231F0E-7440-4AE3-8513-6C309F08DBD9}" dt="2024-10-07T02:07:03.318" v="114" actId="113"/>
        <pc:sldMkLst>
          <pc:docMk/>
          <pc:sldMk cId="2708634835" sldId="445"/>
        </pc:sldMkLst>
      </pc:sldChg>
      <pc:sldChg chg="modNotesTx">
        <pc:chgData name="Martine Power" userId="f3410e55-3c0b-475c-b0b5-72038337e5c9" providerId="ADAL" clId="{7B231F0E-7440-4AE3-8513-6C309F08DBD9}" dt="2024-10-07T03:47:24.869" v="148" actId="20577"/>
        <pc:sldMkLst>
          <pc:docMk/>
          <pc:sldMk cId="240114052" sldId="449"/>
        </pc:sldMkLst>
      </pc:sldChg>
      <pc:sldChg chg="modNotesTx">
        <pc:chgData name="Martine Power" userId="f3410e55-3c0b-475c-b0b5-72038337e5c9" providerId="ADAL" clId="{7B231F0E-7440-4AE3-8513-6C309F08DBD9}" dt="2024-10-07T02:13:51.261" v="118" actId="113"/>
        <pc:sldMkLst>
          <pc:docMk/>
          <pc:sldMk cId="2806691242" sldId="472"/>
        </pc:sldMkLst>
      </pc:sldChg>
      <pc:sldChg chg="modNotesTx">
        <pc:chgData name="Martine Power" userId="f3410e55-3c0b-475c-b0b5-72038337e5c9" providerId="ADAL" clId="{7B231F0E-7440-4AE3-8513-6C309F08DBD9}" dt="2024-10-07T02:14:33.838" v="120" actId="113"/>
        <pc:sldMkLst>
          <pc:docMk/>
          <pc:sldMk cId="2667868244" sldId="473"/>
        </pc:sldMkLst>
      </pc:sldChg>
      <pc:sldChg chg="modNotesTx">
        <pc:chgData name="Martine Power" userId="f3410e55-3c0b-475c-b0b5-72038337e5c9" providerId="ADAL" clId="{7B231F0E-7440-4AE3-8513-6C309F08DBD9}" dt="2024-10-07T04:43:27.906" v="151" actId="20577"/>
        <pc:sldMkLst>
          <pc:docMk/>
          <pc:sldMk cId="908412850" sldId="475"/>
        </pc:sldMkLst>
      </pc:sldChg>
      <pc:sldChg chg="modNotesTx">
        <pc:chgData name="Martine Power" userId="f3410e55-3c0b-475c-b0b5-72038337e5c9" providerId="ADAL" clId="{7B231F0E-7440-4AE3-8513-6C309F08DBD9}" dt="2024-10-07T02:18:19.163" v="126" actId="113"/>
        <pc:sldMkLst>
          <pc:docMk/>
          <pc:sldMk cId="1716554648" sldId="476"/>
        </pc:sldMkLst>
      </pc:sldChg>
      <pc:sldChg chg="modNotesTx">
        <pc:chgData name="Martine Power" userId="f3410e55-3c0b-475c-b0b5-72038337e5c9" providerId="ADAL" clId="{7B231F0E-7440-4AE3-8513-6C309F08DBD9}" dt="2024-10-07T02:21:50.043" v="131" actId="20577"/>
        <pc:sldMkLst>
          <pc:docMk/>
          <pc:sldMk cId="3005270447" sldId="480"/>
        </pc:sldMkLst>
      </pc:sldChg>
      <pc:sldChg chg="modNotesTx">
        <pc:chgData name="Martine Power" userId="f3410e55-3c0b-475c-b0b5-72038337e5c9" providerId="ADAL" clId="{7B231F0E-7440-4AE3-8513-6C309F08DBD9}" dt="2024-10-07T02:15:02.235" v="122" actId="113"/>
        <pc:sldMkLst>
          <pc:docMk/>
          <pc:sldMk cId="3577013097" sldId="498"/>
        </pc:sldMkLst>
      </pc:sldChg>
      <pc:sldChg chg="modNotesTx">
        <pc:chgData name="Martine Power" userId="f3410e55-3c0b-475c-b0b5-72038337e5c9" providerId="ADAL" clId="{7B231F0E-7440-4AE3-8513-6C309F08DBD9}" dt="2024-10-07T02:20:00.004" v="129" actId="113"/>
        <pc:sldMkLst>
          <pc:docMk/>
          <pc:sldMk cId="2230884598" sldId="499"/>
        </pc:sldMkLst>
      </pc:sldChg>
      <pc:sldChg chg="modNotesTx">
        <pc:chgData name="Martine Power" userId="f3410e55-3c0b-475c-b0b5-72038337e5c9" providerId="ADAL" clId="{7B231F0E-7440-4AE3-8513-6C309F08DBD9}" dt="2024-10-07T02:23:38.203" v="136" actId="20577"/>
        <pc:sldMkLst>
          <pc:docMk/>
          <pc:sldMk cId="3426776120" sldId="502"/>
        </pc:sldMkLst>
      </pc:sldChg>
      <pc:sldChg chg="modNotesTx">
        <pc:chgData name="Martine Power" userId="f3410e55-3c0b-475c-b0b5-72038337e5c9" providerId="ADAL" clId="{7B231F0E-7440-4AE3-8513-6C309F08DBD9}" dt="2024-10-07T02:24:02.522" v="138" actId="20577"/>
        <pc:sldMkLst>
          <pc:docMk/>
          <pc:sldMk cId="48479127" sldId="505"/>
        </pc:sldMkLst>
      </pc:sldChg>
      <pc:sldChg chg="modNotesTx">
        <pc:chgData name="Martine Power" userId="f3410e55-3c0b-475c-b0b5-72038337e5c9" providerId="ADAL" clId="{7B231F0E-7440-4AE3-8513-6C309F08DBD9}" dt="2024-10-07T02:22:36.244" v="135" actId="20577"/>
        <pc:sldMkLst>
          <pc:docMk/>
          <pc:sldMk cId="4156404823" sldId="507"/>
        </pc:sldMkLst>
      </pc:sldChg>
      <pc:sldChg chg="modNotesTx">
        <pc:chgData name="Martine Power" userId="f3410e55-3c0b-475c-b0b5-72038337e5c9" providerId="ADAL" clId="{7B231F0E-7440-4AE3-8513-6C309F08DBD9}" dt="2024-10-07T01:46:01.508" v="59" actId="20577"/>
        <pc:sldMkLst>
          <pc:docMk/>
          <pc:sldMk cId="1652726119" sldId="509"/>
        </pc:sldMkLst>
      </pc:sldChg>
      <pc:sldChg chg="modNotesTx">
        <pc:chgData name="Martine Power" userId="f3410e55-3c0b-475c-b0b5-72038337e5c9" providerId="ADAL" clId="{7B231F0E-7440-4AE3-8513-6C309F08DBD9}" dt="2024-10-07T01:45:56.572" v="58" actId="20577"/>
        <pc:sldMkLst>
          <pc:docMk/>
          <pc:sldMk cId="3580694833" sldId="510"/>
        </pc:sldMkLst>
      </pc:sldChg>
      <pc:sldChg chg="modNotesTx">
        <pc:chgData name="Martine Power" userId="f3410e55-3c0b-475c-b0b5-72038337e5c9" providerId="ADAL" clId="{7B231F0E-7440-4AE3-8513-6C309F08DBD9}" dt="2024-10-07T01:46:06.518" v="60" actId="20577"/>
        <pc:sldMkLst>
          <pc:docMk/>
          <pc:sldMk cId="702303488" sldId="511"/>
        </pc:sldMkLst>
      </pc:sldChg>
      <pc:sldChg chg="modNotesTx">
        <pc:chgData name="Martine Power" userId="f3410e55-3c0b-475c-b0b5-72038337e5c9" providerId="ADAL" clId="{7B231F0E-7440-4AE3-8513-6C309F08DBD9}" dt="2024-10-07T01:46:11.341" v="61" actId="20577"/>
        <pc:sldMkLst>
          <pc:docMk/>
          <pc:sldMk cId="2491177883" sldId="512"/>
        </pc:sldMkLst>
      </pc:sldChg>
      <pc:sldChg chg="modNotesTx">
        <pc:chgData name="Martine Power" userId="f3410e55-3c0b-475c-b0b5-72038337e5c9" providerId="ADAL" clId="{7B231F0E-7440-4AE3-8513-6C309F08DBD9}" dt="2024-10-07T01:46:16.131" v="62" actId="20577"/>
        <pc:sldMkLst>
          <pc:docMk/>
          <pc:sldMk cId="868684786" sldId="513"/>
        </pc:sldMkLst>
      </pc:sldChg>
      <pc:sldChg chg="modNotesTx">
        <pc:chgData name="Martine Power" userId="f3410e55-3c0b-475c-b0b5-72038337e5c9" providerId="ADAL" clId="{7B231F0E-7440-4AE3-8513-6C309F08DBD9}" dt="2024-10-07T01:47:05.997" v="64" actId="5793"/>
        <pc:sldMkLst>
          <pc:docMk/>
          <pc:sldMk cId="1259779433" sldId="514"/>
        </pc:sldMkLst>
      </pc:sldChg>
      <pc:sldChg chg="modNotesTx">
        <pc:chgData name="Martine Power" userId="f3410e55-3c0b-475c-b0b5-72038337e5c9" providerId="ADAL" clId="{7B231F0E-7440-4AE3-8513-6C309F08DBD9}" dt="2024-10-07T01:50:23.767" v="69" actId="20577"/>
        <pc:sldMkLst>
          <pc:docMk/>
          <pc:sldMk cId="1971552586" sldId="515"/>
        </pc:sldMkLst>
      </pc:sldChg>
      <pc:sldChg chg="modNotesTx">
        <pc:chgData name="Martine Power" userId="f3410e55-3c0b-475c-b0b5-72038337e5c9" providerId="ADAL" clId="{7B231F0E-7440-4AE3-8513-6C309F08DBD9}" dt="2024-10-07T01:53:37.951" v="71" actId="20577"/>
        <pc:sldMkLst>
          <pc:docMk/>
          <pc:sldMk cId="1921910358" sldId="517"/>
        </pc:sldMkLst>
      </pc:sldChg>
      <pc:sldChg chg="modNotesTx">
        <pc:chgData name="Martine Power" userId="f3410e55-3c0b-475c-b0b5-72038337e5c9" providerId="ADAL" clId="{7B231F0E-7440-4AE3-8513-6C309F08DBD9}" dt="2024-10-07T03:58:41.900" v="150" actId="12"/>
        <pc:sldMkLst>
          <pc:docMk/>
          <pc:sldMk cId="1797789494" sldId="518"/>
        </pc:sldMkLst>
      </pc:sldChg>
      <pc:sldChg chg="modNotesTx">
        <pc:chgData name="Martine Power" userId="f3410e55-3c0b-475c-b0b5-72038337e5c9" providerId="ADAL" clId="{7B231F0E-7440-4AE3-8513-6C309F08DBD9}" dt="2024-10-07T02:01:59.102" v="107" actId="20577"/>
        <pc:sldMkLst>
          <pc:docMk/>
          <pc:sldMk cId="3324446923" sldId="519"/>
        </pc:sldMkLst>
      </pc:sldChg>
      <pc:sldChg chg="modNotesTx">
        <pc:chgData name="Martine Power" userId="f3410e55-3c0b-475c-b0b5-72038337e5c9" providerId="ADAL" clId="{7B231F0E-7440-4AE3-8513-6C309F08DBD9}" dt="2024-10-07T01:04:02.161" v="21" actId="20577"/>
        <pc:sldMkLst>
          <pc:docMk/>
          <pc:sldMk cId="409148390" sldId="520"/>
        </pc:sldMkLst>
      </pc:sldChg>
    </pc:docChg>
  </pc:docChgLst>
  <pc:docChgLst>
    <pc:chgData name="Rebecca McEwan" userId="ff810c5d-fc8a-4cb6-9b96-8b31b958f764" providerId="ADAL" clId="{06B94C35-8622-44FD-8215-C12557FC9299}"/>
    <pc:docChg chg="delSld">
      <pc:chgData name="Rebecca McEwan" userId="ff810c5d-fc8a-4cb6-9b96-8b31b958f764" providerId="ADAL" clId="{06B94C35-8622-44FD-8215-C12557FC9299}" dt="2024-12-02T01:09:57.336" v="0" actId="47"/>
      <pc:docMkLst>
        <pc:docMk/>
      </pc:docMkLst>
      <pc:sldChg chg="del">
        <pc:chgData name="Rebecca McEwan" userId="ff810c5d-fc8a-4cb6-9b96-8b31b958f764" providerId="ADAL" clId="{06B94C35-8622-44FD-8215-C12557FC9299}" dt="2024-12-02T01:09:57.336" v="0" actId="47"/>
        <pc:sldMkLst>
          <pc:docMk/>
          <pc:sldMk cId="536094152" sldId="466"/>
        </pc:sldMkLst>
      </pc:sldChg>
      <pc:sldChg chg="del">
        <pc:chgData name="Rebecca McEwan" userId="ff810c5d-fc8a-4cb6-9b96-8b31b958f764" providerId="ADAL" clId="{06B94C35-8622-44FD-8215-C12557FC9299}" dt="2024-12-02T01:09:57.336" v="0" actId="47"/>
        <pc:sldMkLst>
          <pc:docMk/>
          <pc:sldMk cId="3096463887" sldId="468"/>
        </pc:sldMkLst>
      </pc:sldChg>
      <pc:sldChg chg="del">
        <pc:chgData name="Rebecca McEwan" userId="ff810c5d-fc8a-4cb6-9b96-8b31b958f764" providerId="ADAL" clId="{06B94C35-8622-44FD-8215-C12557FC9299}" dt="2024-12-02T01:09:57.336" v="0" actId="47"/>
        <pc:sldMkLst>
          <pc:docMk/>
          <pc:sldMk cId="3461911102" sldId="469"/>
        </pc:sldMkLst>
      </pc:sldChg>
      <pc:sldChg chg="del">
        <pc:chgData name="Rebecca McEwan" userId="ff810c5d-fc8a-4cb6-9b96-8b31b958f764" providerId="ADAL" clId="{06B94C35-8622-44FD-8215-C12557FC9299}" dt="2024-12-02T01:09:57.336" v="0" actId="47"/>
        <pc:sldMkLst>
          <pc:docMk/>
          <pc:sldMk cId="3868218024" sldId="470"/>
        </pc:sldMkLst>
      </pc:sldChg>
      <pc:sldChg chg="del">
        <pc:chgData name="Rebecca McEwan" userId="ff810c5d-fc8a-4cb6-9b96-8b31b958f764" providerId="ADAL" clId="{06B94C35-8622-44FD-8215-C12557FC9299}" dt="2024-12-02T01:09:57.336" v="0" actId="47"/>
        <pc:sldMkLst>
          <pc:docMk/>
          <pc:sldMk cId="2325795097" sldId="471"/>
        </pc:sldMkLst>
      </pc:sldChg>
      <pc:sldChg chg="del">
        <pc:chgData name="Rebecca McEwan" userId="ff810c5d-fc8a-4cb6-9b96-8b31b958f764" providerId="ADAL" clId="{06B94C35-8622-44FD-8215-C12557FC9299}" dt="2024-12-02T01:09:57.336" v="0" actId="47"/>
        <pc:sldMkLst>
          <pc:docMk/>
          <pc:sldMk cId="4152176365" sldId="496"/>
        </pc:sldMkLst>
      </pc:sldChg>
    </pc:docChg>
  </pc:docChgLst>
  <pc:docChgLst>
    <pc:chgData name="Kerrie Shanahan" userId="ae473d9f-76e9-476f-892f-2674ea963afc" providerId="ADAL" clId="{932A95A7-F580-4A98-AF4E-EE7459086C1B}"/>
    <pc:docChg chg="undo custSel addSld modSld">
      <pc:chgData name="Kerrie Shanahan" userId="ae473d9f-76e9-476f-892f-2674ea963afc" providerId="ADAL" clId="{932A95A7-F580-4A98-AF4E-EE7459086C1B}" dt="2024-11-04T00:32:49.135" v="1098" actId="20577"/>
      <pc:docMkLst>
        <pc:docMk/>
      </pc:docMkLst>
      <pc:sldChg chg="modSp modNotesTx">
        <pc:chgData name="Kerrie Shanahan" userId="ae473d9f-76e9-476f-892f-2674ea963afc" providerId="ADAL" clId="{932A95A7-F580-4A98-AF4E-EE7459086C1B}" dt="2024-10-15T23:45:03.071" v="1058" actId="14826"/>
        <pc:sldMkLst>
          <pc:docMk/>
          <pc:sldMk cId="4150549256" sldId="437"/>
        </pc:sldMkLst>
        <pc:picChg chg="mod">
          <ac:chgData name="Kerrie Shanahan" userId="ae473d9f-76e9-476f-892f-2674ea963afc" providerId="ADAL" clId="{932A95A7-F580-4A98-AF4E-EE7459086C1B}" dt="2024-10-15T23:45:03.071" v="1058" actId="14826"/>
          <ac:picMkLst>
            <pc:docMk/>
            <pc:sldMk cId="4150549256" sldId="437"/>
            <ac:picMk id="3" creationId="{1825C2BD-668D-1B47-A307-4478F57E8F9E}"/>
          </ac:picMkLst>
        </pc:picChg>
      </pc:sldChg>
      <pc:sldChg chg="modSp mod">
        <pc:chgData name="Kerrie Shanahan" userId="ae473d9f-76e9-476f-892f-2674ea963afc" providerId="ADAL" clId="{932A95A7-F580-4A98-AF4E-EE7459086C1B}" dt="2024-10-15T04:22:09.340" v="932" actId="20577"/>
        <pc:sldMkLst>
          <pc:docMk/>
          <pc:sldMk cId="3662316055" sldId="441"/>
        </pc:sldMkLst>
        <pc:spChg chg="mod">
          <ac:chgData name="Kerrie Shanahan" userId="ae473d9f-76e9-476f-892f-2674ea963afc" providerId="ADAL" clId="{932A95A7-F580-4A98-AF4E-EE7459086C1B}" dt="2024-10-15T04:22:09.340" v="932" actId="20577"/>
          <ac:spMkLst>
            <pc:docMk/>
            <pc:sldMk cId="3662316055" sldId="441"/>
            <ac:spMk id="4" creationId="{DFA8163B-DA64-924A-B4D9-41EA437843E9}"/>
          </ac:spMkLst>
        </pc:spChg>
        <pc:spChg chg="mod">
          <ac:chgData name="Kerrie Shanahan" userId="ae473d9f-76e9-476f-892f-2674ea963afc" providerId="ADAL" clId="{932A95A7-F580-4A98-AF4E-EE7459086C1B}" dt="2024-10-15T04:14:25.326" v="909" actId="20577"/>
          <ac:spMkLst>
            <pc:docMk/>
            <pc:sldMk cId="3662316055" sldId="441"/>
            <ac:spMk id="8" creationId="{D8947796-C86B-7B4C-95FE-FF93BD835AA4}"/>
          </ac:spMkLst>
        </pc:spChg>
      </pc:sldChg>
      <pc:sldChg chg="modNotesTx">
        <pc:chgData name="Kerrie Shanahan" userId="ae473d9f-76e9-476f-892f-2674ea963afc" providerId="ADAL" clId="{932A95A7-F580-4A98-AF4E-EE7459086C1B}" dt="2024-10-15T04:15:38.241" v="913" actId="20577"/>
        <pc:sldMkLst>
          <pc:docMk/>
          <pc:sldMk cId="1548968196" sldId="443"/>
        </pc:sldMkLst>
      </pc:sldChg>
      <pc:sldChg chg="modSp mod modNotesTx">
        <pc:chgData name="Kerrie Shanahan" userId="ae473d9f-76e9-476f-892f-2674ea963afc" providerId="ADAL" clId="{932A95A7-F580-4A98-AF4E-EE7459086C1B}" dt="2024-11-04T00:32:49.135" v="1098" actId="20577"/>
        <pc:sldMkLst>
          <pc:docMk/>
          <pc:sldMk cId="240114052" sldId="449"/>
        </pc:sldMkLst>
        <pc:spChg chg="mod">
          <ac:chgData name="Kerrie Shanahan" userId="ae473d9f-76e9-476f-892f-2674ea963afc" providerId="ADAL" clId="{932A95A7-F580-4A98-AF4E-EE7459086C1B}" dt="2024-10-15T04:41:12.655" v="948" actId="20577"/>
          <ac:spMkLst>
            <pc:docMk/>
            <pc:sldMk cId="240114052" sldId="449"/>
            <ac:spMk id="24" creationId="{243F9353-4476-7768-8A18-5FE00BE9DAA8}"/>
          </ac:spMkLst>
        </pc:spChg>
      </pc:sldChg>
      <pc:sldChg chg="modNotesTx">
        <pc:chgData name="Kerrie Shanahan" userId="ae473d9f-76e9-476f-892f-2674ea963afc" providerId="ADAL" clId="{932A95A7-F580-4A98-AF4E-EE7459086C1B}" dt="2024-10-15T04:59:36.570" v="963" actId="20577"/>
        <pc:sldMkLst>
          <pc:docMk/>
          <pc:sldMk cId="3461911102" sldId="469"/>
        </pc:sldMkLst>
      </pc:sldChg>
      <pc:sldChg chg="modNotesTx">
        <pc:chgData name="Kerrie Shanahan" userId="ae473d9f-76e9-476f-892f-2674ea963afc" providerId="ADAL" clId="{932A95A7-F580-4A98-AF4E-EE7459086C1B}" dt="2024-10-15T22:51:31.070" v="1052"/>
        <pc:sldMkLst>
          <pc:docMk/>
          <pc:sldMk cId="1652726119" sldId="509"/>
        </pc:sldMkLst>
      </pc:sldChg>
      <pc:sldChg chg="addSp delSp modSp">
        <pc:chgData name="Kerrie Shanahan" userId="ae473d9f-76e9-476f-892f-2674ea963afc" providerId="ADAL" clId="{932A95A7-F580-4A98-AF4E-EE7459086C1B}" dt="2024-10-16T00:40:32.222" v="1061" actId="164"/>
        <pc:sldMkLst>
          <pc:docMk/>
          <pc:sldMk cId="2491177883" sldId="512"/>
        </pc:sldMkLst>
        <pc:picChg chg="mod topLvl">
          <ac:chgData name="Kerrie Shanahan" userId="ae473d9f-76e9-476f-892f-2674ea963afc" providerId="ADAL" clId="{932A95A7-F580-4A98-AF4E-EE7459086C1B}" dt="2024-10-16T00:40:32.222" v="1061" actId="164"/>
          <ac:picMkLst>
            <pc:docMk/>
            <pc:sldMk cId="2491177883" sldId="512"/>
            <ac:picMk id="3" creationId="{E9A903B1-8F1A-DFEC-4497-AD9FC84C9FC9}"/>
          </ac:picMkLst>
        </pc:picChg>
        <pc:picChg chg="mod topLvl">
          <ac:chgData name="Kerrie Shanahan" userId="ae473d9f-76e9-476f-892f-2674ea963afc" providerId="ADAL" clId="{932A95A7-F580-4A98-AF4E-EE7459086C1B}" dt="2024-10-16T00:40:32.222" v="1061" actId="164"/>
          <ac:picMkLst>
            <pc:docMk/>
            <pc:sldMk cId="2491177883" sldId="512"/>
            <ac:picMk id="4" creationId="{78E42BA6-E451-6509-097B-E3E6B6458242}"/>
          </ac:picMkLst>
        </pc:picChg>
        <pc:picChg chg="mod topLvl">
          <ac:chgData name="Kerrie Shanahan" userId="ae473d9f-76e9-476f-892f-2674ea963afc" providerId="ADAL" clId="{932A95A7-F580-4A98-AF4E-EE7459086C1B}" dt="2024-10-16T00:40:32.222" v="1061" actId="164"/>
          <ac:picMkLst>
            <pc:docMk/>
            <pc:sldMk cId="2491177883" sldId="512"/>
            <ac:picMk id="7" creationId="{1574D421-D3D3-3BD3-5639-CD621B5E5658}"/>
          </ac:picMkLst>
        </pc:picChg>
      </pc:sldChg>
      <pc:sldChg chg="modNotesTx">
        <pc:chgData name="Kerrie Shanahan" userId="ae473d9f-76e9-476f-892f-2674ea963afc" providerId="ADAL" clId="{932A95A7-F580-4A98-AF4E-EE7459086C1B}" dt="2024-10-15T22:46:46.890" v="1032" actId="20577"/>
        <pc:sldMkLst>
          <pc:docMk/>
          <pc:sldMk cId="1797789494" sldId="518"/>
        </pc:sldMkLst>
      </pc:sldChg>
      <pc:sldChg chg="modNotesTx">
        <pc:chgData name="Kerrie Shanahan" userId="ae473d9f-76e9-476f-892f-2674ea963afc" providerId="ADAL" clId="{932A95A7-F580-4A98-AF4E-EE7459086C1B}" dt="2024-10-15T04:21:44.039" v="927" actId="20577"/>
        <pc:sldMkLst>
          <pc:docMk/>
          <pc:sldMk cId="3324446923" sldId="519"/>
        </pc:sldMkLst>
      </pc:sldChg>
      <pc:sldChg chg="modNotesTx">
        <pc:chgData name="Kerrie Shanahan" userId="ae473d9f-76e9-476f-892f-2674ea963afc" providerId="ADAL" clId="{932A95A7-F580-4A98-AF4E-EE7459086C1B}" dt="2024-10-15T23:30:23.434" v="1055" actId="20577"/>
        <pc:sldMkLst>
          <pc:docMk/>
          <pc:sldMk cId="409148390" sldId="520"/>
        </pc:sldMkLst>
      </pc:sldChg>
      <pc:sldChg chg="addSp delSp modSp add mod modClrScheme chgLayout modNotesTx">
        <pc:chgData name="Kerrie Shanahan" userId="ae473d9f-76e9-476f-892f-2674ea963afc" providerId="ADAL" clId="{932A95A7-F580-4A98-AF4E-EE7459086C1B}" dt="2024-10-16T01:41:51.728" v="1067" actId="20577"/>
        <pc:sldMkLst>
          <pc:docMk/>
          <pc:sldMk cId="3556024566" sldId="522"/>
        </pc:sldMkLst>
        <pc:picChg chg="add mod">
          <ac:chgData name="Kerrie Shanahan" userId="ae473d9f-76e9-476f-892f-2674ea963afc" providerId="ADAL" clId="{932A95A7-F580-4A98-AF4E-EE7459086C1B}" dt="2024-10-15T04:37:10.587" v="942"/>
          <ac:picMkLst>
            <pc:docMk/>
            <pc:sldMk cId="3556024566" sldId="522"/>
            <ac:picMk id="9" creationId="{BAB17E1B-9F9A-80C5-1A7D-672B574A0C96}"/>
          </ac:picMkLst>
        </pc:picChg>
      </pc:sldChg>
    </pc:docChg>
  </pc:docChgLst>
  <pc:docChgLst>
    <pc:chgData name="Emma Durbridge" userId="S::emma.durbridge@esa.edu.au::fa194594-074f-43bd-8de7-d322108f10cf" providerId="AD" clId="Web-{88AECB7C-13D7-BB9C-5C2C-8A42AAD64477}"/>
    <pc:docChg chg="mod">
      <pc:chgData name="Emma Durbridge" userId="S::emma.durbridge@esa.edu.au::fa194594-074f-43bd-8de7-d322108f10cf" providerId="AD" clId="Web-{88AECB7C-13D7-BB9C-5C2C-8A42AAD64477}" dt="2024-10-07T00:09:34.051" v="0"/>
      <pc:docMkLst>
        <pc:docMk/>
      </pc:docMkLst>
    </pc:docChg>
  </pc:docChgLst>
  <pc:docChgLst>
    <pc:chgData name="Liz Heynes" userId="e5ff50d5-f39a-42f6-9e9f-e790bcc8c38d" providerId="ADAL" clId="{3B9AC324-3E6A-4696-A4C2-6B2E85F6EC60}"/>
    <pc:docChg chg="modMainMaster">
      <pc:chgData name="Liz Heynes" userId="e5ff50d5-f39a-42f6-9e9f-e790bcc8c38d" providerId="ADAL" clId="{3B9AC324-3E6A-4696-A4C2-6B2E85F6EC60}" dt="2024-11-28T05:12:57.821" v="71" actId="20577"/>
      <pc:docMkLst>
        <pc:docMk/>
      </pc:docMkLst>
      <pc:sldMasterChg chg="modSldLayout">
        <pc:chgData name="Liz Heynes" userId="e5ff50d5-f39a-42f6-9e9f-e790bcc8c38d" providerId="ADAL" clId="{3B9AC324-3E6A-4696-A4C2-6B2E85F6EC60}" dt="2024-11-28T05:12:57.821" v="71" actId="20577"/>
        <pc:sldMasterMkLst>
          <pc:docMk/>
          <pc:sldMasterMk cId="1666965261" sldId="2147483765"/>
        </pc:sldMasterMkLst>
        <pc:sldLayoutChg chg="modSp mod">
          <pc:chgData name="Liz Heynes" userId="e5ff50d5-f39a-42f6-9e9f-e790bcc8c38d" providerId="ADAL" clId="{3B9AC324-3E6A-4696-A4C2-6B2E85F6EC60}" dt="2024-11-28T05:12:57.821" v="71" actId="20577"/>
          <pc:sldLayoutMkLst>
            <pc:docMk/>
            <pc:sldMasterMk cId="1666965261" sldId="2147483765"/>
            <pc:sldLayoutMk cId="3624646679" sldId="2147483790"/>
          </pc:sldLayoutMkLst>
          <pc:spChg chg="mod">
            <ac:chgData name="Liz Heynes" userId="e5ff50d5-f39a-42f6-9e9f-e790bcc8c38d" providerId="ADAL" clId="{3B9AC324-3E6A-4696-A4C2-6B2E85F6EC60}" dt="2024-11-28T05:12:57.821" v="71" actId="20577"/>
            <ac:spMkLst>
              <pc:docMk/>
              <pc:sldMasterMk cId="1666965261" sldId="2147483765"/>
              <pc:sldLayoutMk cId="3624646679" sldId="2147483790"/>
              <ac:spMk id="9" creationId="{AE901134-22D1-2F47-37DD-AF6A9D6F1E30}"/>
            </ac:spMkLst>
          </pc:spChg>
        </pc:sldLayoutChg>
        <pc:sldLayoutChg chg="addSp delSp modSp mod">
          <pc:chgData name="Liz Heynes" userId="e5ff50d5-f39a-42f6-9e9f-e790bcc8c38d" providerId="ADAL" clId="{3B9AC324-3E6A-4696-A4C2-6B2E85F6EC60}" dt="2024-11-28T05:03:09.092" v="53" actId="1037"/>
          <pc:sldLayoutMkLst>
            <pc:docMk/>
            <pc:sldMasterMk cId="1666965261" sldId="2147483765"/>
            <pc:sldLayoutMk cId="1743100570" sldId="2147483800"/>
          </pc:sldLayoutMkLst>
        </pc:sldLayoutChg>
      </pc:sldMasterChg>
    </pc:docChg>
  </pc:docChgLst>
  <pc:docChgLst>
    <pc:chgData name="Kerrie Shanahan" userId="ae473d9f-76e9-476f-892f-2674ea963afc" providerId="ADAL" clId="{4095C69F-A12C-4C29-BD18-428107E1FFCB}"/>
    <pc:docChg chg="undo custSel modSld modMainMaster">
      <pc:chgData name="Kerrie Shanahan" userId="ae473d9f-76e9-476f-892f-2674ea963afc" providerId="ADAL" clId="{4095C69F-A12C-4C29-BD18-428107E1FFCB}" dt="2024-10-01T23:32:24.417" v="246" actId="20577"/>
      <pc:docMkLst>
        <pc:docMk/>
      </pc:docMkLst>
      <pc:sldChg chg="modNotesTx">
        <pc:chgData name="Kerrie Shanahan" userId="ae473d9f-76e9-476f-892f-2674ea963afc" providerId="ADAL" clId="{4095C69F-A12C-4C29-BD18-428107E1FFCB}" dt="2024-10-01T23:22:34.053" v="51" actId="20577"/>
        <pc:sldMkLst>
          <pc:docMk/>
          <pc:sldMk cId="1652726119" sldId="509"/>
        </pc:sldMkLst>
      </pc:sldChg>
      <pc:sldChg chg="modNotesTx">
        <pc:chgData name="Kerrie Shanahan" userId="ae473d9f-76e9-476f-892f-2674ea963afc" providerId="ADAL" clId="{4095C69F-A12C-4C29-BD18-428107E1FFCB}" dt="2024-10-01T23:21:49.772" v="40" actId="20577"/>
        <pc:sldMkLst>
          <pc:docMk/>
          <pc:sldMk cId="3580694833" sldId="510"/>
        </pc:sldMkLst>
      </pc:sldChg>
      <pc:sldChg chg="mod chgLayout modNotesTx">
        <pc:chgData name="Kerrie Shanahan" userId="ae473d9f-76e9-476f-892f-2674ea963afc" providerId="ADAL" clId="{4095C69F-A12C-4C29-BD18-428107E1FFCB}" dt="2024-10-01T23:23:46.032" v="102" actId="20577"/>
        <pc:sldMkLst>
          <pc:docMk/>
          <pc:sldMk cId="702303488" sldId="511"/>
        </pc:sldMkLst>
      </pc:sldChg>
      <pc:sldChg chg="modNotesTx">
        <pc:chgData name="Kerrie Shanahan" userId="ae473d9f-76e9-476f-892f-2674ea963afc" providerId="ADAL" clId="{4095C69F-A12C-4C29-BD18-428107E1FFCB}" dt="2024-10-01T23:25:39.543" v="161" actId="20577"/>
        <pc:sldMkLst>
          <pc:docMk/>
          <pc:sldMk cId="2491177883" sldId="512"/>
        </pc:sldMkLst>
      </pc:sldChg>
      <pc:sldChg chg="modNotesTx">
        <pc:chgData name="Kerrie Shanahan" userId="ae473d9f-76e9-476f-892f-2674ea963afc" providerId="ADAL" clId="{4095C69F-A12C-4C29-BD18-428107E1FFCB}" dt="2024-10-01T23:26:13.376" v="162" actId="20577"/>
        <pc:sldMkLst>
          <pc:docMk/>
          <pc:sldMk cId="868684786" sldId="513"/>
        </pc:sldMkLst>
      </pc:sldChg>
      <pc:sldChg chg="modNotesTx">
        <pc:chgData name="Kerrie Shanahan" userId="ae473d9f-76e9-476f-892f-2674ea963afc" providerId="ADAL" clId="{4095C69F-A12C-4C29-BD18-428107E1FFCB}" dt="2024-10-01T23:27:27.156" v="166" actId="5793"/>
        <pc:sldMkLst>
          <pc:docMk/>
          <pc:sldMk cId="1971552586" sldId="515"/>
        </pc:sldMkLst>
      </pc:sldChg>
      <pc:sldChg chg="modNotesTx">
        <pc:chgData name="Kerrie Shanahan" userId="ae473d9f-76e9-476f-892f-2674ea963afc" providerId="ADAL" clId="{4095C69F-A12C-4C29-BD18-428107E1FFCB}" dt="2024-10-01T23:28:48.208" v="237" actId="20577"/>
        <pc:sldMkLst>
          <pc:docMk/>
          <pc:sldMk cId="3791891907" sldId="516"/>
        </pc:sldMkLst>
      </pc:sldChg>
      <pc:sldChg chg="modNotesTx">
        <pc:chgData name="Kerrie Shanahan" userId="ae473d9f-76e9-476f-892f-2674ea963afc" providerId="ADAL" clId="{4095C69F-A12C-4C29-BD18-428107E1FFCB}" dt="2024-10-01T23:30:23.499" v="244" actId="20577"/>
        <pc:sldMkLst>
          <pc:docMk/>
          <pc:sldMk cId="1921910358" sldId="517"/>
        </pc:sldMkLst>
      </pc:sldChg>
      <pc:sldChg chg="modNotesTx">
        <pc:chgData name="Kerrie Shanahan" userId="ae473d9f-76e9-476f-892f-2674ea963afc" providerId="ADAL" clId="{4095C69F-A12C-4C29-BD18-428107E1FFCB}" dt="2024-10-01T23:32:24.417" v="246" actId="20577"/>
        <pc:sldMkLst>
          <pc:docMk/>
          <pc:sldMk cId="409148390" sldId="520"/>
        </pc:sldMkLst>
      </pc:sldChg>
      <pc:sldMasterChg chg="modSldLayout">
        <pc:chgData name="Kerrie Shanahan" userId="ae473d9f-76e9-476f-892f-2674ea963afc" providerId="ADAL" clId="{4095C69F-A12C-4C29-BD18-428107E1FFCB}" dt="2024-10-01T02:16:23.005" v="17" actId="1076"/>
        <pc:sldMasterMkLst>
          <pc:docMk/>
          <pc:sldMasterMk cId="1666965261" sldId="2147483765"/>
        </pc:sldMasterMkLst>
        <pc:sldLayoutChg chg="delSp modSp">
          <pc:chgData name="Kerrie Shanahan" userId="ae473d9f-76e9-476f-892f-2674ea963afc" providerId="ADAL" clId="{4095C69F-A12C-4C29-BD18-428107E1FFCB}" dt="2024-10-01T02:13:11.197" v="7" actId="165"/>
          <pc:sldLayoutMkLst>
            <pc:docMk/>
            <pc:sldMasterMk cId="1666965261" sldId="2147483765"/>
            <pc:sldLayoutMk cId="3231273194" sldId="2147483698"/>
          </pc:sldLayoutMkLst>
          <pc:spChg chg="mod topLvl">
            <ac:chgData name="Kerrie Shanahan" userId="ae473d9f-76e9-476f-892f-2674ea963afc" providerId="ADAL" clId="{4095C69F-A12C-4C29-BD18-428107E1FFCB}" dt="2024-10-01T02:13:11.197" v="7" actId="165"/>
            <ac:spMkLst>
              <pc:docMk/>
              <pc:sldMasterMk cId="1666965261" sldId="2147483765"/>
              <pc:sldLayoutMk cId="3231273194" sldId="2147483698"/>
              <ac:spMk id="17" creationId="{5722A1E8-5C47-8341-A0A5-FB823995C90B}"/>
            </ac:spMkLst>
          </pc:spChg>
          <pc:picChg chg="mod topLvl">
            <ac:chgData name="Kerrie Shanahan" userId="ae473d9f-76e9-476f-892f-2674ea963afc" providerId="ADAL" clId="{4095C69F-A12C-4C29-BD18-428107E1FFCB}" dt="2024-10-01T02:13:11.197" v="7" actId="165"/>
            <ac:picMkLst>
              <pc:docMk/>
              <pc:sldMasterMk cId="1666965261" sldId="2147483765"/>
              <pc:sldLayoutMk cId="3231273194" sldId="2147483698"/>
              <ac:picMk id="21" creationId="{1696F51B-97E5-6140-8EC9-F895F6B810BD}"/>
            </ac:picMkLst>
          </pc:picChg>
        </pc:sldLayoutChg>
        <pc:sldLayoutChg chg="addSp delSp modSp mod">
          <pc:chgData name="Kerrie Shanahan" userId="ae473d9f-76e9-476f-892f-2674ea963afc" providerId="ADAL" clId="{4095C69F-A12C-4C29-BD18-428107E1FFCB}" dt="2024-10-01T02:16:23.005" v="17" actId="1076"/>
          <pc:sldLayoutMkLst>
            <pc:docMk/>
            <pc:sldMasterMk cId="1666965261" sldId="2147483765"/>
            <pc:sldLayoutMk cId="2919941381" sldId="2147483795"/>
          </pc:sldLayoutMkLst>
          <pc:spChg chg="mod">
            <ac:chgData name="Kerrie Shanahan" userId="ae473d9f-76e9-476f-892f-2674ea963afc" providerId="ADAL" clId="{4095C69F-A12C-4C29-BD18-428107E1FFCB}" dt="2024-10-01T02:15:57.736" v="14" actId="1076"/>
            <ac:spMkLst>
              <pc:docMk/>
              <pc:sldMasterMk cId="1666965261" sldId="2147483765"/>
              <pc:sldLayoutMk cId="2919941381" sldId="2147483795"/>
              <ac:spMk id="14" creationId="{A81043C3-9D2E-A566-965A-59AAD1857C51}"/>
            </ac:spMkLst>
          </pc:spChg>
          <pc:grpChg chg="mod">
            <ac:chgData name="Kerrie Shanahan" userId="ae473d9f-76e9-476f-892f-2674ea963afc" providerId="ADAL" clId="{4095C69F-A12C-4C29-BD18-428107E1FFCB}" dt="2024-10-01T02:16:23.005" v="17" actId="1076"/>
            <ac:grpSpMkLst>
              <pc:docMk/>
              <pc:sldMasterMk cId="1666965261" sldId="2147483765"/>
              <pc:sldLayoutMk cId="2919941381" sldId="2147483795"/>
              <ac:grpSpMk id="11" creationId="{BB84D091-A3D2-B746-3D29-F043FFC205D0}"/>
            </ac:grpSpMkLst>
          </pc:grpChg>
          <pc:picChg chg="add mod">
            <ac:chgData name="Kerrie Shanahan" userId="ae473d9f-76e9-476f-892f-2674ea963afc" providerId="ADAL" clId="{4095C69F-A12C-4C29-BD18-428107E1FFCB}" dt="2024-10-01T02:16:18.218" v="16" actId="1076"/>
            <ac:picMkLst>
              <pc:docMk/>
              <pc:sldMasterMk cId="1666965261" sldId="2147483765"/>
              <pc:sldLayoutMk cId="2919941381" sldId="2147483795"/>
              <ac:picMk id="15" creationId="{C1E88F3E-0796-17F5-0F8D-856A65126AC3}"/>
            </ac:picMkLst>
          </pc:picChg>
        </pc:sldLayoutChg>
        <pc:sldLayoutChg chg="addSp delSp modSp mod">
          <pc:chgData name="Kerrie Shanahan" userId="ae473d9f-76e9-476f-892f-2674ea963afc" providerId="ADAL" clId="{4095C69F-A12C-4C29-BD18-428107E1FFCB}" dt="2024-10-01T02:13:37.878" v="9" actId="1076"/>
          <pc:sldLayoutMkLst>
            <pc:docMk/>
            <pc:sldMasterMk cId="1666965261" sldId="2147483765"/>
            <pc:sldLayoutMk cId="4073267462" sldId="2147483796"/>
          </pc:sldLayoutMkLst>
          <pc:picChg chg="add mod">
            <ac:chgData name="Kerrie Shanahan" userId="ae473d9f-76e9-476f-892f-2674ea963afc" providerId="ADAL" clId="{4095C69F-A12C-4C29-BD18-428107E1FFCB}" dt="2024-10-01T02:13:37.878" v="9" actId="1076"/>
            <ac:picMkLst>
              <pc:docMk/>
              <pc:sldMasterMk cId="1666965261" sldId="2147483765"/>
              <pc:sldLayoutMk cId="4073267462" sldId="2147483796"/>
              <ac:picMk id="10" creationId="{066A0514-CF1A-3A3E-9F12-6D4F425854BB}"/>
            </ac:picMkLst>
          </pc:picChg>
        </pc:sldLayoutChg>
      </pc:sldMasterChg>
    </pc:docChg>
  </pc:docChgLst>
  <pc:docChgLst>
    <pc:chgData name="Kerrie Shanahan" userId="ae473d9f-76e9-476f-892f-2674ea963afc" providerId="ADAL" clId="{9AA6177F-9F1E-4A15-B4FE-7D9F5AF6A10E}"/>
    <pc:docChg chg="undo custSel delSld modSld">
      <pc:chgData name="Kerrie Shanahan" userId="ae473d9f-76e9-476f-892f-2674ea963afc" providerId="ADAL" clId="{9AA6177F-9F1E-4A15-B4FE-7D9F5AF6A10E}" dt="2024-10-08T04:24:15.522" v="100" actId="20577"/>
      <pc:docMkLst>
        <pc:docMk/>
      </pc:docMkLst>
      <pc:sldChg chg="modNotesTx">
        <pc:chgData name="Kerrie Shanahan" userId="ae473d9f-76e9-476f-892f-2674ea963afc" providerId="ADAL" clId="{9AA6177F-9F1E-4A15-B4FE-7D9F5AF6A10E}" dt="2024-10-06T23:24:41.989" v="6" actId="20577"/>
        <pc:sldMkLst>
          <pc:docMk/>
          <pc:sldMk cId="349643366" sldId="446"/>
        </pc:sldMkLst>
      </pc:sldChg>
      <pc:sldChg chg="mod modClrScheme chgLayout">
        <pc:chgData name="Kerrie Shanahan" userId="ae473d9f-76e9-476f-892f-2674ea963afc" providerId="ADAL" clId="{9AA6177F-9F1E-4A15-B4FE-7D9F5AF6A10E}" dt="2024-10-08T03:04:31.123" v="18" actId="700"/>
        <pc:sldMkLst>
          <pc:docMk/>
          <pc:sldMk cId="240114052" sldId="449"/>
        </pc:sldMkLst>
      </pc:sldChg>
      <pc:sldChg chg="addSp modSp">
        <pc:chgData name="Kerrie Shanahan" userId="ae473d9f-76e9-476f-892f-2674ea963afc" providerId="ADAL" clId="{9AA6177F-9F1E-4A15-B4FE-7D9F5AF6A10E}" dt="2024-10-02T05:22:59.059" v="1" actId="164"/>
        <pc:sldMkLst>
          <pc:docMk/>
          <pc:sldMk cId="1652726119" sldId="509"/>
        </pc:sldMkLst>
        <pc:spChg chg="mod">
          <ac:chgData name="Kerrie Shanahan" userId="ae473d9f-76e9-476f-892f-2674ea963afc" providerId="ADAL" clId="{9AA6177F-9F1E-4A15-B4FE-7D9F5AF6A10E}" dt="2024-10-02T05:22:59.059" v="1" actId="164"/>
          <ac:spMkLst>
            <pc:docMk/>
            <pc:sldMk cId="1652726119" sldId="509"/>
            <ac:spMk id="2" creationId="{8C8643EF-5E95-2EA4-41D8-1459D82534A8}"/>
          </ac:spMkLst>
        </pc:spChg>
        <pc:spChg chg="mod">
          <ac:chgData name="Kerrie Shanahan" userId="ae473d9f-76e9-476f-892f-2674ea963afc" providerId="ADAL" clId="{9AA6177F-9F1E-4A15-B4FE-7D9F5AF6A10E}" dt="2024-10-02T05:22:59.059" v="1" actId="164"/>
          <ac:spMkLst>
            <pc:docMk/>
            <pc:sldMk cId="1652726119" sldId="509"/>
            <ac:spMk id="3" creationId="{6CAAAD8B-16DF-8C3A-9B8C-0B7ACCE8733D}"/>
          </ac:spMkLst>
        </pc:spChg>
        <pc:spChg chg="mod">
          <ac:chgData name="Kerrie Shanahan" userId="ae473d9f-76e9-476f-892f-2674ea963afc" providerId="ADAL" clId="{9AA6177F-9F1E-4A15-B4FE-7D9F5AF6A10E}" dt="2024-10-02T05:22:59.059" v="1" actId="164"/>
          <ac:spMkLst>
            <pc:docMk/>
            <pc:sldMk cId="1652726119" sldId="509"/>
            <ac:spMk id="4" creationId="{F8169863-D3C2-2D8B-C3BE-279ADF06C9E6}"/>
          </ac:spMkLst>
        </pc:spChg>
        <pc:spChg chg="mod">
          <ac:chgData name="Kerrie Shanahan" userId="ae473d9f-76e9-476f-892f-2674ea963afc" providerId="ADAL" clId="{9AA6177F-9F1E-4A15-B4FE-7D9F5AF6A10E}" dt="2024-10-02T05:22:59.059" v="1" actId="164"/>
          <ac:spMkLst>
            <pc:docMk/>
            <pc:sldMk cId="1652726119" sldId="509"/>
            <ac:spMk id="5" creationId="{CDA13661-5B8E-8E3F-7072-8C0A450BB4DB}"/>
          </ac:spMkLst>
        </pc:spChg>
        <pc:spChg chg="mod">
          <ac:chgData name="Kerrie Shanahan" userId="ae473d9f-76e9-476f-892f-2674ea963afc" providerId="ADAL" clId="{9AA6177F-9F1E-4A15-B4FE-7D9F5AF6A10E}" dt="2024-10-02T05:22:59.059" v="1" actId="164"/>
          <ac:spMkLst>
            <pc:docMk/>
            <pc:sldMk cId="1652726119" sldId="509"/>
            <ac:spMk id="6" creationId="{11A7C06D-48D6-D753-DAD5-D5CBB1E2F96D}"/>
          </ac:spMkLst>
        </pc:spChg>
        <pc:spChg chg="mod">
          <ac:chgData name="Kerrie Shanahan" userId="ae473d9f-76e9-476f-892f-2674ea963afc" providerId="ADAL" clId="{9AA6177F-9F1E-4A15-B4FE-7D9F5AF6A10E}" dt="2024-10-02T05:22:59.059" v="1" actId="164"/>
          <ac:spMkLst>
            <pc:docMk/>
            <pc:sldMk cId="1652726119" sldId="509"/>
            <ac:spMk id="7" creationId="{97661B67-39B3-286B-A745-D223A451D2BE}"/>
          </ac:spMkLst>
        </pc:spChg>
      </pc:sldChg>
      <pc:sldChg chg="modNotesTx">
        <pc:chgData name="Kerrie Shanahan" userId="ae473d9f-76e9-476f-892f-2674ea963afc" providerId="ADAL" clId="{9AA6177F-9F1E-4A15-B4FE-7D9F5AF6A10E}" dt="2024-10-02T01:04:39.085" v="0" actId="20577"/>
        <pc:sldMkLst>
          <pc:docMk/>
          <pc:sldMk cId="3580694833" sldId="510"/>
        </pc:sldMkLst>
      </pc:sldChg>
      <pc:sldChg chg="addSp modSp modNotesTx">
        <pc:chgData name="Kerrie Shanahan" userId="ae473d9f-76e9-476f-892f-2674ea963afc" providerId="ADAL" clId="{9AA6177F-9F1E-4A15-B4FE-7D9F5AF6A10E}" dt="2024-10-07T22:53:55.313" v="17" actId="20577"/>
        <pc:sldMkLst>
          <pc:docMk/>
          <pc:sldMk cId="2491177883" sldId="512"/>
        </pc:sldMkLst>
        <pc:picChg chg="mod">
          <ac:chgData name="Kerrie Shanahan" userId="ae473d9f-76e9-476f-892f-2674ea963afc" providerId="ADAL" clId="{9AA6177F-9F1E-4A15-B4FE-7D9F5AF6A10E}" dt="2024-10-02T07:00:12.311" v="2" actId="164"/>
          <ac:picMkLst>
            <pc:docMk/>
            <pc:sldMk cId="2491177883" sldId="512"/>
            <ac:picMk id="3" creationId="{E9A903B1-8F1A-DFEC-4497-AD9FC84C9FC9}"/>
          </ac:picMkLst>
        </pc:picChg>
        <pc:picChg chg="mod">
          <ac:chgData name="Kerrie Shanahan" userId="ae473d9f-76e9-476f-892f-2674ea963afc" providerId="ADAL" clId="{9AA6177F-9F1E-4A15-B4FE-7D9F5AF6A10E}" dt="2024-10-02T07:00:12.311" v="2" actId="164"/>
          <ac:picMkLst>
            <pc:docMk/>
            <pc:sldMk cId="2491177883" sldId="512"/>
            <ac:picMk id="4" creationId="{78E42BA6-E451-6509-097B-E3E6B6458242}"/>
          </ac:picMkLst>
        </pc:picChg>
        <pc:picChg chg="mod">
          <ac:chgData name="Kerrie Shanahan" userId="ae473d9f-76e9-476f-892f-2674ea963afc" providerId="ADAL" clId="{9AA6177F-9F1E-4A15-B4FE-7D9F5AF6A10E}" dt="2024-10-02T07:00:12.311" v="2" actId="164"/>
          <ac:picMkLst>
            <pc:docMk/>
            <pc:sldMk cId="2491177883" sldId="512"/>
            <ac:picMk id="7" creationId="{1574D421-D3D3-3BD3-5639-CD621B5E5658}"/>
          </ac:picMkLst>
        </pc:picChg>
      </pc:sldChg>
      <pc:sldChg chg="modSp del mod">
        <pc:chgData name="Kerrie Shanahan" userId="ae473d9f-76e9-476f-892f-2674ea963afc" providerId="ADAL" clId="{9AA6177F-9F1E-4A15-B4FE-7D9F5AF6A10E}" dt="2024-10-07T22:25:02.786" v="10" actId="2696"/>
        <pc:sldMkLst>
          <pc:docMk/>
          <pc:sldMk cId="3791891907" sldId="516"/>
        </pc:sldMkLst>
      </pc:sldChg>
      <pc:sldChg chg="modNotesTx">
        <pc:chgData name="Kerrie Shanahan" userId="ae473d9f-76e9-476f-892f-2674ea963afc" providerId="ADAL" clId="{9AA6177F-9F1E-4A15-B4FE-7D9F5AF6A10E}" dt="2024-10-08T04:24:15.522" v="100" actId="20577"/>
        <pc:sldMkLst>
          <pc:docMk/>
          <pc:sldMk cId="1921910358" sldId="517"/>
        </pc:sldMkLst>
      </pc:sldChg>
      <pc:sldChg chg="modNotesTx">
        <pc:chgData name="Kerrie Shanahan" userId="ae473d9f-76e9-476f-892f-2674ea963afc" providerId="ADAL" clId="{9AA6177F-9F1E-4A15-B4FE-7D9F5AF6A10E}" dt="2024-10-06T23:56:48.198" v="7" actId="20577"/>
        <pc:sldMkLst>
          <pc:docMk/>
          <pc:sldMk cId="1797789494" sldId="518"/>
        </pc:sldMkLst>
      </pc:sldChg>
      <pc:sldChg chg="modNotesTx">
        <pc:chgData name="Kerrie Shanahan" userId="ae473d9f-76e9-476f-892f-2674ea963afc" providerId="ADAL" clId="{9AA6177F-9F1E-4A15-B4FE-7D9F5AF6A10E}" dt="2024-10-08T04:16:51.336" v="53" actId="20577"/>
        <pc:sldMkLst>
          <pc:docMk/>
          <pc:sldMk cId="3324446923" sldId="519"/>
        </pc:sldMkLst>
      </pc:sldChg>
      <pc:sldChg chg="del">
        <pc:chgData name="Kerrie Shanahan" userId="ae473d9f-76e9-476f-892f-2674ea963afc" providerId="ADAL" clId="{9AA6177F-9F1E-4A15-B4FE-7D9F5AF6A10E}" dt="2024-10-07T22:24:22.130" v="8" actId="2696"/>
        <pc:sldMkLst>
          <pc:docMk/>
          <pc:sldMk cId="3646029835" sldId="521"/>
        </pc:sldMkLst>
      </pc:sldChg>
      <pc:sldChg chg="del">
        <pc:chgData name="Kerrie Shanahan" userId="ae473d9f-76e9-476f-892f-2674ea963afc" providerId="ADAL" clId="{9AA6177F-9F1E-4A15-B4FE-7D9F5AF6A10E}" dt="2024-10-07T22:24:24.420" v="9" actId="2696"/>
        <pc:sldMkLst>
          <pc:docMk/>
          <pc:sldMk cId="3793721567" sldId="522"/>
        </pc:sldMkLst>
      </pc:sldChg>
    </pc:docChg>
  </pc:docChgLst>
  <pc:docChgLst>
    <pc:chgData name="Liz Heynes" userId="e5ff50d5-f39a-42f6-9e9f-e790bcc8c38d" providerId="ADAL" clId="{8CF5CFEB-A30D-444F-AB3E-62EF1D0898DE}"/>
    <pc:docChg chg="modSld">
      <pc:chgData name="Liz Heynes" userId="e5ff50d5-f39a-42f6-9e9f-e790bcc8c38d" providerId="ADAL" clId="{8CF5CFEB-A30D-444F-AB3E-62EF1D0898DE}" dt="2024-12-02T01:25:13.995" v="5" actId="207"/>
      <pc:docMkLst>
        <pc:docMk/>
      </pc:docMkLst>
      <pc:sldChg chg="modSp mod">
        <pc:chgData name="Liz Heynes" userId="e5ff50d5-f39a-42f6-9e9f-e790bcc8c38d" providerId="ADAL" clId="{8CF5CFEB-A30D-444F-AB3E-62EF1D0898DE}" dt="2024-12-02T01:24:35.334" v="1" actId="207"/>
        <pc:sldMkLst>
          <pc:docMk/>
          <pc:sldMk cId="868684786" sldId="513"/>
        </pc:sldMkLst>
        <pc:spChg chg="mod">
          <ac:chgData name="Liz Heynes" userId="e5ff50d5-f39a-42f6-9e9f-e790bcc8c38d" providerId="ADAL" clId="{8CF5CFEB-A30D-444F-AB3E-62EF1D0898DE}" dt="2024-12-02T01:24:35.334" v="1" actId="207"/>
          <ac:spMkLst>
            <pc:docMk/>
            <pc:sldMk cId="868684786" sldId="513"/>
            <ac:spMk id="2" creationId="{D7FAE549-BF0A-AD10-7AA9-0B72B1C2CF3B}"/>
          </ac:spMkLst>
        </pc:spChg>
      </pc:sldChg>
      <pc:sldChg chg="modSp mod">
        <pc:chgData name="Liz Heynes" userId="e5ff50d5-f39a-42f6-9e9f-e790bcc8c38d" providerId="ADAL" clId="{8CF5CFEB-A30D-444F-AB3E-62EF1D0898DE}" dt="2024-12-02T01:25:00.885" v="3" actId="207"/>
        <pc:sldMkLst>
          <pc:docMk/>
          <pc:sldMk cId="3071721794" sldId="527"/>
        </pc:sldMkLst>
        <pc:spChg chg="mod">
          <ac:chgData name="Liz Heynes" userId="e5ff50d5-f39a-42f6-9e9f-e790bcc8c38d" providerId="ADAL" clId="{8CF5CFEB-A30D-444F-AB3E-62EF1D0898DE}" dt="2024-12-02T01:25:00.885" v="3" actId="207"/>
          <ac:spMkLst>
            <pc:docMk/>
            <pc:sldMk cId="3071721794" sldId="527"/>
            <ac:spMk id="3" creationId="{C562056E-6594-8C1D-C348-E9C7E9F789EB}"/>
          </ac:spMkLst>
        </pc:spChg>
      </pc:sldChg>
      <pc:sldChg chg="modSp mod">
        <pc:chgData name="Liz Heynes" userId="e5ff50d5-f39a-42f6-9e9f-e790bcc8c38d" providerId="ADAL" clId="{8CF5CFEB-A30D-444F-AB3E-62EF1D0898DE}" dt="2024-12-02T01:25:13.995" v="5" actId="207"/>
        <pc:sldMkLst>
          <pc:docMk/>
          <pc:sldMk cId="4170689000" sldId="528"/>
        </pc:sldMkLst>
        <pc:spChg chg="mod">
          <ac:chgData name="Liz Heynes" userId="e5ff50d5-f39a-42f6-9e9f-e790bcc8c38d" providerId="ADAL" clId="{8CF5CFEB-A30D-444F-AB3E-62EF1D0898DE}" dt="2024-12-02T01:25:13.995" v="5" actId="207"/>
          <ac:spMkLst>
            <pc:docMk/>
            <pc:sldMk cId="4170689000" sldId="528"/>
            <ac:spMk id="2" creationId="{0F7C71DE-437B-664E-E90E-2E470C2A487A}"/>
          </ac:spMkLst>
        </pc:spChg>
      </pc:sldChg>
    </pc:docChg>
  </pc:docChgLst>
  <pc:docChgLst>
    <pc:chgData name="Emma Durbridge" userId="S::emma.durbridge@esa.edu.au::fa194594-074f-43bd-8de7-d322108f10cf" providerId="AD" clId="Web-{4F48BCC6-BE11-585C-0344-DAF6F5F3BCB3}"/>
    <pc:docChg chg="modSld">
      <pc:chgData name="Emma Durbridge" userId="S::emma.durbridge@esa.edu.au::fa194594-074f-43bd-8de7-d322108f10cf" providerId="AD" clId="Web-{4F48BCC6-BE11-585C-0344-DAF6F5F3BCB3}" dt="2024-10-11T01:35:13.769" v="12"/>
      <pc:docMkLst>
        <pc:docMk/>
      </pc:docMkLst>
      <pc:sldChg chg="modNotes">
        <pc:chgData name="Emma Durbridge" userId="S::emma.durbridge@esa.edu.au::fa194594-074f-43bd-8de7-d322108f10cf" providerId="AD" clId="Web-{4F48BCC6-BE11-585C-0344-DAF6F5F3BCB3}" dt="2024-10-11T01:35:13.769" v="12"/>
        <pc:sldMkLst>
          <pc:docMk/>
          <pc:sldMk cId="409148390" sldId="520"/>
        </pc:sldMkLst>
      </pc:sldChg>
    </pc:docChg>
  </pc:docChgLst>
  <pc:docChgLst>
    <pc:chgData name="Kerrie Shanahan" userId="ae473d9f-76e9-476f-892f-2674ea963afc" providerId="ADAL" clId="{47EE06FB-9847-4743-91A5-D0B3EB89AD48}"/>
    <pc:docChg chg="undo custSel addSld delSld modSld">
      <pc:chgData name="Kerrie Shanahan" userId="ae473d9f-76e9-476f-892f-2674ea963afc" providerId="ADAL" clId="{47EE06FB-9847-4743-91A5-D0B3EB89AD48}" dt="2024-11-27T05:16:12.504" v="1873" actId="13244"/>
      <pc:docMkLst>
        <pc:docMk/>
      </pc:docMkLst>
      <pc:sldChg chg="addSp modSp mod">
        <pc:chgData name="Kerrie Shanahan" userId="ae473d9f-76e9-476f-892f-2674ea963afc" providerId="ADAL" clId="{47EE06FB-9847-4743-91A5-D0B3EB89AD48}" dt="2024-11-27T05:08:39.591" v="1851" actId="13244"/>
        <pc:sldMkLst>
          <pc:docMk/>
          <pc:sldMk cId="4150549256" sldId="437"/>
        </pc:sldMkLst>
        <pc:spChg chg="add mod">
          <ac:chgData name="Kerrie Shanahan" userId="ae473d9f-76e9-476f-892f-2674ea963afc" providerId="ADAL" clId="{47EE06FB-9847-4743-91A5-D0B3EB89AD48}" dt="2024-11-27T05:08:39.591" v="1851" actId="13244"/>
          <ac:spMkLst>
            <pc:docMk/>
            <pc:sldMk cId="4150549256" sldId="437"/>
            <ac:spMk id="2" creationId="{BF536B22-FC6B-5DB4-4561-46869EBA19C7}"/>
          </ac:spMkLst>
        </pc:spChg>
        <pc:picChg chg="mod">
          <ac:chgData name="Kerrie Shanahan" userId="ae473d9f-76e9-476f-892f-2674ea963afc" providerId="ADAL" clId="{47EE06FB-9847-4743-91A5-D0B3EB89AD48}" dt="2024-11-27T04:10:50.917" v="852" actId="962"/>
          <ac:picMkLst>
            <pc:docMk/>
            <pc:sldMk cId="4150549256" sldId="437"/>
            <ac:picMk id="3" creationId="{1825C2BD-668D-1B47-A307-4478F57E8F9E}"/>
          </ac:picMkLst>
        </pc:picChg>
      </pc:sldChg>
      <pc:sldChg chg="modSp">
        <pc:chgData name="Kerrie Shanahan" userId="ae473d9f-76e9-476f-892f-2674ea963afc" providerId="ADAL" clId="{47EE06FB-9847-4743-91A5-D0B3EB89AD48}" dt="2024-11-27T05:11:28.165" v="1868" actId="13244"/>
        <pc:sldMkLst>
          <pc:docMk/>
          <pc:sldMk cId="3662316055" sldId="441"/>
        </pc:sldMkLst>
        <pc:spChg chg="mod">
          <ac:chgData name="Kerrie Shanahan" userId="ae473d9f-76e9-476f-892f-2674ea963afc" providerId="ADAL" clId="{47EE06FB-9847-4743-91A5-D0B3EB89AD48}" dt="2024-11-27T05:11:28.165" v="1868" actId="13244"/>
          <ac:spMkLst>
            <pc:docMk/>
            <pc:sldMk cId="3662316055" sldId="441"/>
            <ac:spMk id="3" creationId="{08C71E8F-868B-F248-BC52-8AE045F1A487}"/>
          </ac:spMkLst>
        </pc:spChg>
        <pc:spChg chg="mod">
          <ac:chgData name="Kerrie Shanahan" userId="ae473d9f-76e9-476f-892f-2674ea963afc" providerId="ADAL" clId="{47EE06FB-9847-4743-91A5-D0B3EB89AD48}" dt="2024-11-27T05:04:53.259" v="1825" actId="13244"/>
          <ac:spMkLst>
            <pc:docMk/>
            <pc:sldMk cId="3662316055" sldId="441"/>
            <ac:spMk id="8" creationId="{D8947796-C86B-7B4C-95FE-FF93BD835AA4}"/>
          </ac:spMkLst>
        </pc:spChg>
      </pc:sldChg>
      <pc:sldChg chg="addSp delSp modSp del mod modNotesTx">
        <pc:chgData name="Kerrie Shanahan" userId="ae473d9f-76e9-476f-892f-2674ea963afc" providerId="ADAL" clId="{47EE06FB-9847-4743-91A5-D0B3EB89AD48}" dt="2024-11-27T04:43:48.910" v="1538" actId="2696"/>
        <pc:sldMkLst>
          <pc:docMk/>
          <pc:sldMk cId="3790191868" sldId="442"/>
        </pc:sldMkLst>
      </pc:sldChg>
      <pc:sldChg chg="addSp delSp modSp del mod">
        <pc:chgData name="Kerrie Shanahan" userId="ae473d9f-76e9-476f-892f-2674ea963afc" providerId="ADAL" clId="{47EE06FB-9847-4743-91A5-D0B3EB89AD48}" dt="2024-11-27T04:46:31.748" v="1550" actId="2696"/>
        <pc:sldMkLst>
          <pc:docMk/>
          <pc:sldMk cId="1548968196" sldId="443"/>
        </pc:sldMkLst>
      </pc:sldChg>
      <pc:sldChg chg="addSp delSp modSp mod">
        <pc:chgData name="Kerrie Shanahan" userId="ae473d9f-76e9-476f-892f-2674ea963afc" providerId="ADAL" clId="{47EE06FB-9847-4743-91A5-D0B3EB89AD48}" dt="2024-11-27T05:05:15.902" v="1827" actId="13244"/>
        <pc:sldMkLst>
          <pc:docMk/>
          <pc:sldMk cId="1550106778" sldId="444"/>
        </pc:sldMkLst>
        <pc:spChg chg="add mod">
          <ac:chgData name="Kerrie Shanahan" userId="ae473d9f-76e9-476f-892f-2674ea963afc" providerId="ADAL" clId="{47EE06FB-9847-4743-91A5-D0B3EB89AD48}" dt="2024-11-27T05:05:15.902" v="1827" actId="13244"/>
          <ac:spMkLst>
            <pc:docMk/>
            <pc:sldMk cId="1550106778" sldId="444"/>
            <ac:spMk id="2" creationId="{2B24970E-BEA1-A1A3-7654-C2C109673866}"/>
          </ac:spMkLst>
        </pc:spChg>
        <pc:picChg chg="mod topLvl">
          <ac:chgData name="Kerrie Shanahan" userId="ae473d9f-76e9-476f-892f-2674ea963afc" providerId="ADAL" clId="{47EE06FB-9847-4743-91A5-D0B3EB89AD48}" dt="2024-11-26T22:49:44.026" v="545" actId="165"/>
          <ac:picMkLst>
            <pc:docMk/>
            <pc:sldMk cId="1550106778" sldId="444"/>
            <ac:picMk id="10" creationId="{381B381B-4F2B-68F5-1DC7-BCCEC5A4A3D3}"/>
          </ac:picMkLst>
        </pc:picChg>
        <pc:picChg chg="mod topLvl">
          <ac:chgData name="Kerrie Shanahan" userId="ae473d9f-76e9-476f-892f-2674ea963afc" providerId="ADAL" clId="{47EE06FB-9847-4743-91A5-D0B3EB89AD48}" dt="2024-11-26T22:49:44.026" v="545" actId="165"/>
          <ac:picMkLst>
            <pc:docMk/>
            <pc:sldMk cId="1550106778" sldId="444"/>
            <ac:picMk id="13" creationId="{CD70C51A-8F30-5C94-7B07-37BE9BD16CBB}"/>
          </ac:picMkLst>
        </pc:picChg>
        <pc:picChg chg="mod topLvl">
          <ac:chgData name="Kerrie Shanahan" userId="ae473d9f-76e9-476f-892f-2674ea963afc" providerId="ADAL" clId="{47EE06FB-9847-4743-91A5-D0B3EB89AD48}" dt="2024-11-26T22:49:44.026" v="545" actId="165"/>
          <ac:picMkLst>
            <pc:docMk/>
            <pc:sldMk cId="1550106778" sldId="444"/>
            <ac:picMk id="15" creationId="{A3593551-3147-266C-BB0C-FEE506406504}"/>
          </ac:picMkLst>
        </pc:picChg>
      </pc:sldChg>
      <pc:sldChg chg="addSp delSp modSp mod">
        <pc:chgData name="Kerrie Shanahan" userId="ae473d9f-76e9-476f-892f-2674ea963afc" providerId="ADAL" clId="{47EE06FB-9847-4743-91A5-D0B3EB89AD48}" dt="2024-11-27T05:05:23.719" v="1828" actId="13244"/>
        <pc:sldMkLst>
          <pc:docMk/>
          <pc:sldMk cId="2708634835" sldId="445"/>
        </pc:sldMkLst>
        <pc:spChg chg="add mod">
          <ac:chgData name="Kerrie Shanahan" userId="ae473d9f-76e9-476f-892f-2674ea963afc" providerId="ADAL" clId="{47EE06FB-9847-4743-91A5-D0B3EB89AD48}" dt="2024-11-27T05:05:23.719" v="1828" actId="13244"/>
          <ac:spMkLst>
            <pc:docMk/>
            <pc:sldMk cId="2708634835" sldId="445"/>
            <ac:spMk id="3" creationId="{714184A0-9304-F9C5-C16C-7712F71D0864}"/>
          </ac:spMkLst>
        </pc:spChg>
        <pc:picChg chg="mod topLvl">
          <ac:chgData name="Kerrie Shanahan" userId="ae473d9f-76e9-476f-892f-2674ea963afc" providerId="ADAL" clId="{47EE06FB-9847-4743-91A5-D0B3EB89AD48}" dt="2024-11-27T04:10:37.014" v="850" actId="962"/>
          <ac:picMkLst>
            <pc:docMk/>
            <pc:sldMk cId="2708634835" sldId="445"/>
            <ac:picMk id="4" creationId="{9C610390-4EA1-2117-6F60-349EC3AEF92B}"/>
          </ac:picMkLst>
        </pc:picChg>
        <pc:picChg chg="mod topLvl">
          <ac:chgData name="Kerrie Shanahan" userId="ae473d9f-76e9-476f-892f-2674ea963afc" providerId="ADAL" clId="{47EE06FB-9847-4743-91A5-D0B3EB89AD48}" dt="2024-11-26T22:49:47.644" v="546" actId="165"/>
          <ac:picMkLst>
            <pc:docMk/>
            <pc:sldMk cId="2708634835" sldId="445"/>
            <ac:picMk id="8" creationId="{45847658-D09B-158C-5ABF-31775BD19D3F}"/>
          </ac:picMkLst>
        </pc:picChg>
        <pc:picChg chg="mod topLvl">
          <ac:chgData name="Kerrie Shanahan" userId="ae473d9f-76e9-476f-892f-2674ea963afc" providerId="ADAL" clId="{47EE06FB-9847-4743-91A5-D0B3EB89AD48}" dt="2024-11-26T22:49:47.644" v="546" actId="165"/>
          <ac:picMkLst>
            <pc:docMk/>
            <pc:sldMk cId="2708634835" sldId="445"/>
            <ac:picMk id="10" creationId="{15819415-0E05-A105-2654-9E59730E659C}"/>
          </ac:picMkLst>
        </pc:picChg>
      </pc:sldChg>
      <pc:sldChg chg="modSp">
        <pc:chgData name="Kerrie Shanahan" userId="ae473d9f-76e9-476f-892f-2674ea963afc" providerId="ADAL" clId="{47EE06FB-9847-4743-91A5-D0B3EB89AD48}" dt="2024-11-27T05:08:58.429" v="1854" actId="13244"/>
        <pc:sldMkLst>
          <pc:docMk/>
          <pc:sldMk cId="349643366" sldId="446"/>
        </pc:sldMkLst>
        <pc:spChg chg="mod">
          <ac:chgData name="Kerrie Shanahan" userId="ae473d9f-76e9-476f-892f-2674ea963afc" providerId="ADAL" clId="{47EE06FB-9847-4743-91A5-D0B3EB89AD48}" dt="2024-11-27T05:08:51.831" v="1853" actId="13244"/>
          <ac:spMkLst>
            <pc:docMk/>
            <pc:sldMk cId="349643366" sldId="446"/>
            <ac:spMk id="4" creationId="{DA3D3666-F224-9147-BD4A-2407C6B422EA}"/>
          </ac:spMkLst>
        </pc:spChg>
        <pc:spChg chg="mod">
          <ac:chgData name="Kerrie Shanahan" userId="ae473d9f-76e9-476f-892f-2674ea963afc" providerId="ADAL" clId="{47EE06FB-9847-4743-91A5-D0B3EB89AD48}" dt="2024-11-27T05:08:58.429" v="1854" actId="13244"/>
          <ac:spMkLst>
            <pc:docMk/>
            <pc:sldMk cId="349643366" sldId="446"/>
            <ac:spMk id="5" creationId="{7587482E-8EA7-9A4B-8BB0-82C19620E538}"/>
          </ac:spMkLst>
        </pc:spChg>
        <pc:spChg chg="mod">
          <ac:chgData name="Kerrie Shanahan" userId="ae473d9f-76e9-476f-892f-2674ea963afc" providerId="ADAL" clId="{47EE06FB-9847-4743-91A5-D0B3EB89AD48}" dt="2024-11-27T05:08:48.233" v="1852" actId="13244"/>
          <ac:spMkLst>
            <pc:docMk/>
            <pc:sldMk cId="349643366" sldId="446"/>
            <ac:spMk id="6" creationId="{046B171E-3A15-B12C-EC47-1E363A36FB3B}"/>
          </ac:spMkLst>
        </pc:spChg>
      </pc:sldChg>
      <pc:sldChg chg="modSp">
        <pc:chgData name="Kerrie Shanahan" userId="ae473d9f-76e9-476f-892f-2674ea963afc" providerId="ADAL" clId="{47EE06FB-9847-4743-91A5-D0B3EB89AD48}" dt="2024-11-27T04:37:17.551" v="1515" actId="207"/>
        <pc:sldMkLst>
          <pc:docMk/>
          <pc:sldMk cId="3837448520" sldId="448"/>
        </pc:sldMkLst>
        <pc:spChg chg="mod">
          <ac:chgData name="Kerrie Shanahan" userId="ae473d9f-76e9-476f-892f-2674ea963afc" providerId="ADAL" clId="{47EE06FB-9847-4743-91A5-D0B3EB89AD48}" dt="2024-11-27T04:37:17.551" v="1515" actId="207"/>
          <ac:spMkLst>
            <pc:docMk/>
            <pc:sldMk cId="3837448520" sldId="448"/>
            <ac:spMk id="2" creationId="{51448E5E-5119-09EE-B279-D5F70AA27CD0}"/>
          </ac:spMkLst>
        </pc:spChg>
      </pc:sldChg>
      <pc:sldChg chg="addSp modSp mod">
        <pc:chgData name="Kerrie Shanahan" userId="ae473d9f-76e9-476f-892f-2674ea963afc" providerId="ADAL" clId="{47EE06FB-9847-4743-91A5-D0B3EB89AD48}" dt="2024-11-27T05:08:31.085" v="1850" actId="13244"/>
        <pc:sldMkLst>
          <pc:docMk/>
          <pc:sldMk cId="240114052" sldId="449"/>
        </pc:sldMkLst>
        <pc:spChg chg="add mod">
          <ac:chgData name="Kerrie Shanahan" userId="ae473d9f-76e9-476f-892f-2674ea963afc" providerId="ADAL" clId="{47EE06FB-9847-4743-91A5-D0B3EB89AD48}" dt="2024-11-27T05:07:59.076" v="1848" actId="13244"/>
          <ac:spMkLst>
            <pc:docMk/>
            <pc:sldMk cId="240114052" sldId="449"/>
            <ac:spMk id="5" creationId="{37DB2004-3048-4C3D-938F-1D8B15611AF1}"/>
          </ac:spMkLst>
        </pc:spChg>
        <pc:spChg chg="mod">
          <ac:chgData name="Kerrie Shanahan" userId="ae473d9f-76e9-476f-892f-2674ea963afc" providerId="ADAL" clId="{47EE06FB-9847-4743-91A5-D0B3EB89AD48}" dt="2024-11-27T05:08:21.822" v="1849" actId="13244"/>
          <ac:spMkLst>
            <pc:docMk/>
            <pc:sldMk cId="240114052" sldId="449"/>
            <ac:spMk id="25" creationId="{3182014F-9A9A-A9F9-C748-6353230F9681}"/>
          </ac:spMkLst>
        </pc:spChg>
        <pc:picChg chg="mod">
          <ac:chgData name="Kerrie Shanahan" userId="ae473d9f-76e9-476f-892f-2674ea963afc" providerId="ADAL" clId="{47EE06FB-9847-4743-91A5-D0B3EB89AD48}" dt="2024-11-27T05:08:31.085" v="1850" actId="13244"/>
          <ac:picMkLst>
            <pc:docMk/>
            <pc:sldMk cId="240114052" sldId="449"/>
            <ac:picMk id="13" creationId="{1ECB83B1-15EA-5D52-724A-394F20CA344E}"/>
          </ac:picMkLst>
        </pc:picChg>
      </pc:sldChg>
      <pc:sldChg chg="del modNotesTx">
        <pc:chgData name="Kerrie Shanahan" userId="ae473d9f-76e9-476f-892f-2674ea963afc" providerId="ADAL" clId="{47EE06FB-9847-4743-91A5-D0B3EB89AD48}" dt="2024-11-27T04:51:11.053" v="1589" actId="2696"/>
        <pc:sldMkLst>
          <pc:docMk/>
          <pc:sldMk cId="536094152" sldId="466"/>
        </pc:sldMkLst>
      </pc:sldChg>
      <pc:sldChg chg="del modNotesTx">
        <pc:chgData name="Kerrie Shanahan" userId="ae473d9f-76e9-476f-892f-2674ea963afc" providerId="ADAL" clId="{47EE06FB-9847-4743-91A5-D0B3EB89AD48}" dt="2024-11-27T04:52:36.492" v="1605" actId="2696"/>
        <pc:sldMkLst>
          <pc:docMk/>
          <pc:sldMk cId="3096463887" sldId="468"/>
        </pc:sldMkLst>
      </pc:sldChg>
      <pc:sldChg chg="del modNotesTx">
        <pc:chgData name="Kerrie Shanahan" userId="ae473d9f-76e9-476f-892f-2674ea963afc" providerId="ADAL" clId="{47EE06FB-9847-4743-91A5-D0B3EB89AD48}" dt="2024-11-27T04:56:09.352" v="1685" actId="2696"/>
        <pc:sldMkLst>
          <pc:docMk/>
          <pc:sldMk cId="3461911102" sldId="469"/>
        </pc:sldMkLst>
      </pc:sldChg>
      <pc:sldChg chg="del modNotesTx">
        <pc:chgData name="Kerrie Shanahan" userId="ae473d9f-76e9-476f-892f-2674ea963afc" providerId="ADAL" clId="{47EE06FB-9847-4743-91A5-D0B3EB89AD48}" dt="2024-11-27T04:56:11.782" v="1686" actId="2696"/>
        <pc:sldMkLst>
          <pc:docMk/>
          <pc:sldMk cId="3868218024" sldId="470"/>
        </pc:sldMkLst>
      </pc:sldChg>
      <pc:sldChg chg="del modNotesTx">
        <pc:chgData name="Kerrie Shanahan" userId="ae473d9f-76e9-476f-892f-2674ea963afc" providerId="ADAL" clId="{47EE06FB-9847-4743-91A5-D0B3EB89AD48}" dt="2024-11-27T04:56:13.862" v="1687" actId="2696"/>
        <pc:sldMkLst>
          <pc:docMk/>
          <pc:sldMk cId="2325795097" sldId="471"/>
        </pc:sldMkLst>
      </pc:sldChg>
      <pc:sldChg chg="modSp mod modNotesTx">
        <pc:chgData name="Kerrie Shanahan" userId="ae473d9f-76e9-476f-892f-2674ea963afc" providerId="ADAL" clId="{47EE06FB-9847-4743-91A5-D0B3EB89AD48}" dt="2024-11-27T05:06:51.538" v="1839" actId="13244"/>
        <pc:sldMkLst>
          <pc:docMk/>
          <pc:sldMk cId="2806691242" sldId="472"/>
        </pc:sldMkLst>
        <pc:spChg chg="mod">
          <ac:chgData name="Kerrie Shanahan" userId="ae473d9f-76e9-476f-892f-2674ea963afc" providerId="ADAL" clId="{47EE06FB-9847-4743-91A5-D0B3EB89AD48}" dt="2024-11-27T05:06:51.538" v="1839" actId="13244"/>
          <ac:spMkLst>
            <pc:docMk/>
            <pc:sldMk cId="2806691242" sldId="472"/>
            <ac:spMk id="4" creationId="{E653B81E-402F-3FB0-A43F-F3FA4E40F9DE}"/>
          </ac:spMkLst>
        </pc:spChg>
      </pc:sldChg>
      <pc:sldChg chg="modSp mod modNotesTx">
        <pc:chgData name="Kerrie Shanahan" userId="ae473d9f-76e9-476f-892f-2674ea963afc" providerId="ADAL" clId="{47EE06FB-9847-4743-91A5-D0B3EB89AD48}" dt="2024-11-27T05:06:56.161" v="1840" actId="13244"/>
        <pc:sldMkLst>
          <pc:docMk/>
          <pc:sldMk cId="2667868244" sldId="473"/>
        </pc:sldMkLst>
        <pc:spChg chg="mod">
          <ac:chgData name="Kerrie Shanahan" userId="ae473d9f-76e9-476f-892f-2674ea963afc" providerId="ADAL" clId="{47EE06FB-9847-4743-91A5-D0B3EB89AD48}" dt="2024-11-27T05:06:56.161" v="1840" actId="13244"/>
          <ac:spMkLst>
            <pc:docMk/>
            <pc:sldMk cId="2667868244" sldId="473"/>
            <ac:spMk id="3" creationId="{E624C662-66DA-5305-D031-82AFF169DA59}"/>
          </ac:spMkLst>
        </pc:spChg>
      </pc:sldChg>
      <pc:sldChg chg="modSp mod modNotesTx">
        <pc:chgData name="Kerrie Shanahan" userId="ae473d9f-76e9-476f-892f-2674ea963afc" providerId="ADAL" clId="{47EE06FB-9847-4743-91A5-D0B3EB89AD48}" dt="2024-11-27T05:10:41.050" v="1866" actId="13244"/>
        <pc:sldMkLst>
          <pc:docMk/>
          <pc:sldMk cId="908412850" sldId="475"/>
        </pc:sldMkLst>
        <pc:spChg chg="mod">
          <ac:chgData name="Kerrie Shanahan" userId="ae473d9f-76e9-476f-892f-2674ea963afc" providerId="ADAL" clId="{47EE06FB-9847-4743-91A5-D0B3EB89AD48}" dt="2024-11-27T05:10:41.050" v="1866" actId="13244"/>
          <ac:spMkLst>
            <pc:docMk/>
            <pc:sldMk cId="908412850" sldId="475"/>
            <ac:spMk id="2" creationId="{8A64AAB0-FA3E-AA9F-9ED0-3D40DF1A1D44}"/>
          </ac:spMkLst>
        </pc:spChg>
      </pc:sldChg>
      <pc:sldChg chg="modSp mod modNotesTx">
        <pc:chgData name="Kerrie Shanahan" userId="ae473d9f-76e9-476f-892f-2674ea963afc" providerId="ADAL" clId="{47EE06FB-9847-4743-91A5-D0B3EB89AD48}" dt="2024-11-27T05:07:21.460" v="1842" actId="13244"/>
        <pc:sldMkLst>
          <pc:docMk/>
          <pc:sldMk cId="1716554648" sldId="476"/>
        </pc:sldMkLst>
        <pc:spChg chg="mod">
          <ac:chgData name="Kerrie Shanahan" userId="ae473d9f-76e9-476f-892f-2674ea963afc" providerId="ADAL" clId="{47EE06FB-9847-4743-91A5-D0B3EB89AD48}" dt="2024-11-27T05:07:21.460" v="1842" actId="13244"/>
          <ac:spMkLst>
            <pc:docMk/>
            <pc:sldMk cId="1716554648" sldId="476"/>
            <ac:spMk id="2" creationId="{B191D567-8E88-1CA0-E116-614421795696}"/>
          </ac:spMkLst>
        </pc:spChg>
      </pc:sldChg>
      <pc:sldChg chg="addSp modSp mod modNotesTx">
        <pc:chgData name="Kerrie Shanahan" userId="ae473d9f-76e9-476f-892f-2674ea963afc" providerId="ADAL" clId="{47EE06FB-9847-4743-91A5-D0B3EB89AD48}" dt="2024-11-27T05:07:31.549" v="1844" actId="13244"/>
        <pc:sldMkLst>
          <pc:docMk/>
          <pc:sldMk cId="3005270447" sldId="480"/>
        </pc:sldMkLst>
        <pc:spChg chg="add mod">
          <ac:chgData name="Kerrie Shanahan" userId="ae473d9f-76e9-476f-892f-2674ea963afc" providerId="ADAL" clId="{47EE06FB-9847-4743-91A5-D0B3EB89AD48}" dt="2024-11-27T05:07:31.549" v="1844" actId="13244"/>
          <ac:spMkLst>
            <pc:docMk/>
            <pc:sldMk cId="3005270447" sldId="480"/>
            <ac:spMk id="3" creationId="{0B19CCEC-0458-A55B-AA2F-56E760523FF1}"/>
          </ac:spMkLst>
        </pc:spChg>
      </pc:sldChg>
      <pc:sldChg chg="del modNotesTx">
        <pc:chgData name="Kerrie Shanahan" userId="ae473d9f-76e9-476f-892f-2674ea963afc" providerId="ADAL" clId="{47EE06FB-9847-4743-91A5-D0B3EB89AD48}" dt="2024-11-27T04:51:54.585" v="1597" actId="2696"/>
        <pc:sldMkLst>
          <pc:docMk/>
          <pc:sldMk cId="4152176365" sldId="496"/>
        </pc:sldMkLst>
      </pc:sldChg>
      <pc:sldChg chg="modSp mod modNotesTx">
        <pc:chgData name="Kerrie Shanahan" userId="ae473d9f-76e9-476f-892f-2674ea963afc" providerId="ADAL" clId="{47EE06FB-9847-4743-91A5-D0B3EB89AD48}" dt="2024-11-27T05:07:05.249" v="1841" actId="13244"/>
        <pc:sldMkLst>
          <pc:docMk/>
          <pc:sldMk cId="3577013097" sldId="498"/>
        </pc:sldMkLst>
        <pc:spChg chg="mod">
          <ac:chgData name="Kerrie Shanahan" userId="ae473d9f-76e9-476f-892f-2674ea963afc" providerId="ADAL" clId="{47EE06FB-9847-4743-91A5-D0B3EB89AD48}" dt="2024-11-27T05:07:05.249" v="1841" actId="13244"/>
          <ac:spMkLst>
            <pc:docMk/>
            <pc:sldMk cId="3577013097" sldId="498"/>
            <ac:spMk id="3" creationId="{76CAAFB9-6CFF-4C0E-6AB3-8295BCD13083}"/>
          </ac:spMkLst>
        </pc:spChg>
      </pc:sldChg>
      <pc:sldChg chg="modSp mod modNotesTx">
        <pc:chgData name="Kerrie Shanahan" userId="ae473d9f-76e9-476f-892f-2674ea963afc" providerId="ADAL" clId="{47EE06FB-9847-4743-91A5-D0B3EB89AD48}" dt="2024-11-27T05:07:26.624" v="1843" actId="13244"/>
        <pc:sldMkLst>
          <pc:docMk/>
          <pc:sldMk cId="2230884598" sldId="499"/>
        </pc:sldMkLst>
        <pc:spChg chg="mod">
          <ac:chgData name="Kerrie Shanahan" userId="ae473d9f-76e9-476f-892f-2674ea963afc" providerId="ADAL" clId="{47EE06FB-9847-4743-91A5-D0B3EB89AD48}" dt="2024-11-27T05:07:26.624" v="1843" actId="13244"/>
          <ac:spMkLst>
            <pc:docMk/>
            <pc:sldMk cId="2230884598" sldId="499"/>
            <ac:spMk id="2" creationId="{49DF3CBF-8202-33A3-B774-53446D87C9E8}"/>
          </ac:spMkLst>
        </pc:spChg>
      </pc:sldChg>
      <pc:sldChg chg="addSp modSp mod modNotesTx">
        <pc:chgData name="Kerrie Shanahan" userId="ae473d9f-76e9-476f-892f-2674ea963afc" providerId="ADAL" clId="{47EE06FB-9847-4743-91A5-D0B3EB89AD48}" dt="2024-11-27T05:07:46.759" v="1846" actId="13244"/>
        <pc:sldMkLst>
          <pc:docMk/>
          <pc:sldMk cId="3426776120" sldId="502"/>
        </pc:sldMkLst>
        <pc:spChg chg="add mod">
          <ac:chgData name="Kerrie Shanahan" userId="ae473d9f-76e9-476f-892f-2674ea963afc" providerId="ADAL" clId="{47EE06FB-9847-4743-91A5-D0B3EB89AD48}" dt="2024-11-27T05:07:46.759" v="1846" actId="13244"/>
          <ac:spMkLst>
            <pc:docMk/>
            <pc:sldMk cId="3426776120" sldId="502"/>
            <ac:spMk id="2" creationId="{949AB077-59AF-FB5F-2FE1-E64BEB0CA9F7}"/>
          </ac:spMkLst>
        </pc:spChg>
      </pc:sldChg>
      <pc:sldChg chg="addSp modSp mod modNotesTx">
        <pc:chgData name="Kerrie Shanahan" userId="ae473d9f-76e9-476f-892f-2674ea963afc" providerId="ADAL" clId="{47EE06FB-9847-4743-91A5-D0B3EB89AD48}" dt="2024-11-27T05:07:50.759" v="1847" actId="13244"/>
        <pc:sldMkLst>
          <pc:docMk/>
          <pc:sldMk cId="48479127" sldId="505"/>
        </pc:sldMkLst>
        <pc:spChg chg="add mod">
          <ac:chgData name="Kerrie Shanahan" userId="ae473d9f-76e9-476f-892f-2674ea963afc" providerId="ADAL" clId="{47EE06FB-9847-4743-91A5-D0B3EB89AD48}" dt="2024-11-27T05:07:50.759" v="1847" actId="13244"/>
          <ac:spMkLst>
            <pc:docMk/>
            <pc:sldMk cId="48479127" sldId="505"/>
            <ac:spMk id="2" creationId="{BF28F3E4-0C49-DEE2-82D4-250061D1C2B7}"/>
          </ac:spMkLst>
        </pc:spChg>
      </pc:sldChg>
      <pc:sldChg chg="addSp modSp mod modNotesTx">
        <pc:chgData name="Kerrie Shanahan" userId="ae473d9f-76e9-476f-892f-2674ea963afc" providerId="ADAL" clId="{47EE06FB-9847-4743-91A5-D0B3EB89AD48}" dt="2024-11-27T05:07:35.679" v="1845" actId="13244"/>
        <pc:sldMkLst>
          <pc:docMk/>
          <pc:sldMk cId="4156404823" sldId="507"/>
        </pc:sldMkLst>
        <pc:spChg chg="add mod">
          <ac:chgData name="Kerrie Shanahan" userId="ae473d9f-76e9-476f-892f-2674ea963afc" providerId="ADAL" clId="{47EE06FB-9847-4743-91A5-D0B3EB89AD48}" dt="2024-11-27T05:07:35.679" v="1845" actId="13244"/>
          <ac:spMkLst>
            <pc:docMk/>
            <pc:sldMk cId="4156404823" sldId="507"/>
            <ac:spMk id="3" creationId="{4CB19276-C4F8-EC8E-189F-2D84C2A84536}"/>
          </ac:spMkLst>
        </pc:spChg>
      </pc:sldChg>
      <pc:sldChg chg="addSp delSp modSp mod">
        <pc:chgData name="Kerrie Shanahan" userId="ae473d9f-76e9-476f-892f-2674ea963afc" providerId="ADAL" clId="{47EE06FB-9847-4743-91A5-D0B3EB89AD48}" dt="2024-11-27T05:03:12.910" v="1814" actId="13244"/>
        <pc:sldMkLst>
          <pc:docMk/>
          <pc:sldMk cId="1652726119" sldId="509"/>
        </pc:sldMkLst>
        <pc:spChg chg="mod topLvl">
          <ac:chgData name="Kerrie Shanahan" userId="ae473d9f-76e9-476f-892f-2674ea963afc" providerId="ADAL" clId="{47EE06FB-9847-4743-91A5-D0B3EB89AD48}" dt="2024-11-27T03:57:24.660" v="658" actId="962"/>
          <ac:spMkLst>
            <pc:docMk/>
            <pc:sldMk cId="1652726119" sldId="509"/>
            <ac:spMk id="2" creationId="{8C8643EF-5E95-2EA4-41D8-1459D82534A8}"/>
          </ac:spMkLst>
        </pc:spChg>
        <pc:spChg chg="mod topLvl">
          <ac:chgData name="Kerrie Shanahan" userId="ae473d9f-76e9-476f-892f-2674ea963afc" providerId="ADAL" clId="{47EE06FB-9847-4743-91A5-D0B3EB89AD48}" dt="2024-11-27T03:57:56.977" v="722" actId="962"/>
          <ac:spMkLst>
            <pc:docMk/>
            <pc:sldMk cId="1652726119" sldId="509"/>
            <ac:spMk id="3" creationId="{6CAAAD8B-16DF-8C3A-9B8C-0B7ACCE8733D}"/>
          </ac:spMkLst>
        </pc:spChg>
        <pc:spChg chg="mod topLvl">
          <ac:chgData name="Kerrie Shanahan" userId="ae473d9f-76e9-476f-892f-2674ea963afc" providerId="ADAL" clId="{47EE06FB-9847-4743-91A5-D0B3EB89AD48}" dt="2024-11-27T05:03:05.041" v="1812" actId="13244"/>
          <ac:spMkLst>
            <pc:docMk/>
            <pc:sldMk cId="1652726119" sldId="509"/>
            <ac:spMk id="4" creationId="{F8169863-D3C2-2D8B-C3BE-279ADF06C9E6}"/>
          </ac:spMkLst>
        </pc:spChg>
        <pc:spChg chg="mod topLvl">
          <ac:chgData name="Kerrie Shanahan" userId="ae473d9f-76e9-476f-892f-2674ea963afc" providerId="ADAL" clId="{47EE06FB-9847-4743-91A5-D0B3EB89AD48}" dt="2024-11-27T03:58:01.393" v="738" actId="962"/>
          <ac:spMkLst>
            <pc:docMk/>
            <pc:sldMk cId="1652726119" sldId="509"/>
            <ac:spMk id="5" creationId="{CDA13661-5B8E-8E3F-7072-8C0A450BB4DB}"/>
          </ac:spMkLst>
        </pc:spChg>
        <pc:spChg chg="mod topLvl">
          <ac:chgData name="Kerrie Shanahan" userId="ae473d9f-76e9-476f-892f-2674ea963afc" providerId="ADAL" clId="{47EE06FB-9847-4743-91A5-D0B3EB89AD48}" dt="2024-11-27T05:03:09.180" v="1813" actId="13244"/>
          <ac:spMkLst>
            <pc:docMk/>
            <pc:sldMk cId="1652726119" sldId="509"/>
            <ac:spMk id="6" creationId="{11A7C06D-48D6-D753-DAD5-D5CBB1E2F96D}"/>
          </ac:spMkLst>
        </pc:spChg>
        <pc:spChg chg="mod topLvl">
          <ac:chgData name="Kerrie Shanahan" userId="ae473d9f-76e9-476f-892f-2674ea963afc" providerId="ADAL" clId="{47EE06FB-9847-4743-91A5-D0B3EB89AD48}" dt="2024-11-27T05:03:00.762" v="1811" actId="13244"/>
          <ac:spMkLst>
            <pc:docMk/>
            <pc:sldMk cId="1652726119" sldId="509"/>
            <ac:spMk id="7" creationId="{97661B67-39B3-286B-A745-D223A451D2BE}"/>
          </ac:spMkLst>
        </pc:spChg>
        <pc:spChg chg="add mod">
          <ac:chgData name="Kerrie Shanahan" userId="ae473d9f-76e9-476f-892f-2674ea963afc" providerId="ADAL" clId="{47EE06FB-9847-4743-91A5-D0B3EB89AD48}" dt="2024-11-27T05:03:12.910" v="1814" actId="13244"/>
          <ac:spMkLst>
            <pc:docMk/>
            <pc:sldMk cId="1652726119" sldId="509"/>
            <ac:spMk id="9" creationId="{34584221-7213-FA41-1F52-340E75054E60}"/>
          </ac:spMkLst>
        </pc:spChg>
      </pc:sldChg>
      <pc:sldChg chg="addSp delSp modSp mod">
        <pc:chgData name="Kerrie Shanahan" userId="ae473d9f-76e9-476f-892f-2674ea963afc" providerId="ADAL" clId="{47EE06FB-9847-4743-91A5-D0B3EB89AD48}" dt="2024-11-27T05:10:14.562" v="1864" actId="13244"/>
        <pc:sldMkLst>
          <pc:docMk/>
          <pc:sldMk cId="3580694833" sldId="510"/>
        </pc:sldMkLst>
        <pc:spChg chg="add mod">
          <ac:chgData name="Kerrie Shanahan" userId="ae473d9f-76e9-476f-892f-2674ea963afc" providerId="ADAL" clId="{47EE06FB-9847-4743-91A5-D0B3EB89AD48}" dt="2024-11-27T05:09:44.477" v="1857" actId="13244"/>
          <ac:spMkLst>
            <pc:docMk/>
            <pc:sldMk cId="3580694833" sldId="510"/>
            <ac:spMk id="2" creationId="{E68FA44C-28D2-4D74-7B69-2D7454482FDD}"/>
          </ac:spMkLst>
        </pc:spChg>
        <pc:spChg chg="mod topLvl">
          <ac:chgData name="Kerrie Shanahan" userId="ae473d9f-76e9-476f-892f-2674ea963afc" providerId="ADAL" clId="{47EE06FB-9847-4743-91A5-D0B3EB89AD48}" dt="2024-11-27T05:10:14.562" v="1864" actId="13244"/>
          <ac:spMkLst>
            <pc:docMk/>
            <pc:sldMk cId="3580694833" sldId="510"/>
            <ac:spMk id="20" creationId="{2D0EE3DF-EB96-895F-ABBB-C1A2707052BF}"/>
          </ac:spMkLst>
        </pc:spChg>
        <pc:picChg chg="mod topLvl">
          <ac:chgData name="Kerrie Shanahan" userId="ae473d9f-76e9-476f-892f-2674ea963afc" providerId="ADAL" clId="{47EE06FB-9847-4743-91A5-D0B3EB89AD48}" dt="2024-11-27T05:09:57.294" v="1860" actId="13244"/>
          <ac:picMkLst>
            <pc:docMk/>
            <pc:sldMk cId="3580694833" sldId="510"/>
            <ac:picMk id="13" creationId="{478C22C1-5571-C4BA-E001-057866267EA5}"/>
          </ac:picMkLst>
        </pc:picChg>
        <pc:picChg chg="mod topLvl">
          <ac:chgData name="Kerrie Shanahan" userId="ae473d9f-76e9-476f-892f-2674ea963afc" providerId="ADAL" clId="{47EE06FB-9847-4743-91A5-D0B3EB89AD48}" dt="2024-11-27T05:10:05.564" v="1862" actId="13244"/>
          <ac:picMkLst>
            <pc:docMk/>
            <pc:sldMk cId="3580694833" sldId="510"/>
            <ac:picMk id="17" creationId="{F1C411B8-96F9-02DC-5129-131156B7E2BC}"/>
          </ac:picMkLst>
        </pc:picChg>
        <pc:picChg chg="mod topLvl">
          <ac:chgData name="Kerrie Shanahan" userId="ae473d9f-76e9-476f-892f-2674ea963afc" providerId="ADAL" clId="{47EE06FB-9847-4743-91A5-D0B3EB89AD48}" dt="2024-11-27T05:09:53.920" v="1859" actId="13244"/>
          <ac:picMkLst>
            <pc:docMk/>
            <pc:sldMk cId="3580694833" sldId="510"/>
            <ac:picMk id="19" creationId="{3E2E6BB2-3A99-7A0F-CB7B-C3CEFBCA9EE3}"/>
          </ac:picMkLst>
        </pc:picChg>
        <pc:picChg chg="mod topLvl">
          <ac:chgData name="Kerrie Shanahan" userId="ae473d9f-76e9-476f-892f-2674ea963afc" providerId="ADAL" clId="{47EE06FB-9847-4743-91A5-D0B3EB89AD48}" dt="2024-11-27T05:10:08.779" v="1863" actId="13244"/>
          <ac:picMkLst>
            <pc:docMk/>
            <pc:sldMk cId="3580694833" sldId="510"/>
            <ac:picMk id="22" creationId="{7B83B044-FA56-E998-60FC-D433EADCEFA9}"/>
          </ac:picMkLst>
        </pc:picChg>
        <pc:picChg chg="mod topLvl">
          <ac:chgData name="Kerrie Shanahan" userId="ae473d9f-76e9-476f-892f-2674ea963afc" providerId="ADAL" clId="{47EE06FB-9847-4743-91A5-D0B3EB89AD48}" dt="2024-11-27T05:10:02.759" v="1861" actId="13244"/>
          <ac:picMkLst>
            <pc:docMk/>
            <pc:sldMk cId="3580694833" sldId="510"/>
            <ac:picMk id="24" creationId="{804136B4-47FF-EEE6-575A-91F3802C6CB7}"/>
          </ac:picMkLst>
        </pc:picChg>
        <pc:picChg chg="mod topLvl">
          <ac:chgData name="Kerrie Shanahan" userId="ae473d9f-76e9-476f-892f-2674ea963afc" providerId="ADAL" clId="{47EE06FB-9847-4743-91A5-D0B3EB89AD48}" dt="2024-11-27T05:09:50.429" v="1858" actId="13244"/>
          <ac:picMkLst>
            <pc:docMk/>
            <pc:sldMk cId="3580694833" sldId="510"/>
            <ac:picMk id="26" creationId="{5FA344B6-7E96-C328-3BA3-7D5B4F2972E3}"/>
          </ac:picMkLst>
        </pc:picChg>
      </pc:sldChg>
      <pc:sldChg chg="addSp modSp mod modNotesTx">
        <pc:chgData name="Kerrie Shanahan" userId="ae473d9f-76e9-476f-892f-2674ea963afc" providerId="ADAL" clId="{47EE06FB-9847-4743-91A5-D0B3EB89AD48}" dt="2024-11-27T04:14:09.981" v="960" actId="255"/>
        <pc:sldMkLst>
          <pc:docMk/>
          <pc:sldMk cId="702303488" sldId="511"/>
        </pc:sldMkLst>
        <pc:spChg chg="mod">
          <ac:chgData name="Kerrie Shanahan" userId="ae473d9f-76e9-476f-892f-2674ea963afc" providerId="ADAL" clId="{47EE06FB-9847-4743-91A5-D0B3EB89AD48}" dt="2024-11-27T04:02:09.817" v="833" actId="962"/>
          <ac:spMkLst>
            <pc:docMk/>
            <pc:sldMk cId="702303488" sldId="511"/>
            <ac:spMk id="2" creationId="{409B081D-CF90-98B9-E850-64B8146456DD}"/>
          </ac:spMkLst>
        </pc:spChg>
        <pc:spChg chg="add mod">
          <ac:chgData name="Kerrie Shanahan" userId="ae473d9f-76e9-476f-892f-2674ea963afc" providerId="ADAL" clId="{47EE06FB-9847-4743-91A5-D0B3EB89AD48}" dt="2024-11-27T04:14:09.981" v="960" actId="255"/>
          <ac:spMkLst>
            <pc:docMk/>
            <pc:sldMk cId="702303488" sldId="511"/>
            <ac:spMk id="3" creationId="{26AE8810-0F52-6B73-FFD1-9CD8B8A91DE4}"/>
          </ac:spMkLst>
        </pc:spChg>
        <pc:spChg chg="mod">
          <ac:chgData name="Kerrie Shanahan" userId="ae473d9f-76e9-476f-892f-2674ea963afc" providerId="ADAL" clId="{47EE06FB-9847-4743-91A5-D0B3EB89AD48}" dt="2024-11-27T04:07:27.497" v="837" actId="962"/>
          <ac:spMkLst>
            <pc:docMk/>
            <pc:sldMk cId="702303488" sldId="511"/>
            <ac:spMk id="20" creationId="{2D0EE3DF-EB96-895F-ABBB-C1A2707052BF}"/>
          </ac:spMkLst>
        </pc:spChg>
      </pc:sldChg>
      <pc:sldChg chg="addSp delSp modSp mod">
        <pc:chgData name="Kerrie Shanahan" userId="ae473d9f-76e9-476f-892f-2674ea963afc" providerId="ADAL" clId="{47EE06FB-9847-4743-91A5-D0B3EB89AD48}" dt="2024-11-27T05:03:21.897" v="1815" actId="13244"/>
        <pc:sldMkLst>
          <pc:docMk/>
          <pc:sldMk cId="2491177883" sldId="512"/>
        </pc:sldMkLst>
        <pc:spChg chg="add mod">
          <ac:chgData name="Kerrie Shanahan" userId="ae473d9f-76e9-476f-892f-2674ea963afc" providerId="ADAL" clId="{47EE06FB-9847-4743-91A5-D0B3EB89AD48}" dt="2024-11-27T05:03:21.897" v="1815" actId="13244"/>
          <ac:spMkLst>
            <pc:docMk/>
            <pc:sldMk cId="2491177883" sldId="512"/>
            <ac:spMk id="2" creationId="{2B21C17D-A137-EC20-9A17-42BD57A7CC94}"/>
          </ac:spMkLst>
        </pc:spChg>
        <pc:spChg chg="mod">
          <ac:chgData name="Kerrie Shanahan" userId="ae473d9f-76e9-476f-892f-2674ea963afc" providerId="ADAL" clId="{47EE06FB-9847-4743-91A5-D0B3EB89AD48}" dt="2024-11-27T04:08:46.802" v="840" actId="962"/>
          <ac:spMkLst>
            <pc:docMk/>
            <pc:sldMk cId="2491177883" sldId="512"/>
            <ac:spMk id="20" creationId="{2D0EE3DF-EB96-895F-ABBB-C1A2707052BF}"/>
          </ac:spMkLst>
        </pc:spChg>
        <pc:picChg chg="mod topLvl">
          <ac:chgData name="Kerrie Shanahan" userId="ae473d9f-76e9-476f-892f-2674ea963afc" providerId="ADAL" clId="{47EE06FB-9847-4743-91A5-D0B3EB89AD48}" dt="2024-11-27T04:01:03.480" v="767" actId="962"/>
          <ac:picMkLst>
            <pc:docMk/>
            <pc:sldMk cId="2491177883" sldId="512"/>
            <ac:picMk id="3" creationId="{E9A903B1-8F1A-DFEC-4497-AD9FC84C9FC9}"/>
          </ac:picMkLst>
        </pc:picChg>
        <pc:picChg chg="mod topLvl">
          <ac:chgData name="Kerrie Shanahan" userId="ae473d9f-76e9-476f-892f-2674ea963afc" providerId="ADAL" clId="{47EE06FB-9847-4743-91A5-D0B3EB89AD48}" dt="2024-11-27T04:01:08.991" v="773" actId="962"/>
          <ac:picMkLst>
            <pc:docMk/>
            <pc:sldMk cId="2491177883" sldId="512"/>
            <ac:picMk id="4" creationId="{78E42BA6-E451-6509-097B-E3E6B6458242}"/>
          </ac:picMkLst>
        </pc:picChg>
        <pc:picChg chg="mod topLvl">
          <ac:chgData name="Kerrie Shanahan" userId="ae473d9f-76e9-476f-892f-2674ea963afc" providerId="ADAL" clId="{47EE06FB-9847-4743-91A5-D0B3EB89AD48}" dt="2024-11-27T04:01:13.749" v="779" actId="962"/>
          <ac:picMkLst>
            <pc:docMk/>
            <pc:sldMk cId="2491177883" sldId="512"/>
            <ac:picMk id="7" creationId="{1574D421-D3D3-3BD3-5639-CD621B5E5658}"/>
          </ac:picMkLst>
        </pc:picChg>
      </pc:sldChg>
      <pc:sldChg chg="addSp modSp mod">
        <pc:chgData name="Kerrie Shanahan" userId="ae473d9f-76e9-476f-892f-2674ea963afc" providerId="ADAL" clId="{47EE06FB-9847-4743-91A5-D0B3EB89AD48}" dt="2024-11-27T04:14:47.183" v="994" actId="20577"/>
        <pc:sldMkLst>
          <pc:docMk/>
          <pc:sldMk cId="868684786" sldId="513"/>
        </pc:sldMkLst>
        <pc:spChg chg="add mod">
          <ac:chgData name="Kerrie Shanahan" userId="ae473d9f-76e9-476f-892f-2674ea963afc" providerId="ADAL" clId="{47EE06FB-9847-4743-91A5-D0B3EB89AD48}" dt="2024-11-27T04:14:47.183" v="994" actId="20577"/>
          <ac:spMkLst>
            <pc:docMk/>
            <pc:sldMk cId="868684786" sldId="513"/>
            <ac:spMk id="2" creationId="{D7FAE549-BF0A-AD10-7AA9-0B72B1C2CF3B}"/>
          </ac:spMkLst>
        </pc:spChg>
        <pc:spChg chg="mod">
          <ac:chgData name="Kerrie Shanahan" userId="ae473d9f-76e9-476f-892f-2674ea963afc" providerId="ADAL" clId="{47EE06FB-9847-4743-91A5-D0B3EB89AD48}" dt="2024-11-27T04:03:04.825" v="836" actId="962"/>
          <ac:spMkLst>
            <pc:docMk/>
            <pc:sldMk cId="868684786" sldId="513"/>
            <ac:spMk id="3" creationId="{2B08D8FA-FE96-A24B-C1C6-457BC61E9ADE}"/>
          </ac:spMkLst>
        </pc:spChg>
        <pc:spChg chg="mod">
          <ac:chgData name="Kerrie Shanahan" userId="ae473d9f-76e9-476f-892f-2674ea963afc" providerId="ADAL" clId="{47EE06FB-9847-4743-91A5-D0B3EB89AD48}" dt="2024-11-27T04:08:52.612" v="841" actId="962"/>
          <ac:spMkLst>
            <pc:docMk/>
            <pc:sldMk cId="868684786" sldId="513"/>
            <ac:spMk id="20" creationId="{2D0EE3DF-EB96-895F-ABBB-C1A2707052BF}"/>
          </ac:spMkLst>
        </pc:spChg>
      </pc:sldChg>
      <pc:sldChg chg="addSp modSp mod modNotesTx">
        <pc:chgData name="Kerrie Shanahan" userId="ae473d9f-76e9-476f-892f-2674ea963afc" providerId="ADAL" clId="{47EE06FB-9847-4743-91A5-D0B3EB89AD48}" dt="2024-11-27T04:18:55.282" v="1013" actId="207"/>
        <pc:sldMkLst>
          <pc:docMk/>
          <pc:sldMk cId="1259779433" sldId="514"/>
        </pc:sldMkLst>
        <pc:spChg chg="add mod">
          <ac:chgData name="Kerrie Shanahan" userId="ae473d9f-76e9-476f-892f-2674ea963afc" providerId="ADAL" clId="{47EE06FB-9847-4743-91A5-D0B3EB89AD48}" dt="2024-11-27T04:18:55.282" v="1013" actId="207"/>
          <ac:spMkLst>
            <pc:docMk/>
            <pc:sldMk cId="1259779433" sldId="514"/>
            <ac:spMk id="2" creationId="{0C9081A4-B716-930B-A298-3AD85CA1CE88}"/>
          </ac:spMkLst>
        </pc:spChg>
        <pc:spChg chg="mod">
          <ac:chgData name="Kerrie Shanahan" userId="ae473d9f-76e9-476f-892f-2674ea963afc" providerId="ADAL" clId="{47EE06FB-9847-4743-91A5-D0B3EB89AD48}" dt="2024-11-27T04:01:38.148" v="832" actId="962"/>
          <ac:spMkLst>
            <pc:docMk/>
            <pc:sldMk cId="1259779433" sldId="514"/>
            <ac:spMk id="3" creationId="{2B08D8FA-FE96-A24B-C1C6-457BC61E9ADE}"/>
          </ac:spMkLst>
        </pc:spChg>
        <pc:spChg chg="mod">
          <ac:chgData name="Kerrie Shanahan" userId="ae473d9f-76e9-476f-892f-2674ea963afc" providerId="ADAL" clId="{47EE06FB-9847-4743-91A5-D0B3EB89AD48}" dt="2024-11-27T04:08:56.429" v="842" actId="962"/>
          <ac:spMkLst>
            <pc:docMk/>
            <pc:sldMk cId="1259779433" sldId="514"/>
            <ac:spMk id="20" creationId="{2D0EE3DF-EB96-895F-ABBB-C1A2707052BF}"/>
          </ac:spMkLst>
        </pc:spChg>
      </pc:sldChg>
      <pc:sldChg chg="addSp modSp mod modNotesTx">
        <pc:chgData name="Kerrie Shanahan" userId="ae473d9f-76e9-476f-892f-2674ea963afc" providerId="ADAL" clId="{47EE06FB-9847-4743-91A5-D0B3EB89AD48}" dt="2024-11-27T05:03:42.680" v="1818" actId="13244"/>
        <pc:sldMkLst>
          <pc:docMk/>
          <pc:sldMk cId="1971552586" sldId="515"/>
        </pc:sldMkLst>
        <pc:spChg chg="add mod">
          <ac:chgData name="Kerrie Shanahan" userId="ae473d9f-76e9-476f-892f-2674ea963afc" providerId="ADAL" clId="{47EE06FB-9847-4743-91A5-D0B3EB89AD48}" dt="2024-11-27T05:03:37.190" v="1816" actId="13244"/>
          <ac:spMkLst>
            <pc:docMk/>
            <pc:sldMk cId="1971552586" sldId="515"/>
            <ac:spMk id="3" creationId="{ADB3E0E2-A5D7-B272-24A2-9357792B0D85}"/>
          </ac:spMkLst>
        </pc:spChg>
        <pc:spChg chg="mod">
          <ac:chgData name="Kerrie Shanahan" userId="ae473d9f-76e9-476f-892f-2674ea963afc" providerId="ADAL" clId="{47EE06FB-9847-4743-91A5-D0B3EB89AD48}" dt="2024-11-27T05:03:40.259" v="1817" actId="13244"/>
          <ac:spMkLst>
            <pc:docMk/>
            <pc:sldMk cId="1971552586" sldId="515"/>
            <ac:spMk id="20" creationId="{2D0EE3DF-EB96-895F-ABBB-C1A2707052BF}"/>
          </ac:spMkLst>
        </pc:spChg>
        <pc:picChg chg="mod">
          <ac:chgData name="Kerrie Shanahan" userId="ae473d9f-76e9-476f-892f-2674ea963afc" providerId="ADAL" clId="{47EE06FB-9847-4743-91A5-D0B3EB89AD48}" dt="2024-11-27T05:03:42.680" v="1818" actId="13244"/>
          <ac:picMkLst>
            <pc:docMk/>
            <pc:sldMk cId="1971552586" sldId="515"/>
            <ac:picMk id="2" creationId="{473F7823-7FBA-6BB2-B000-1B045E7D1DBE}"/>
          </ac:picMkLst>
        </pc:picChg>
      </pc:sldChg>
      <pc:sldChg chg="addSp modSp mod">
        <pc:chgData name="Kerrie Shanahan" userId="ae473d9f-76e9-476f-892f-2674ea963afc" providerId="ADAL" clId="{47EE06FB-9847-4743-91A5-D0B3EB89AD48}" dt="2024-11-27T05:04:02.658" v="1821" actId="13244"/>
        <pc:sldMkLst>
          <pc:docMk/>
          <pc:sldMk cId="1921910358" sldId="517"/>
        </pc:sldMkLst>
        <pc:spChg chg="add mod">
          <ac:chgData name="Kerrie Shanahan" userId="ae473d9f-76e9-476f-892f-2674ea963afc" providerId="ADAL" clId="{47EE06FB-9847-4743-91A5-D0B3EB89AD48}" dt="2024-11-27T05:04:00.674" v="1820" actId="13244"/>
          <ac:spMkLst>
            <pc:docMk/>
            <pc:sldMk cId="1921910358" sldId="517"/>
            <ac:spMk id="2" creationId="{71005514-CB40-6A07-42EE-1592B397DA01}"/>
          </ac:spMkLst>
        </pc:spChg>
        <pc:spChg chg="mod">
          <ac:chgData name="Kerrie Shanahan" userId="ae473d9f-76e9-476f-892f-2674ea963afc" providerId="ADAL" clId="{47EE06FB-9847-4743-91A5-D0B3EB89AD48}" dt="2024-11-27T04:10:28.329" v="847" actId="962"/>
          <ac:spMkLst>
            <pc:docMk/>
            <pc:sldMk cId="1921910358" sldId="517"/>
            <ac:spMk id="20" creationId="{2D0EE3DF-EB96-895F-ABBB-C1A2707052BF}"/>
          </ac:spMkLst>
        </pc:spChg>
        <pc:picChg chg="mod">
          <ac:chgData name="Kerrie Shanahan" userId="ae473d9f-76e9-476f-892f-2674ea963afc" providerId="ADAL" clId="{47EE06FB-9847-4743-91A5-D0B3EB89AD48}" dt="2024-11-27T05:04:02.658" v="1821" actId="13244"/>
          <ac:picMkLst>
            <pc:docMk/>
            <pc:sldMk cId="1921910358" sldId="517"/>
            <ac:picMk id="3" creationId="{F08C63C2-8C72-CA7C-5D65-BA1E22EB2E81}"/>
          </ac:picMkLst>
        </pc:picChg>
      </pc:sldChg>
      <pc:sldChg chg="addSp modSp mod">
        <pc:chgData name="Kerrie Shanahan" userId="ae473d9f-76e9-476f-892f-2674ea963afc" providerId="ADAL" clId="{47EE06FB-9847-4743-91A5-D0B3EB89AD48}" dt="2024-11-27T05:02:39.279" v="1810" actId="13244"/>
        <pc:sldMkLst>
          <pc:docMk/>
          <pc:sldMk cId="1797789494" sldId="518"/>
        </pc:sldMkLst>
        <pc:spChg chg="add mod">
          <ac:chgData name="Kerrie Shanahan" userId="ae473d9f-76e9-476f-892f-2674ea963afc" providerId="ADAL" clId="{47EE06FB-9847-4743-91A5-D0B3EB89AD48}" dt="2024-11-27T05:02:39.279" v="1810" actId="13244"/>
          <ac:spMkLst>
            <pc:docMk/>
            <pc:sldMk cId="1797789494" sldId="518"/>
            <ac:spMk id="2" creationId="{157C20BF-D302-BE40-586A-C0A4CF1EC105}"/>
          </ac:spMkLst>
        </pc:spChg>
        <pc:spChg chg="mod">
          <ac:chgData name="Kerrie Shanahan" userId="ae473d9f-76e9-476f-892f-2674ea963afc" providerId="ADAL" clId="{47EE06FB-9847-4743-91A5-D0B3EB89AD48}" dt="2024-11-27T03:53:37.983" v="548" actId="962"/>
          <ac:spMkLst>
            <pc:docMk/>
            <pc:sldMk cId="1797789494" sldId="518"/>
            <ac:spMk id="20" creationId="{2D0EE3DF-EB96-895F-ABBB-C1A2707052BF}"/>
          </ac:spMkLst>
        </pc:spChg>
        <pc:picChg chg="mod">
          <ac:chgData name="Kerrie Shanahan" userId="ae473d9f-76e9-476f-892f-2674ea963afc" providerId="ADAL" clId="{47EE06FB-9847-4743-91A5-D0B3EB89AD48}" dt="2024-11-27T03:54:29.399" v="551" actId="962"/>
          <ac:picMkLst>
            <pc:docMk/>
            <pc:sldMk cId="1797789494" sldId="518"/>
            <ac:picMk id="4" creationId="{05773284-7818-7C8F-05CD-0A11BF23C602}"/>
          </ac:picMkLst>
        </pc:picChg>
      </pc:sldChg>
      <pc:sldChg chg="addSp modSp mod">
        <pc:chgData name="Kerrie Shanahan" userId="ae473d9f-76e9-476f-892f-2674ea963afc" providerId="ADAL" clId="{47EE06FB-9847-4743-91A5-D0B3EB89AD48}" dt="2024-11-27T05:04:19.808" v="1823" actId="13244"/>
        <pc:sldMkLst>
          <pc:docMk/>
          <pc:sldMk cId="3324446923" sldId="519"/>
        </pc:sldMkLst>
        <pc:spChg chg="add mod">
          <ac:chgData name="Kerrie Shanahan" userId="ae473d9f-76e9-476f-892f-2674ea963afc" providerId="ADAL" clId="{47EE06FB-9847-4743-91A5-D0B3EB89AD48}" dt="2024-11-27T05:04:09.592" v="1822" actId="13244"/>
          <ac:spMkLst>
            <pc:docMk/>
            <pc:sldMk cId="3324446923" sldId="519"/>
            <ac:spMk id="2" creationId="{5D340FD3-FFD6-1547-E79F-360D28188657}"/>
          </ac:spMkLst>
        </pc:spChg>
        <pc:spChg chg="mod">
          <ac:chgData name="Kerrie Shanahan" userId="ae473d9f-76e9-476f-892f-2674ea963afc" providerId="ADAL" clId="{47EE06FB-9847-4743-91A5-D0B3EB89AD48}" dt="2024-11-27T04:10:29.647" v="848" actId="962"/>
          <ac:spMkLst>
            <pc:docMk/>
            <pc:sldMk cId="3324446923" sldId="519"/>
            <ac:spMk id="20" creationId="{2D0EE3DF-EB96-895F-ABBB-C1A2707052BF}"/>
          </ac:spMkLst>
        </pc:spChg>
        <pc:picChg chg="mod">
          <ac:chgData name="Kerrie Shanahan" userId="ae473d9f-76e9-476f-892f-2674ea963afc" providerId="ADAL" clId="{47EE06FB-9847-4743-91A5-D0B3EB89AD48}" dt="2024-11-27T05:04:19.808" v="1823" actId="13244"/>
          <ac:picMkLst>
            <pc:docMk/>
            <pc:sldMk cId="3324446923" sldId="519"/>
            <ac:picMk id="3" creationId="{67D8B963-712A-3E2B-4B7E-71EB0082088E}"/>
          </ac:picMkLst>
        </pc:picChg>
      </pc:sldChg>
      <pc:sldChg chg="modSp mod modNotesTx">
        <pc:chgData name="Kerrie Shanahan" userId="ae473d9f-76e9-476f-892f-2674ea963afc" providerId="ADAL" clId="{47EE06FB-9847-4743-91A5-D0B3EB89AD48}" dt="2024-11-27T05:16:12.504" v="1873" actId="13244"/>
        <pc:sldMkLst>
          <pc:docMk/>
          <pc:sldMk cId="409148390" sldId="520"/>
        </pc:sldMkLst>
        <pc:spChg chg="mod">
          <ac:chgData name="Kerrie Shanahan" userId="ae473d9f-76e9-476f-892f-2674ea963afc" providerId="ADAL" clId="{47EE06FB-9847-4743-91A5-D0B3EB89AD48}" dt="2024-11-27T05:11:50.253" v="1870" actId="13244"/>
          <ac:spMkLst>
            <pc:docMk/>
            <pc:sldMk cId="409148390" sldId="520"/>
            <ac:spMk id="2" creationId="{1231462D-637C-A61E-8AE1-061F1B9FFFA4}"/>
          </ac:spMkLst>
        </pc:spChg>
        <pc:spChg chg="mod ord">
          <ac:chgData name="Kerrie Shanahan" userId="ae473d9f-76e9-476f-892f-2674ea963afc" providerId="ADAL" clId="{47EE06FB-9847-4743-91A5-D0B3EB89AD48}" dt="2024-11-27T05:16:12.504" v="1873" actId="13244"/>
          <ac:spMkLst>
            <pc:docMk/>
            <pc:sldMk cId="409148390" sldId="520"/>
            <ac:spMk id="3" creationId="{79CFB367-4EE0-DB50-0437-A4E59AE596D4}"/>
          </ac:spMkLst>
        </pc:spChg>
        <pc:spChg chg="mod">
          <ac:chgData name="Kerrie Shanahan" userId="ae473d9f-76e9-476f-892f-2674ea963afc" providerId="ADAL" clId="{47EE06FB-9847-4743-91A5-D0B3EB89AD48}" dt="2024-11-27T05:11:54.117" v="1871" actId="13244"/>
          <ac:spMkLst>
            <pc:docMk/>
            <pc:sldMk cId="409148390" sldId="520"/>
            <ac:spMk id="4" creationId="{B659DB08-7D8E-1082-B82B-1E2F333A9A4B}"/>
          </ac:spMkLst>
        </pc:spChg>
        <pc:spChg chg="mod ord">
          <ac:chgData name="Kerrie Shanahan" userId="ae473d9f-76e9-476f-892f-2674ea963afc" providerId="ADAL" clId="{47EE06FB-9847-4743-91A5-D0B3EB89AD48}" dt="2024-11-27T05:15:51.419" v="1872" actId="13244"/>
          <ac:spMkLst>
            <pc:docMk/>
            <pc:sldMk cId="409148390" sldId="520"/>
            <ac:spMk id="5" creationId="{4D63DF55-0F69-AF36-CD74-DB192D4FA7FC}"/>
          </ac:spMkLst>
        </pc:spChg>
        <pc:spChg chg="mod">
          <ac:chgData name="Kerrie Shanahan" userId="ae473d9f-76e9-476f-892f-2674ea963afc" providerId="ADAL" clId="{47EE06FB-9847-4743-91A5-D0B3EB89AD48}" dt="2024-11-27T05:10:55.810" v="1867" actId="13244"/>
          <ac:spMkLst>
            <pc:docMk/>
            <pc:sldMk cId="409148390" sldId="520"/>
            <ac:spMk id="6" creationId="{3E192CB3-B945-9406-F3AE-9F952F274A67}"/>
          </ac:spMkLst>
        </pc:spChg>
      </pc:sldChg>
      <pc:sldChg chg="addSp modSp mod">
        <pc:chgData name="Kerrie Shanahan" userId="ae473d9f-76e9-476f-892f-2674ea963afc" providerId="ADAL" clId="{47EE06FB-9847-4743-91A5-D0B3EB89AD48}" dt="2024-11-27T05:03:52.760" v="1819" actId="13244"/>
        <pc:sldMkLst>
          <pc:docMk/>
          <pc:sldMk cId="492959147" sldId="521"/>
        </pc:sldMkLst>
        <pc:spChg chg="add mod">
          <ac:chgData name="Kerrie Shanahan" userId="ae473d9f-76e9-476f-892f-2674ea963afc" providerId="ADAL" clId="{47EE06FB-9847-4743-91A5-D0B3EB89AD48}" dt="2024-11-27T05:03:52.760" v="1819" actId="13244"/>
          <ac:spMkLst>
            <pc:docMk/>
            <pc:sldMk cId="492959147" sldId="521"/>
            <ac:spMk id="2" creationId="{85C01C0A-2960-080E-EE56-1EB8FE042DF0}"/>
          </ac:spMkLst>
        </pc:spChg>
        <pc:spChg chg="mod">
          <ac:chgData name="Kerrie Shanahan" userId="ae473d9f-76e9-476f-892f-2674ea963afc" providerId="ADAL" clId="{47EE06FB-9847-4743-91A5-D0B3EB89AD48}" dt="2024-11-27T04:10:15.152" v="846" actId="962"/>
          <ac:spMkLst>
            <pc:docMk/>
            <pc:sldMk cId="492959147" sldId="521"/>
            <ac:spMk id="20" creationId="{2D0EE3DF-EB96-895F-ABBB-C1A2707052BF}"/>
          </ac:spMkLst>
        </pc:spChg>
      </pc:sldChg>
      <pc:sldChg chg="addSp modSp mod">
        <pc:chgData name="Kerrie Shanahan" userId="ae473d9f-76e9-476f-892f-2674ea963afc" providerId="ADAL" clId="{47EE06FB-9847-4743-91A5-D0B3EB89AD48}" dt="2024-11-27T05:10:19.198" v="1865" actId="13244"/>
        <pc:sldMkLst>
          <pc:docMk/>
          <pc:sldMk cId="3556024566" sldId="522"/>
        </pc:sldMkLst>
        <pc:spChg chg="add mod">
          <ac:chgData name="Kerrie Shanahan" userId="ae473d9f-76e9-476f-892f-2674ea963afc" providerId="ADAL" clId="{47EE06FB-9847-4743-91A5-D0B3EB89AD48}" dt="2024-11-27T05:10:19.198" v="1865" actId="13244"/>
          <ac:spMkLst>
            <pc:docMk/>
            <pc:sldMk cId="3556024566" sldId="522"/>
            <ac:spMk id="2" creationId="{A6FEA205-C3D3-9608-CDDF-1049681D070E}"/>
          </ac:spMkLst>
        </pc:spChg>
      </pc:sldChg>
      <pc:sldChg chg="addSp delSp modSp mod modNotesTx">
        <pc:chgData name="Kerrie Shanahan" userId="ae473d9f-76e9-476f-892f-2674ea963afc" providerId="ADAL" clId="{47EE06FB-9847-4743-91A5-D0B3EB89AD48}" dt="2024-11-27T05:00:08.352" v="1752" actId="962"/>
        <pc:sldMkLst>
          <pc:docMk/>
          <pc:sldMk cId="464432781" sldId="523"/>
        </pc:sldMkLst>
        <pc:spChg chg="add mod">
          <ac:chgData name="Kerrie Shanahan" userId="ae473d9f-76e9-476f-892f-2674ea963afc" providerId="ADAL" clId="{47EE06FB-9847-4743-91A5-D0B3EB89AD48}" dt="2024-11-27T04:46:06.692" v="1543" actId="164"/>
          <ac:spMkLst>
            <pc:docMk/>
            <pc:sldMk cId="464432781" sldId="523"/>
            <ac:spMk id="2" creationId="{71CA4E7C-7610-2495-016A-FA1F51C4434D}"/>
          </ac:spMkLst>
        </pc:spChg>
        <pc:spChg chg="add mod">
          <ac:chgData name="Kerrie Shanahan" userId="ae473d9f-76e9-476f-892f-2674ea963afc" providerId="ADAL" clId="{47EE06FB-9847-4743-91A5-D0B3EB89AD48}" dt="2024-11-27T04:46:06.692" v="1543" actId="164"/>
          <ac:spMkLst>
            <pc:docMk/>
            <pc:sldMk cId="464432781" sldId="523"/>
            <ac:spMk id="5" creationId="{4FBD379A-4F2C-3084-4093-50609FC25B96}"/>
          </ac:spMkLst>
        </pc:spChg>
        <pc:spChg chg="add mod">
          <ac:chgData name="Kerrie Shanahan" userId="ae473d9f-76e9-476f-892f-2674ea963afc" providerId="ADAL" clId="{47EE06FB-9847-4743-91A5-D0B3EB89AD48}" dt="2024-11-27T04:46:06.692" v="1543" actId="164"/>
          <ac:spMkLst>
            <pc:docMk/>
            <pc:sldMk cId="464432781" sldId="523"/>
            <ac:spMk id="6" creationId="{0C8C5BAA-F413-978F-831A-CD86904DC1AE}"/>
          </ac:spMkLst>
        </pc:spChg>
        <pc:spChg chg="add mod">
          <ac:chgData name="Kerrie Shanahan" userId="ae473d9f-76e9-476f-892f-2674ea963afc" providerId="ADAL" clId="{47EE06FB-9847-4743-91A5-D0B3EB89AD48}" dt="2024-11-27T04:46:06.692" v="1543" actId="164"/>
          <ac:spMkLst>
            <pc:docMk/>
            <pc:sldMk cId="464432781" sldId="523"/>
            <ac:spMk id="7" creationId="{C5CFC7DB-96EC-EC2A-496A-6A3609DE0B61}"/>
          </ac:spMkLst>
        </pc:spChg>
        <pc:spChg chg="add mod">
          <ac:chgData name="Kerrie Shanahan" userId="ae473d9f-76e9-476f-892f-2674ea963afc" providerId="ADAL" clId="{47EE06FB-9847-4743-91A5-D0B3EB89AD48}" dt="2024-11-27T04:46:06.692" v="1543" actId="164"/>
          <ac:spMkLst>
            <pc:docMk/>
            <pc:sldMk cId="464432781" sldId="523"/>
            <ac:spMk id="8" creationId="{947415FC-14D1-5BCA-3C71-4BAB7DF74BB3}"/>
          </ac:spMkLst>
        </pc:spChg>
        <pc:spChg chg="add mod">
          <ac:chgData name="Kerrie Shanahan" userId="ae473d9f-76e9-476f-892f-2674ea963afc" providerId="ADAL" clId="{47EE06FB-9847-4743-91A5-D0B3EB89AD48}" dt="2024-11-27T04:47:05.134" v="1567" actId="255"/>
          <ac:spMkLst>
            <pc:docMk/>
            <pc:sldMk cId="464432781" sldId="523"/>
            <ac:spMk id="10" creationId="{52B42CA9-0E48-52AE-6EAB-95EE823F658C}"/>
          </ac:spMkLst>
        </pc:spChg>
        <pc:grpChg chg="add mod">
          <ac:chgData name="Kerrie Shanahan" userId="ae473d9f-76e9-476f-892f-2674ea963afc" providerId="ADAL" clId="{47EE06FB-9847-4743-91A5-D0B3EB89AD48}" dt="2024-11-27T05:00:08.352" v="1752" actId="962"/>
          <ac:grpSpMkLst>
            <pc:docMk/>
            <pc:sldMk cId="464432781" sldId="523"/>
            <ac:grpSpMk id="9" creationId="{187A51D2-DEA5-ED16-DBF4-3E000AEDE1C0}"/>
          </ac:grpSpMkLst>
        </pc:grpChg>
      </pc:sldChg>
      <pc:sldChg chg="add del">
        <pc:chgData name="Kerrie Shanahan" userId="ae473d9f-76e9-476f-892f-2674ea963afc" providerId="ADAL" clId="{47EE06FB-9847-4743-91A5-D0B3EB89AD48}" dt="2024-11-27T04:39:20.728" v="1517" actId="2696"/>
        <pc:sldMkLst>
          <pc:docMk/>
          <pc:sldMk cId="508306637" sldId="523"/>
        </pc:sldMkLst>
      </pc:sldChg>
      <pc:sldChg chg="addSp delSp modSp mod modNotesTx">
        <pc:chgData name="Kerrie Shanahan" userId="ae473d9f-76e9-476f-892f-2674ea963afc" providerId="ADAL" clId="{47EE06FB-9847-4743-91A5-D0B3EB89AD48}" dt="2024-11-27T05:05:06.240" v="1826" actId="13244"/>
        <pc:sldMkLst>
          <pc:docMk/>
          <pc:sldMk cId="11876873" sldId="524"/>
        </pc:sldMkLst>
        <pc:spChg chg="mod topLvl">
          <ac:chgData name="Kerrie Shanahan" userId="ae473d9f-76e9-476f-892f-2674ea963afc" providerId="ADAL" clId="{47EE06FB-9847-4743-91A5-D0B3EB89AD48}" dt="2024-11-27T05:00:36.892" v="1769" actId="962"/>
          <ac:spMkLst>
            <pc:docMk/>
            <pc:sldMk cId="11876873" sldId="524"/>
            <ac:spMk id="3" creationId="{5D0A46BA-D6E0-6CC6-3419-B6B82F566154}"/>
          </ac:spMkLst>
        </pc:spChg>
        <pc:spChg chg="mod topLvl">
          <ac:chgData name="Kerrie Shanahan" userId="ae473d9f-76e9-476f-892f-2674ea963afc" providerId="ADAL" clId="{47EE06FB-9847-4743-91A5-D0B3EB89AD48}" dt="2024-11-27T05:00:42.092" v="1785" actId="962"/>
          <ac:spMkLst>
            <pc:docMk/>
            <pc:sldMk cId="11876873" sldId="524"/>
            <ac:spMk id="4" creationId="{1CF3B337-C52E-5885-A6BB-5AAB649A5C0F}"/>
          </ac:spMkLst>
        </pc:spChg>
        <pc:spChg chg="mod topLvl">
          <ac:chgData name="Kerrie Shanahan" userId="ae473d9f-76e9-476f-892f-2674ea963afc" providerId="ADAL" clId="{47EE06FB-9847-4743-91A5-D0B3EB89AD48}" dt="2024-11-27T05:00:46.545" v="1801" actId="962"/>
          <ac:spMkLst>
            <pc:docMk/>
            <pc:sldMk cId="11876873" sldId="524"/>
            <ac:spMk id="5" creationId="{85C1E180-8B24-8DE7-1624-D0FC066990CB}"/>
          </ac:spMkLst>
        </pc:spChg>
        <pc:spChg chg="mod topLvl">
          <ac:chgData name="Kerrie Shanahan" userId="ae473d9f-76e9-476f-892f-2674ea963afc" providerId="ADAL" clId="{47EE06FB-9847-4743-91A5-D0B3EB89AD48}" dt="2024-11-27T05:00:20.342" v="1753" actId="165"/>
          <ac:spMkLst>
            <pc:docMk/>
            <pc:sldMk cId="11876873" sldId="524"/>
            <ac:spMk id="6" creationId="{E4E008CA-7507-E874-9419-9F46F31D3701}"/>
          </ac:spMkLst>
        </pc:spChg>
        <pc:spChg chg="mod topLvl">
          <ac:chgData name="Kerrie Shanahan" userId="ae473d9f-76e9-476f-892f-2674ea963afc" providerId="ADAL" clId="{47EE06FB-9847-4743-91A5-D0B3EB89AD48}" dt="2024-11-27T05:00:20.342" v="1753" actId="165"/>
          <ac:spMkLst>
            <pc:docMk/>
            <pc:sldMk cId="11876873" sldId="524"/>
            <ac:spMk id="7" creationId="{144C696B-A467-9B2F-D487-FD3453844B9A}"/>
          </ac:spMkLst>
        </pc:spChg>
        <pc:spChg chg="add mod">
          <ac:chgData name="Kerrie Shanahan" userId="ae473d9f-76e9-476f-892f-2674ea963afc" providerId="ADAL" clId="{47EE06FB-9847-4743-91A5-D0B3EB89AD48}" dt="2024-11-27T05:05:06.240" v="1826" actId="13244"/>
          <ac:spMkLst>
            <pc:docMk/>
            <pc:sldMk cId="11876873" sldId="524"/>
            <ac:spMk id="8" creationId="{FD008453-16B1-ADD1-A7DC-DFD3E8AD0ECF}"/>
          </ac:spMkLst>
        </pc:spChg>
      </pc:sldChg>
      <pc:sldChg chg="addSp modSp mod">
        <pc:chgData name="Kerrie Shanahan" userId="ae473d9f-76e9-476f-892f-2674ea963afc" providerId="ADAL" clId="{47EE06FB-9847-4743-91A5-D0B3EB89AD48}" dt="2024-11-27T05:05:40.338" v="1831" actId="13244"/>
        <pc:sldMkLst>
          <pc:docMk/>
          <pc:sldMk cId="522136935" sldId="525"/>
        </pc:sldMkLst>
        <pc:spChg chg="mod">
          <ac:chgData name="Kerrie Shanahan" userId="ae473d9f-76e9-476f-892f-2674ea963afc" providerId="ADAL" clId="{47EE06FB-9847-4743-91A5-D0B3EB89AD48}" dt="2024-11-27T04:51:03.863" v="1588" actId="20577"/>
          <ac:spMkLst>
            <pc:docMk/>
            <pc:sldMk cId="522136935" sldId="525"/>
            <ac:spMk id="2" creationId="{6B90B1CC-2A7A-C5F2-2468-A45BE0A9B3CC}"/>
          </ac:spMkLst>
        </pc:spChg>
        <pc:spChg chg="add mod">
          <ac:chgData name="Kerrie Shanahan" userId="ae473d9f-76e9-476f-892f-2674ea963afc" providerId="ADAL" clId="{47EE06FB-9847-4743-91A5-D0B3EB89AD48}" dt="2024-11-27T05:05:40.338" v="1831" actId="13244"/>
          <ac:spMkLst>
            <pc:docMk/>
            <pc:sldMk cId="522136935" sldId="525"/>
            <ac:spMk id="3" creationId="{A6320930-E52A-130F-BFE4-0EEDAF955B0F}"/>
          </ac:spMkLst>
        </pc:spChg>
      </pc:sldChg>
      <pc:sldChg chg="addSp modSp mod">
        <pc:chgData name="Kerrie Shanahan" userId="ae473d9f-76e9-476f-892f-2674ea963afc" providerId="ADAL" clId="{47EE06FB-9847-4743-91A5-D0B3EB89AD48}" dt="2024-11-27T05:05:46.172" v="1832" actId="13244"/>
        <pc:sldMkLst>
          <pc:docMk/>
          <pc:sldMk cId="272222476" sldId="526"/>
        </pc:sldMkLst>
        <pc:spChg chg="add mod">
          <ac:chgData name="Kerrie Shanahan" userId="ae473d9f-76e9-476f-892f-2674ea963afc" providerId="ADAL" clId="{47EE06FB-9847-4743-91A5-D0B3EB89AD48}" dt="2024-11-27T05:05:46.172" v="1832" actId="13244"/>
          <ac:spMkLst>
            <pc:docMk/>
            <pc:sldMk cId="272222476" sldId="526"/>
            <ac:spMk id="2" creationId="{ACD9FD45-18B5-BBF2-ABF1-44B9BDE68EB6}"/>
          </ac:spMkLst>
        </pc:spChg>
        <pc:spChg chg="mod">
          <ac:chgData name="Kerrie Shanahan" userId="ae473d9f-76e9-476f-892f-2674ea963afc" providerId="ADAL" clId="{47EE06FB-9847-4743-91A5-D0B3EB89AD48}" dt="2024-11-27T04:51:41.883" v="1596" actId="20577"/>
          <ac:spMkLst>
            <pc:docMk/>
            <pc:sldMk cId="272222476" sldId="526"/>
            <ac:spMk id="4" creationId="{8F69DE0A-3654-ED36-C539-56D16D9E5C56}"/>
          </ac:spMkLst>
        </pc:spChg>
      </pc:sldChg>
      <pc:sldChg chg="addSp modSp mod">
        <pc:chgData name="Kerrie Shanahan" userId="ae473d9f-76e9-476f-892f-2674ea963afc" providerId="ADAL" clId="{47EE06FB-9847-4743-91A5-D0B3EB89AD48}" dt="2024-11-27T05:06:08.314" v="1833" actId="13244"/>
        <pc:sldMkLst>
          <pc:docMk/>
          <pc:sldMk cId="3071721794" sldId="527"/>
        </pc:sldMkLst>
        <pc:spChg chg="mod">
          <ac:chgData name="Kerrie Shanahan" userId="ae473d9f-76e9-476f-892f-2674ea963afc" providerId="ADAL" clId="{47EE06FB-9847-4743-91A5-D0B3EB89AD48}" dt="2024-11-27T04:52:32.248" v="1604" actId="20577"/>
          <ac:spMkLst>
            <pc:docMk/>
            <pc:sldMk cId="3071721794" sldId="527"/>
            <ac:spMk id="2" creationId="{C91F3D74-B826-3171-EFD9-F79F8D4940E5}"/>
          </ac:spMkLst>
        </pc:spChg>
        <pc:spChg chg="add mod">
          <ac:chgData name="Kerrie Shanahan" userId="ae473d9f-76e9-476f-892f-2674ea963afc" providerId="ADAL" clId="{47EE06FB-9847-4743-91A5-D0B3EB89AD48}" dt="2024-11-27T05:06:08.314" v="1833" actId="13244"/>
          <ac:spMkLst>
            <pc:docMk/>
            <pc:sldMk cId="3071721794" sldId="527"/>
            <ac:spMk id="3" creationId="{C562056E-6594-8C1D-C348-E9C7E9F789EB}"/>
          </ac:spMkLst>
        </pc:spChg>
      </pc:sldChg>
      <pc:sldChg chg="addSp modSp mod">
        <pc:chgData name="Kerrie Shanahan" userId="ae473d9f-76e9-476f-892f-2674ea963afc" providerId="ADAL" clId="{47EE06FB-9847-4743-91A5-D0B3EB89AD48}" dt="2024-11-27T05:06:19.654" v="1834" actId="13244"/>
        <pc:sldMkLst>
          <pc:docMk/>
          <pc:sldMk cId="4170689000" sldId="528"/>
        </pc:sldMkLst>
        <pc:spChg chg="add mod">
          <ac:chgData name="Kerrie Shanahan" userId="ae473d9f-76e9-476f-892f-2674ea963afc" providerId="ADAL" clId="{47EE06FB-9847-4743-91A5-D0B3EB89AD48}" dt="2024-11-27T05:06:19.654" v="1834" actId="13244"/>
          <ac:spMkLst>
            <pc:docMk/>
            <pc:sldMk cId="4170689000" sldId="528"/>
            <ac:spMk id="2" creationId="{0F7C71DE-437B-664E-E90E-2E470C2A487A}"/>
          </ac:spMkLst>
        </pc:spChg>
        <pc:spChg chg="mod">
          <ac:chgData name="Kerrie Shanahan" userId="ae473d9f-76e9-476f-892f-2674ea963afc" providerId="ADAL" clId="{47EE06FB-9847-4743-91A5-D0B3EB89AD48}" dt="2024-11-27T04:55:30.162" v="1671" actId="20577"/>
          <ac:spMkLst>
            <pc:docMk/>
            <pc:sldMk cId="4170689000" sldId="528"/>
            <ac:spMk id="3" creationId="{4DD35386-8236-6E13-675D-53B12020E323}"/>
          </ac:spMkLst>
        </pc:spChg>
      </pc:sldChg>
      <pc:sldChg chg="addSp modSp mod">
        <pc:chgData name="Kerrie Shanahan" userId="ae473d9f-76e9-476f-892f-2674ea963afc" providerId="ADAL" clId="{47EE06FB-9847-4743-91A5-D0B3EB89AD48}" dt="2024-11-27T05:06:29.942" v="1835" actId="13244"/>
        <pc:sldMkLst>
          <pc:docMk/>
          <pc:sldMk cId="1349284599" sldId="529"/>
        </pc:sldMkLst>
        <pc:spChg chg="add mod">
          <ac:chgData name="Kerrie Shanahan" userId="ae473d9f-76e9-476f-892f-2674ea963afc" providerId="ADAL" clId="{47EE06FB-9847-4743-91A5-D0B3EB89AD48}" dt="2024-11-27T05:06:29.942" v="1835" actId="13244"/>
          <ac:spMkLst>
            <pc:docMk/>
            <pc:sldMk cId="1349284599" sldId="529"/>
            <ac:spMk id="2" creationId="{96B0A303-02F2-8295-5741-AAD78FD2B1B6}"/>
          </ac:spMkLst>
        </pc:spChg>
        <pc:spChg chg="mod">
          <ac:chgData name="Kerrie Shanahan" userId="ae473d9f-76e9-476f-892f-2674ea963afc" providerId="ADAL" clId="{47EE06FB-9847-4743-91A5-D0B3EB89AD48}" dt="2024-11-27T04:55:39.963" v="1676" actId="20577"/>
          <ac:spMkLst>
            <pc:docMk/>
            <pc:sldMk cId="1349284599" sldId="529"/>
            <ac:spMk id="3" creationId="{250E8189-123F-4377-44CD-19D3DA19416B}"/>
          </ac:spMkLst>
        </pc:spChg>
      </pc:sldChg>
      <pc:sldChg chg="addSp modSp mod">
        <pc:chgData name="Kerrie Shanahan" userId="ae473d9f-76e9-476f-892f-2674ea963afc" providerId="ADAL" clId="{47EE06FB-9847-4743-91A5-D0B3EB89AD48}" dt="2024-11-27T05:06:40.334" v="1836" actId="13244"/>
        <pc:sldMkLst>
          <pc:docMk/>
          <pc:sldMk cId="3334365584" sldId="530"/>
        </pc:sldMkLst>
        <pc:spChg chg="add mod">
          <ac:chgData name="Kerrie Shanahan" userId="ae473d9f-76e9-476f-892f-2674ea963afc" providerId="ADAL" clId="{47EE06FB-9847-4743-91A5-D0B3EB89AD48}" dt="2024-11-27T05:06:40.334" v="1836" actId="13244"/>
          <ac:spMkLst>
            <pc:docMk/>
            <pc:sldMk cId="3334365584" sldId="530"/>
            <ac:spMk id="2" creationId="{D90D6940-D3C6-F741-62FD-C568A8F00873}"/>
          </ac:spMkLst>
        </pc:spChg>
        <pc:spChg chg="mod">
          <ac:chgData name="Kerrie Shanahan" userId="ae473d9f-76e9-476f-892f-2674ea963afc" providerId="ADAL" clId="{47EE06FB-9847-4743-91A5-D0B3EB89AD48}" dt="2024-11-27T04:55:58.142" v="1684" actId="20577"/>
          <ac:spMkLst>
            <pc:docMk/>
            <pc:sldMk cId="3334365584" sldId="530"/>
            <ac:spMk id="3" creationId="{9109948D-5C92-E1CB-E2DE-C5041DE33646}"/>
          </ac:spMkLst>
        </pc:spChg>
      </pc:sldChg>
    </pc:docChg>
  </pc:docChgLst>
  <pc:docChgLst>
    <pc:chgData name="Martine Power" userId="S::martine.power@esa.edu.au::f3410e55-3c0b-475c-b0b5-72038337e5c9" providerId="AD" clId="Web-{FE930FD3-11E8-4AEF-F9A5-CFA504DA81B1}"/>
    <pc:docChg chg="modSld">
      <pc:chgData name="Martine Power" userId="S::martine.power@esa.edu.au::f3410e55-3c0b-475c-b0b5-72038337e5c9" providerId="AD" clId="Web-{FE930FD3-11E8-4AEF-F9A5-CFA504DA81B1}" dt="2024-10-10T23:27:31.950" v="1"/>
      <pc:docMkLst>
        <pc:docMk/>
      </pc:docMkLst>
      <pc:sldChg chg="modNotes">
        <pc:chgData name="Martine Power" userId="S::martine.power@esa.edu.au::f3410e55-3c0b-475c-b0b5-72038337e5c9" providerId="AD" clId="Web-{FE930FD3-11E8-4AEF-F9A5-CFA504DA81B1}" dt="2024-10-10T23:27:31.950" v="1"/>
        <pc:sldMkLst>
          <pc:docMk/>
          <pc:sldMk cId="409148390" sldId="520"/>
        </pc:sldMkLst>
      </pc:sldChg>
    </pc:docChg>
  </pc:docChgLst>
  <pc:docChgLst>
    <pc:chgData name="Liz Heynes" userId="e5ff50d5-f39a-42f6-9e9f-e790bcc8c38d" providerId="ADAL" clId="{19786916-EF49-48D8-A764-F007C0EE59D8}"/>
    <pc:docChg chg="custSel modSld modMainMaster">
      <pc:chgData name="Liz Heynes" userId="e5ff50d5-f39a-42f6-9e9f-e790bcc8c38d" providerId="ADAL" clId="{19786916-EF49-48D8-A764-F007C0EE59D8}" dt="2024-12-16T00:59:43.659" v="7" actId="115"/>
      <pc:docMkLst>
        <pc:docMk/>
      </pc:docMkLst>
      <pc:sldChg chg="modNotesTx">
        <pc:chgData name="Liz Heynes" userId="e5ff50d5-f39a-42f6-9e9f-e790bcc8c38d" providerId="ADAL" clId="{19786916-EF49-48D8-A764-F007C0EE59D8}" dt="2024-12-16T00:59:43.659" v="7" actId="115"/>
        <pc:sldMkLst>
          <pc:docMk/>
          <pc:sldMk cId="409148390" sldId="520"/>
        </pc:sldMkLst>
      </pc:sldChg>
      <pc:sldMasterChg chg="modSldLayout">
        <pc:chgData name="Liz Heynes" userId="e5ff50d5-f39a-42f6-9e9f-e790bcc8c38d" providerId="ADAL" clId="{19786916-EF49-48D8-A764-F007C0EE59D8}" dt="2024-12-16T00:58:50.985" v="4"/>
        <pc:sldMasterMkLst>
          <pc:docMk/>
          <pc:sldMasterMk cId="1666965261" sldId="2147483765"/>
        </pc:sldMasterMkLst>
        <pc:sldLayoutChg chg="addSp delSp modSp mod">
          <pc:chgData name="Liz Heynes" userId="e5ff50d5-f39a-42f6-9e9f-e790bcc8c38d" providerId="ADAL" clId="{19786916-EF49-48D8-A764-F007C0EE59D8}" dt="2024-12-16T00:58:50.985" v="4"/>
          <pc:sldLayoutMkLst>
            <pc:docMk/>
            <pc:sldMasterMk cId="1666965261" sldId="2147483765"/>
            <pc:sldLayoutMk cId="1743100570" sldId="2147483800"/>
          </pc:sldLayoutMkLst>
          <pc:spChg chg="add mod">
            <ac:chgData name="Liz Heynes" userId="e5ff50d5-f39a-42f6-9e9f-e790bcc8c38d" providerId="ADAL" clId="{19786916-EF49-48D8-A764-F007C0EE59D8}" dt="2024-12-16T00:58:32.489" v="1"/>
            <ac:spMkLst>
              <pc:docMk/>
              <pc:sldMasterMk cId="1666965261" sldId="2147483765"/>
              <pc:sldLayoutMk cId="1743100570" sldId="2147483800"/>
              <ac:spMk id="2" creationId="{8C4C5CDE-6F83-0F41-3512-B8878B40A77A}"/>
            </ac:spMkLst>
          </pc:spChg>
          <pc:spChg chg="del">
            <ac:chgData name="Liz Heynes" userId="e5ff50d5-f39a-42f6-9e9f-e790bcc8c38d" providerId="ADAL" clId="{19786916-EF49-48D8-A764-F007C0EE59D8}" dt="2024-12-16T00:58:50.576" v="3" actId="478"/>
            <ac:spMkLst>
              <pc:docMk/>
              <pc:sldMasterMk cId="1666965261" sldId="2147483765"/>
              <pc:sldLayoutMk cId="1743100570" sldId="2147483800"/>
              <ac:spMk id="8" creationId="{DA37FD61-74A1-4F91-9EF7-6D0EE5FCEB00}"/>
            </ac:spMkLst>
          </pc:spChg>
          <pc:spChg chg="add mod">
            <ac:chgData name="Liz Heynes" userId="e5ff50d5-f39a-42f6-9e9f-e790bcc8c38d" providerId="ADAL" clId="{19786916-EF49-48D8-A764-F007C0EE59D8}" dt="2024-12-16T00:58:50.985" v="4"/>
            <ac:spMkLst>
              <pc:docMk/>
              <pc:sldMasterMk cId="1666965261" sldId="2147483765"/>
              <pc:sldLayoutMk cId="1743100570" sldId="2147483800"/>
              <ac:spMk id="12" creationId="{FA39986E-9505-57C3-72E2-AC64838C145A}"/>
            </ac:spMkLst>
          </pc:spChg>
          <pc:grpChg chg="del">
            <ac:chgData name="Liz Heynes" userId="e5ff50d5-f39a-42f6-9e9f-e790bcc8c38d" providerId="ADAL" clId="{19786916-EF49-48D8-A764-F007C0EE59D8}" dt="2024-12-16T00:58:32.002" v="0" actId="478"/>
            <ac:grpSpMkLst>
              <pc:docMk/>
              <pc:sldMasterMk cId="1666965261" sldId="2147483765"/>
              <pc:sldLayoutMk cId="1743100570" sldId="2147483800"/>
              <ac:grpSpMk id="14" creationId="{FDBD7615-EC58-50DE-C4A6-C8315717DB1D}"/>
            </ac:grpSpMkLst>
          </pc:grpChg>
          <pc:picChg chg="add mod">
            <ac:chgData name="Liz Heynes" userId="e5ff50d5-f39a-42f6-9e9f-e790bcc8c38d" providerId="ADAL" clId="{19786916-EF49-48D8-A764-F007C0EE59D8}" dt="2024-12-16T00:58:40.656" v="2"/>
            <ac:picMkLst>
              <pc:docMk/>
              <pc:sldMasterMk cId="1666965261" sldId="2147483765"/>
              <pc:sldLayoutMk cId="1743100570" sldId="2147483800"/>
              <ac:picMk id="9" creationId="{9542BB08-19F1-B082-CFE5-B8C9DFB9F0F5}"/>
            </ac:picMkLst>
          </pc:picChg>
        </pc:sldLayoutChg>
      </pc:sldMasterChg>
    </pc:docChg>
  </pc:docChgLst>
  <pc:docChgLst>
    <pc:chgData name="Rebecca McEwan" userId="ff810c5d-fc8a-4cb6-9b96-8b31b958f764" providerId="ADAL" clId="{F63EB03A-0B01-43C0-A5F1-6DCD39D0F54C}"/>
    <pc:docChg chg="undo custSel modSld">
      <pc:chgData name="Rebecca McEwan" userId="ff810c5d-fc8a-4cb6-9b96-8b31b958f764" providerId="ADAL" clId="{F63EB03A-0B01-43C0-A5F1-6DCD39D0F54C}" dt="2024-10-07T05:03:11.038" v="442" actId="20577"/>
      <pc:docMkLst>
        <pc:docMk/>
      </pc:docMkLst>
      <pc:sldChg chg="modNotesTx">
        <pc:chgData name="Rebecca McEwan" userId="ff810c5d-fc8a-4cb6-9b96-8b31b958f764" providerId="ADAL" clId="{F63EB03A-0B01-43C0-A5F1-6DCD39D0F54C}" dt="2024-10-07T05:03:11.038" v="442" actId="20577"/>
        <pc:sldMkLst>
          <pc:docMk/>
          <pc:sldMk cId="3580694833" sldId="510"/>
        </pc:sldMkLst>
      </pc:sldChg>
      <pc:sldChg chg="modNotesTx">
        <pc:chgData name="Rebecca McEwan" userId="ff810c5d-fc8a-4cb6-9b96-8b31b958f764" providerId="ADAL" clId="{F63EB03A-0B01-43C0-A5F1-6DCD39D0F54C}" dt="2024-10-01T02:07:21.233" v="142" actId="20577"/>
        <pc:sldMkLst>
          <pc:docMk/>
          <pc:sldMk cId="2491177883" sldId="512"/>
        </pc:sldMkLst>
      </pc:sldChg>
      <pc:sldChg chg="modNotesTx">
        <pc:chgData name="Rebecca McEwan" userId="ff810c5d-fc8a-4cb6-9b96-8b31b958f764" providerId="ADAL" clId="{F63EB03A-0B01-43C0-A5F1-6DCD39D0F54C}" dt="2024-10-07T04:46:50.380" v="342" actId="20577"/>
        <pc:sldMkLst>
          <pc:docMk/>
          <pc:sldMk cId="868684786" sldId="513"/>
        </pc:sldMkLst>
      </pc:sldChg>
      <pc:sldChg chg="addSp delSp modSp mod modNotesTx">
        <pc:chgData name="Rebecca McEwan" userId="ff810c5d-fc8a-4cb6-9b96-8b31b958f764" providerId="ADAL" clId="{F63EB03A-0B01-43C0-A5F1-6DCD39D0F54C}" dt="2024-10-01T02:20:19.847" v="149" actId="113"/>
        <pc:sldMkLst>
          <pc:docMk/>
          <pc:sldMk cId="1921910358" sldId="517"/>
        </pc:sldMkLst>
        <pc:picChg chg="add mod">
          <ac:chgData name="Rebecca McEwan" userId="ff810c5d-fc8a-4cb6-9b96-8b31b958f764" providerId="ADAL" clId="{F63EB03A-0B01-43C0-A5F1-6DCD39D0F54C}" dt="2024-10-01T02:15:32.493" v="144"/>
          <ac:picMkLst>
            <pc:docMk/>
            <pc:sldMk cId="1921910358" sldId="517"/>
            <ac:picMk id="3" creationId="{F08C63C2-8C72-CA7C-5D65-BA1E22EB2E81}"/>
          </ac:picMkLst>
        </pc:picChg>
      </pc:sldChg>
      <pc:sldChg chg="modSp mod modNotesTx">
        <pc:chgData name="Rebecca McEwan" userId="ff810c5d-fc8a-4cb6-9b96-8b31b958f764" providerId="ADAL" clId="{F63EB03A-0B01-43C0-A5F1-6DCD39D0F54C}" dt="2024-10-01T02:30:30.518" v="305" actId="20577"/>
        <pc:sldMkLst>
          <pc:docMk/>
          <pc:sldMk cId="1797789494" sldId="518"/>
        </pc:sldMkLst>
        <pc:picChg chg="mod">
          <ac:chgData name="Rebecca McEwan" userId="ff810c5d-fc8a-4cb6-9b96-8b31b958f764" providerId="ADAL" clId="{F63EB03A-0B01-43C0-A5F1-6DCD39D0F54C}" dt="2024-10-01T02:15:45.196" v="148" actId="1076"/>
          <ac:picMkLst>
            <pc:docMk/>
            <pc:sldMk cId="1797789494" sldId="518"/>
            <ac:picMk id="4" creationId="{05773284-7818-7C8F-05CD-0A11BF23C602}"/>
          </ac:picMkLst>
        </pc:picChg>
      </pc:sldChg>
      <pc:sldChg chg="addSp delSp modSp mod modNotesTx">
        <pc:chgData name="Rebecca McEwan" userId="ff810c5d-fc8a-4cb6-9b96-8b31b958f764" providerId="ADAL" clId="{F63EB03A-0B01-43C0-A5F1-6DCD39D0F54C}" dt="2024-10-01T02:31:45.583" v="306" actId="33524"/>
        <pc:sldMkLst>
          <pc:docMk/>
          <pc:sldMk cId="3324446923" sldId="519"/>
        </pc:sldMkLst>
        <pc:picChg chg="add mod">
          <ac:chgData name="Rebecca McEwan" userId="ff810c5d-fc8a-4cb6-9b96-8b31b958f764" providerId="ADAL" clId="{F63EB03A-0B01-43C0-A5F1-6DCD39D0F54C}" dt="2024-10-01T02:15:35.732" v="146"/>
          <ac:picMkLst>
            <pc:docMk/>
            <pc:sldMk cId="3324446923" sldId="519"/>
            <ac:picMk id="3" creationId="{67D8B963-712A-3E2B-4B7E-71EB0082088E}"/>
          </ac:picMkLst>
        </pc:picChg>
      </pc:sldChg>
    </pc:docChg>
  </pc:docChgLst>
  <pc:docChgLst>
    <pc:chgData name="Rebecca McEwan" userId="S::rebecca.mcewan@esa.edu.au::ff810c5d-fc8a-4cb6-9b96-8b31b958f764" providerId="AD" clId="Web-{9F90D14F-B6B5-F452-0BBB-3FAE3F906CF7}"/>
    <pc:docChg chg="modSld">
      <pc:chgData name="Rebecca McEwan" userId="S::rebecca.mcewan@esa.edu.au::ff810c5d-fc8a-4cb6-9b96-8b31b958f764" providerId="AD" clId="Web-{9F90D14F-B6B5-F452-0BBB-3FAE3F906CF7}" dt="2024-10-01T01:37:39.669" v="1"/>
      <pc:docMkLst>
        <pc:docMk/>
      </pc:docMkLst>
      <pc:sldChg chg="modNotes">
        <pc:chgData name="Rebecca McEwan" userId="S::rebecca.mcewan@esa.edu.au::ff810c5d-fc8a-4cb6-9b96-8b31b958f764" providerId="AD" clId="Web-{9F90D14F-B6B5-F452-0BBB-3FAE3F906CF7}" dt="2024-10-01T01:37:39.669" v="1"/>
        <pc:sldMkLst>
          <pc:docMk/>
          <pc:sldMk cId="1921910358" sldId="517"/>
        </pc:sldMkLst>
      </pc:sldChg>
    </pc:docChg>
  </pc:docChgLst>
  <pc:docChgLst>
    <pc:chgData name="Emma Durbridge" userId="fa194594-074f-43bd-8de7-d322108f10cf" providerId="ADAL" clId="{3AB4357E-9057-4018-B7C0-3D5AA85F83CC}"/>
    <pc:docChg chg="modSld">
      <pc:chgData name="Emma Durbridge" userId="fa194594-074f-43bd-8de7-d322108f10cf" providerId="ADAL" clId="{3AB4357E-9057-4018-B7C0-3D5AA85F83CC}" dt="2024-10-18T01:58:09.556" v="75" actId="6549"/>
      <pc:docMkLst>
        <pc:docMk/>
      </pc:docMkLst>
      <pc:sldChg chg="modNotesTx">
        <pc:chgData name="Emma Durbridge" userId="fa194594-074f-43bd-8de7-d322108f10cf" providerId="ADAL" clId="{3AB4357E-9057-4018-B7C0-3D5AA85F83CC}" dt="2024-10-04T00:09:37.091" v="1" actId="20577"/>
        <pc:sldMkLst>
          <pc:docMk/>
          <pc:sldMk cId="1921910358" sldId="517"/>
        </pc:sldMkLst>
      </pc:sldChg>
      <pc:sldChg chg="modNotesTx">
        <pc:chgData name="Emma Durbridge" userId="fa194594-074f-43bd-8de7-d322108f10cf" providerId="ADAL" clId="{3AB4357E-9057-4018-B7C0-3D5AA85F83CC}" dt="2024-10-18T01:58:09.556" v="75" actId="6549"/>
        <pc:sldMkLst>
          <pc:docMk/>
          <pc:sldMk cId="409148390" sldId="520"/>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16/12/2024</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16/12/2024</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a:defRPr/>
            </a:pPr>
            <a:r>
              <a:rPr lang="en-AU" dirty="0"/>
              <a:t>Review of previously learnt content (slides 2 to 11), takes approximately 10 minutes. </a:t>
            </a:r>
            <a:endParaRPr lang="en-AU" dirty="0">
              <a:cs typeface="Calibri"/>
            </a:endParaRPr>
          </a:p>
          <a:p>
            <a:pPr>
              <a:defRPr/>
            </a:pPr>
            <a:r>
              <a:rPr lang="en-AU" dirty="0"/>
              <a:t>Explicit teaching of new phonemic awareness skills (slides 12 and 13) and the letter–sound correspondence </a:t>
            </a:r>
            <a:r>
              <a:rPr lang="en-AU" b="1" dirty="0"/>
              <a:t>m</a:t>
            </a:r>
            <a:r>
              <a:rPr lang="en-AU" dirty="0"/>
              <a:t> says /m/ (slides 14 to 37), takes approximately 20 minutes. </a:t>
            </a:r>
            <a:endParaRPr lang="en-AU"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r>
              <a:rPr lang="en-US" b="1" dirty="0"/>
              <a:t>Lesson preparation</a:t>
            </a:r>
            <a:endParaRPr lang="en-US" b="1" dirty="0">
              <a:cs typeface="Calibri"/>
            </a:endParaRPr>
          </a:p>
          <a:p>
            <a:endParaRPr lang="en-US" dirty="0"/>
          </a:p>
          <a:p>
            <a:pPr marL="171450" indent="-171450">
              <a:buFont typeface="Arial" panose="020B0604020202020204" pitchFamily="34" charset="0"/>
              <a:buChar char="•"/>
            </a:pPr>
            <a:r>
              <a:rPr lang="en-GB" dirty="0"/>
              <a:t>Go to the download folder for this phase; it includes a Word file for the student sheet for this lesson. </a:t>
            </a:r>
            <a:r>
              <a:rPr lang="en-AU" dirty="0"/>
              <a:t>Print one </a:t>
            </a:r>
            <a:r>
              <a:rPr lang="en-AU" u="none" dirty="0"/>
              <a:t>student sheet for each student (to be used with slide 36).</a:t>
            </a:r>
            <a:endParaRPr lang="en-AU" u="none"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00000"/>
                </a:solidFill>
                <a:effectLst/>
                <a:latin typeface="Aptos" panose="020B0004020202020204" pitchFamily="34" charset="0"/>
              </a:rPr>
              <a:t>If desired, edit the letters on slides 15 and 16 to your preferred font. If you change the font, drag the green and red dots to show the entry and exit points on the first letter.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Prepare application tasks for independent practice (slide 37). For example, you could use the Phonics Pair Game Templates found on the Literacy Hub (www.literacyhub.edu.au/search/phonics-pair-game-templates) and add words containing letter-sound correspondences students have already learnt. </a:t>
            </a:r>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Start by reminding students that when they write sentences, they should: </a:t>
            </a:r>
            <a:endParaRPr lang="en-US">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think about irregular words they know</a:t>
            </a:r>
            <a:endParaRPr lang="en-US">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 words to help with spelling</a:t>
            </a:r>
            <a:endParaRPr lang="en-US">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leave spaces between words and use previously taught punctuation.</a:t>
            </a:r>
            <a:endParaRPr lang="en-US">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Tell students the sentence they are going to write: </a:t>
            </a:r>
            <a:r>
              <a:rPr lang="en-US" b="1"/>
              <a:t>Pat is in the sap.</a:t>
            </a:r>
            <a:r>
              <a:rPr lang="en-US"/>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repeat the sentence to you</a:t>
            </a:r>
            <a:endParaRPr lang="en-US">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sentence on their mini-whiteboards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effectLst/>
                <a:latin typeface="+mn-lt"/>
                <a:cs typeface="Calibri"/>
              </a:rPr>
              <a:t>show the sentence they have written by placing their mini-whiteboard underneath their chin for you to check.</a:t>
            </a:r>
            <a:endParaRPr lang="en-US" sz="1200">
              <a:effectLst/>
              <a:latin typeface="+mn-lt"/>
              <a:ea typeface="Calibri"/>
              <a:cs typeface="Calibri"/>
            </a:endParaRP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a:t>
            </a:r>
            <a:endParaRPr lang="en-US" b="1">
              <a:ea typeface="Calibri"/>
              <a:cs typeface="Calibri"/>
            </a:endParaRPr>
          </a:p>
          <a:p>
            <a:r>
              <a:rPr lang="en-US"/>
              <a:t>If any students have difficulty with an aspect of writing the sentence, provide scaffolding as required or model the process for them. Then ask students to try again.</a:t>
            </a:r>
            <a:endParaRPr lang="en-US">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6390386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b="1"/>
              <a:t>Sound robot: </a:t>
            </a:r>
            <a:r>
              <a:rPr lang="en-US" b="0"/>
              <a:t>targeting phoneme blending (4 sounds)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this oral phonemic awareness activity, remember to focus on sounds, not spelling. </a:t>
            </a:r>
          </a:p>
          <a:p>
            <a:endParaRPr lang="en-US" b="0"/>
          </a:p>
          <a:p>
            <a:r>
              <a:rPr lang="en-US" b="0"/>
              <a:t>Tell students that you are a sound robot who can say sounds and blend them together to make a word. </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Start with the word </a:t>
            </a:r>
            <a:r>
              <a:rPr lang="en-US" b="1"/>
              <a:t>flip</a:t>
            </a:r>
            <a:r>
              <a:rPr lang="en-US" b="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t>/f/, /l/, /i/, /p/</a:t>
            </a:r>
            <a:r>
              <a:rPr lang="en-US" b="0" i="0"/>
              <a:t> (as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t>fffflllliiiiip</a:t>
            </a:r>
            <a:r>
              <a:rPr lang="en-US" b="0" i="0"/>
              <a:t> (running the sounds together)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t>flip</a:t>
            </a:r>
            <a:r>
              <a:rPr lang="en-US" b="0" i="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Add some robot hand actions to reinforce the process for your students and to add a bit of fun.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Repeat with the following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/f/, /r/, /o/, /g/ </a:t>
            </a:r>
            <a:r>
              <a:rPr lang="en-US" b="0"/>
              <a:t>(frog)</a:t>
            </a:r>
          </a:p>
          <a:p>
            <a:pPr marL="171450" indent="-171450">
              <a:buFont typeface="Arial" panose="020B0604020202020204" pitchFamily="34" charset="0"/>
              <a:buChar char="•"/>
            </a:pPr>
            <a:r>
              <a:rPr lang="en-US" b="1"/>
              <a:t>/sh/, /ī/, /n/, /ē/ </a:t>
            </a:r>
            <a:r>
              <a:rPr lang="en-US" b="0"/>
              <a:t>(shiny)</a:t>
            </a:r>
          </a:p>
          <a:p>
            <a:pPr marL="171450" indent="-171450">
              <a:buFont typeface="Arial" panose="020B0604020202020204" pitchFamily="34" charset="0"/>
              <a:buChar char="•"/>
            </a:pPr>
            <a:r>
              <a:rPr lang="en-US" b="1"/>
              <a:t>/b/, /oi/, /l/, /d/ </a:t>
            </a:r>
            <a:r>
              <a:rPr lang="en-US" b="0"/>
              <a:t>(boiled)</a:t>
            </a:r>
          </a:p>
          <a:p>
            <a:pPr marL="171450" indent="-171450">
              <a:buFont typeface="Arial" panose="020B0604020202020204" pitchFamily="34" charset="0"/>
              <a:buChar char="•"/>
            </a:pPr>
            <a:endParaRPr lang="en-US" b="0"/>
          </a:p>
          <a:p>
            <a:pPr marL="0" indent="0">
              <a:buFont typeface="Arial" panose="020B0604020202020204" pitchFamily="34" charset="0"/>
              <a:buNone/>
            </a:pPr>
            <a:r>
              <a:rPr lang="en-US" b="0"/>
              <a:t>If this is the first time your students have tried blending words with 4 sounds, they may need further modelling.</a:t>
            </a:r>
          </a:p>
          <a:p>
            <a:pPr marL="0" indent="0">
              <a:buFontTx/>
              <a:buNone/>
            </a:pPr>
            <a:endParaRPr lang="en-US" b="1">
              <a:ea typeface="Calibri"/>
              <a:cs typeface="Calibri"/>
            </a:endParaRPr>
          </a:p>
          <a:p>
            <a:pPr marL="0" indent="0">
              <a:buFont typeface="Arial" panose="020B0604020202020204" pitchFamily="34" charset="0"/>
              <a:buNone/>
            </a:pPr>
            <a:endParaRPr lang="en-US" b="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39419746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b="1"/>
          </a:p>
          <a:p>
            <a:r>
              <a:rPr lang="en-US" b="1"/>
              <a:t>Sound robot: </a:t>
            </a:r>
            <a:r>
              <a:rPr lang="en-US" b="0"/>
              <a:t>targeting phoneme blending (4 sounds)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this oral phonemic awareness activity, remember to focus on sounds, not spelling. </a:t>
            </a:r>
          </a:p>
          <a:p>
            <a:endParaRPr lang="en-US" b="0"/>
          </a:p>
          <a:p>
            <a:r>
              <a:rPr lang="en-US" b="0"/>
              <a:t>Tell students that you, as your sound robot character, have broken down and can only say the single sounds now, so you need them to help you with blending words.</a:t>
            </a:r>
          </a:p>
          <a:p>
            <a:endParaRPr lang="en-US" b="0"/>
          </a:p>
          <a:p>
            <a:r>
              <a:rPr lang="en-US" b="0"/>
              <a:t>Support students to repeat the single sounds you give them then run the sounds together and blend them to say the word. </a:t>
            </a:r>
          </a:p>
          <a:p>
            <a:pPr marL="171450" indent="-171450">
              <a:buFont typeface="Arial" panose="020B0604020202020204" pitchFamily="34" charset="0"/>
              <a:buChar char="•"/>
            </a:pPr>
            <a:r>
              <a:rPr lang="en-US" b="1"/>
              <a:t>/s/, /w/,/ i/, /m/</a:t>
            </a:r>
            <a:r>
              <a:rPr lang="en-US" b="0"/>
              <a:t> (swim)</a:t>
            </a:r>
          </a:p>
          <a:p>
            <a:pPr marL="171450" indent="-171450">
              <a:buFont typeface="Arial" panose="020B0604020202020204" pitchFamily="34" charset="0"/>
              <a:buChar char="•"/>
            </a:pPr>
            <a:r>
              <a:rPr lang="en-US" b="1"/>
              <a:t>/b/, /r/, /i/, /j/</a:t>
            </a:r>
            <a:r>
              <a:rPr lang="en-US" b="0"/>
              <a:t> (bridge)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/k/, /l/, /i/, /p/</a:t>
            </a:r>
            <a:r>
              <a:rPr lang="en-US" b="0"/>
              <a:t> (clip)</a:t>
            </a:r>
          </a:p>
          <a:p>
            <a:pPr marL="0" indent="0">
              <a:buFont typeface="Arial" panose="020B0604020202020204" pitchFamily="34" charset="0"/>
              <a:buNone/>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0"/>
              <a:t>Check that students can blend the sounds and give corrective feedback and further examples as needed.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39571800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a:effectLst/>
                <a:latin typeface="Calibri"/>
                <a:ea typeface="Times New Roman" panose="02020603050405020304" pitchFamily="18" charset="0"/>
                <a:cs typeface="Calibri"/>
              </a:rPr>
              <a:t>Set the learning intention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a:effectLst/>
                <a:latin typeface="Calibri"/>
                <a:ea typeface="Times New Roman" panose="02020603050405020304" pitchFamily="18" charset="0"/>
                <a:cs typeface="Calibri"/>
              </a:rPr>
              <a:t>The letter–sound correspondence introduced in this lesson is </a:t>
            </a:r>
            <a:r>
              <a:rPr lang="en-AU" sz="1200" b="1" kern="1200">
                <a:effectLst/>
                <a:latin typeface="Calibri"/>
                <a:ea typeface="Times New Roman" panose="02020603050405020304" pitchFamily="18" charset="0"/>
                <a:cs typeface="Calibri"/>
              </a:rPr>
              <a:t>m</a:t>
            </a:r>
            <a:r>
              <a:rPr lang="en-AU" sz="1200" kern="1200">
                <a:effectLst/>
                <a:latin typeface="Calibri"/>
                <a:ea typeface="Times New Roman" panose="02020603050405020304" pitchFamily="18" charset="0"/>
                <a:cs typeface="Calibri"/>
              </a:rPr>
              <a:t> making an /m/ 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a:effectLst/>
              <a:latin typeface="Calibri" panose="020F0502020204030204" pitchFamily="34" charset="0"/>
              <a:ea typeface="Times New Roman" panose="02020603050405020304" pitchFamily="18" charset="0"/>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21908671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solidFill>
                  <a:srgbClr val="0E1E42"/>
                </a:solidFill>
                <a:ea typeface="+mj-lt"/>
                <a:cs typeface="Calibri"/>
              </a:rPr>
              <a:t>Say: </a:t>
            </a:r>
          </a:p>
          <a:p>
            <a:pPr marL="171450" indent="-171450">
              <a:buFont typeface="Arial" panose="020B0604020202020204" pitchFamily="34" charset="0"/>
              <a:buChar char="•"/>
            </a:pPr>
            <a:r>
              <a:rPr lang="en-US">
                <a:solidFill>
                  <a:srgbClr val="0E1E42"/>
                </a:solidFill>
                <a:ea typeface="+mj-lt"/>
                <a:cs typeface="Calibri"/>
              </a:rPr>
              <a:t>today we are learning the letter </a:t>
            </a:r>
            <a:r>
              <a:rPr lang="en-US" b="1">
                <a:solidFill>
                  <a:srgbClr val="0E1E42"/>
                </a:solidFill>
                <a:ea typeface="+mj-lt"/>
                <a:cs typeface="Calibri"/>
              </a:rPr>
              <a:t>m</a:t>
            </a:r>
          </a:p>
          <a:p>
            <a:pPr marL="171450" indent="-171450">
              <a:buFont typeface="Arial" panose="020B0604020202020204" pitchFamily="34" charset="0"/>
              <a:buChar char="•"/>
            </a:pPr>
            <a:r>
              <a:rPr lang="en-US">
                <a:solidFill>
                  <a:srgbClr val="0E1E42"/>
                </a:solidFill>
                <a:ea typeface="+mj-lt"/>
                <a:cs typeface="Calibri"/>
              </a:rPr>
              <a:t>the sound that </a:t>
            </a:r>
            <a:r>
              <a:rPr lang="en-US" b="1">
                <a:solidFill>
                  <a:srgbClr val="0E1E42"/>
                </a:solidFill>
                <a:ea typeface="+mj-lt"/>
                <a:cs typeface="Calibri"/>
              </a:rPr>
              <a:t>m </a:t>
            </a:r>
            <a:r>
              <a:rPr lang="en-US">
                <a:solidFill>
                  <a:srgbClr val="0E1E42"/>
                </a:solidFill>
                <a:ea typeface="+mj-lt"/>
                <a:cs typeface="Calibri"/>
              </a:rPr>
              <a:t>makes is /m/.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 </a:t>
            </a:r>
            <a:r>
              <a:rPr lang="en-US" b="1"/>
              <a:t>m </a:t>
            </a:r>
            <a:r>
              <a:rPr lang="en-US"/>
              <a:t>says /m/</a:t>
            </a: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6858781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a:p>
          <a:p>
            <a:r>
              <a:rPr lang="en-US"/>
              <a:t>Demonstrate tracing the letter and saying the target sound while students do the same in the air, on the carpet or on a mini-whiteboard.</a:t>
            </a:r>
          </a:p>
          <a:p>
            <a:pPr marL="171450" indent="-171450">
              <a:buFont typeface="Arial" panose="020B0604020202020204" pitchFamily="34" charset="0"/>
              <a:buChar char="•"/>
            </a:pPr>
            <a:r>
              <a:rPr lang="en-US" b="1"/>
              <a:t>m</a:t>
            </a:r>
            <a:r>
              <a:rPr lang="en-US"/>
              <a:t> says /m/</a:t>
            </a:r>
          </a:p>
          <a:p>
            <a:endParaRPr lang="en-US"/>
          </a:p>
          <a:p>
            <a:r>
              <a:rPr lang="en-US"/>
              <a:t>Check that students are using the correct entry and exit points and give feedback.</a:t>
            </a:r>
            <a:endParaRPr lang="en-AU"/>
          </a:p>
          <a:p>
            <a:endParaRPr lang="en-US"/>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7652584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Demonstrate saying each word aloud and listening for or isolating the beginning sound to find which words begin with /m/: </a:t>
            </a:r>
            <a:r>
              <a:rPr lang="en-US" b="1"/>
              <a:t>moon</a:t>
            </a:r>
            <a:r>
              <a:rPr lang="en-US" b="0"/>
              <a:t>, </a:t>
            </a:r>
            <a:r>
              <a:rPr lang="en-US" b="1"/>
              <a:t>mouse</a:t>
            </a:r>
            <a:r>
              <a:rPr lang="en-US" b="0"/>
              <a:t>, </a:t>
            </a:r>
            <a:r>
              <a:rPr lang="en-US" b="1"/>
              <a:t>fish</a:t>
            </a:r>
            <a:r>
              <a:rPr lang="en-US" b="0"/>
              <a:t>.</a:t>
            </a:r>
            <a:endParaRPr lang="en-AU" b="0"/>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42580361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say each word aloud with teacher support and listen for or isolate the beginning sound to find which words begin with /m/: </a:t>
            </a:r>
            <a:r>
              <a:rPr lang="en-US" b="1"/>
              <a:t>milk</a:t>
            </a:r>
            <a:r>
              <a:rPr lang="en-US" b="0"/>
              <a:t>,</a:t>
            </a:r>
            <a:r>
              <a:rPr lang="en-US" b="1"/>
              <a:t> jumper</a:t>
            </a:r>
            <a:r>
              <a:rPr lang="en-US" b="0"/>
              <a:t>,</a:t>
            </a:r>
            <a:r>
              <a:rPr lang="en-US" b="1"/>
              <a:t> mouth</a:t>
            </a:r>
            <a:r>
              <a:rPr lang="en-US" b="0"/>
              <a:t>.</a:t>
            </a:r>
          </a:p>
          <a:p>
            <a:endParaRPr lang="en-US"/>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22609981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34648367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Phonemic awareness review</a:t>
            </a:r>
          </a:p>
          <a:p>
            <a:endParaRPr lang="en-US" b="1"/>
          </a:p>
          <a:p>
            <a:r>
              <a:rPr lang="en-US" b="1"/>
              <a:t>Count the sounds: </a:t>
            </a:r>
            <a:r>
              <a:rPr lang="en-US" b="0"/>
              <a:t>targeting phoneme segmenting (3 sounds)</a:t>
            </a:r>
          </a:p>
          <a:p>
            <a:endParaRPr lang="en-US" b="0"/>
          </a:p>
          <a:p>
            <a:r>
              <a:rPr lang="en-US" b="0"/>
              <a:t>For this oral phonemic awareness activity, remember to focus on sounds, not spelling. </a:t>
            </a:r>
          </a:p>
          <a:p>
            <a:endParaRPr lang="en-US" b="0"/>
          </a:p>
          <a:p>
            <a:r>
              <a:rPr lang="en-US" b="0"/>
              <a:t>Tell students that you have a list of words. Each word has three sounds, and you need their help to check it is correct.</a:t>
            </a:r>
          </a:p>
          <a:p>
            <a:endParaRPr lang="en-US" b="0"/>
          </a:p>
          <a:p>
            <a:r>
              <a:rPr lang="en-US" b="0"/>
              <a:t>For each word, students:</a:t>
            </a:r>
          </a:p>
          <a:p>
            <a:pPr marL="228600" indent="-228600">
              <a:buFont typeface="Arial" panose="020B0604020202020204" pitchFamily="34" charset="0"/>
              <a:buChar char="•"/>
            </a:pPr>
            <a:r>
              <a:rPr lang="en-US" b="0"/>
              <a:t>say the word</a:t>
            </a:r>
          </a:p>
          <a:p>
            <a:pPr marL="228600" indent="-228600">
              <a:buFont typeface="Arial" panose="020B0604020202020204" pitchFamily="34" charset="0"/>
              <a:buChar char="•"/>
            </a:pPr>
            <a:r>
              <a:rPr lang="en-US" b="0"/>
              <a:t>stretch the sounds </a:t>
            </a:r>
          </a:p>
          <a:p>
            <a:pPr marL="228600" indent="-228600">
              <a:buFont typeface="Arial" panose="020B0604020202020204" pitchFamily="34" charset="0"/>
              <a:buChar char="•"/>
            </a:pPr>
            <a:r>
              <a:rPr lang="en-US" b="0"/>
              <a:t>say the separate sounds, raising a finger for each </a:t>
            </a:r>
          </a:p>
          <a:p>
            <a:pPr marL="228600" indent="-228600">
              <a:buFont typeface="Arial" panose="020B0604020202020204" pitchFamily="34" charset="0"/>
              <a:buChar char="•"/>
            </a:pPr>
            <a:r>
              <a:rPr lang="en-US" b="0"/>
              <a:t>display their three fingers to show that the word has three sounds. </a:t>
            </a:r>
          </a:p>
          <a:p>
            <a:pPr marL="228600" indent="-228600">
              <a:buFont typeface="+mj-lt"/>
              <a:buAutoNum type="arabicPeriod"/>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Adding a stretching action for step 2 can help reinforce the process.</a:t>
            </a:r>
          </a:p>
          <a:p>
            <a:endParaRPr lang="en-US" b="0"/>
          </a:p>
          <a:p>
            <a:r>
              <a:rPr lang="en-US" b="0"/>
              <a:t>Provide students with the following words:</a:t>
            </a:r>
            <a:endParaRPr lang="en-US" b="0" i="0"/>
          </a:p>
          <a:p>
            <a:pPr marL="171450" indent="-171450">
              <a:buFont typeface="Arial" panose="020B0604020202020204" pitchFamily="34" charset="0"/>
              <a:buChar char="•"/>
            </a:pPr>
            <a:r>
              <a:rPr lang="en-US" b="1" i="0"/>
              <a:t>shell</a:t>
            </a:r>
            <a:r>
              <a:rPr lang="en-US" b="0" i="0"/>
              <a:t> (/sh/, /e/, /l/)</a:t>
            </a:r>
          </a:p>
          <a:p>
            <a:pPr marL="171450" indent="-171450">
              <a:buFont typeface="Arial" panose="020B0604020202020204" pitchFamily="34" charset="0"/>
              <a:buChar char="•"/>
            </a:pPr>
            <a:r>
              <a:rPr lang="en-US" b="1" i="0"/>
              <a:t>hot</a:t>
            </a:r>
            <a:r>
              <a:rPr lang="en-US" b="0" i="0"/>
              <a:t> (/h/, /o/, /t/)</a:t>
            </a:r>
          </a:p>
          <a:p>
            <a:pPr marL="171450" indent="-171450">
              <a:buFont typeface="Arial" panose="020B0604020202020204" pitchFamily="34" charset="0"/>
              <a:buChar char="•"/>
            </a:pPr>
            <a:r>
              <a:rPr lang="en-US" b="1" i="0"/>
              <a:t>bone</a:t>
            </a:r>
            <a:r>
              <a:rPr lang="en-US" b="0" i="0"/>
              <a:t> (/b/, /</a:t>
            </a:r>
            <a:r>
              <a:rPr lang="en-US" b="0" i="0">
                <a:latin typeface="Arial" panose="020B0604020202020204" pitchFamily="34" charset="0"/>
                <a:cs typeface="Arial" panose="020B0604020202020204" pitchFamily="34" charset="0"/>
              </a:rPr>
              <a:t>ō</a:t>
            </a:r>
            <a:r>
              <a:rPr lang="en-US" b="0" i="0"/>
              <a:t>/, /n/)</a:t>
            </a:r>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b="1"/>
              <a:t>Provide corrective feedback as needed:</a:t>
            </a:r>
          </a:p>
          <a:p>
            <a:r>
              <a:rPr lang="en-US"/>
              <a:t>If any students have difficulty segmenting the sounds, model the process then support students to try again.</a:t>
            </a:r>
            <a:endParaRPr lang="en-US" b="1"/>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6366716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letter–sound correspondence then blend these sounds to read the word.</a:t>
            </a:r>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2682480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Re-read the first two words.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letter–sound correspondence then blend these sounds to read the word.</a:t>
            </a:r>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15855678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a:p>
            <a:endParaRPr lang="en-AU"/>
          </a:p>
          <a:p>
            <a:endParaRPr lang="en-AU"/>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rgbClr val="404040"/>
                </a:solidFill>
                <a:effectLst/>
                <a:latin typeface="Verdana" panose="020B0604030504040204" pitchFamily="34" charset="0"/>
                <a:cs typeface="Times New Roman" panose="02020603050405020304" pitchFamily="18" charset="0"/>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 represents the word to be written: </a:t>
            </a:r>
            <a:r>
              <a:rPr lang="en-US" b="1"/>
              <a:t>man</a:t>
            </a:r>
            <a:r>
              <a:rPr lang="en-US"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Demonstrate:</a:t>
            </a:r>
          </a:p>
          <a:p>
            <a:pPr marL="171450" indent="-171450">
              <a:buFont typeface="Arial" panose="020B0604020202020204" pitchFamily="34" charset="0"/>
              <a:buChar char="•"/>
            </a:pPr>
            <a:r>
              <a:rPr lang="en-US"/>
              <a:t>saying the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endParaRPr lang="en-AU"/>
          </a:p>
          <a:p>
            <a:pPr marL="171450" indent="-171450">
              <a:buFont typeface="Arial" panose="020B0604020202020204" pitchFamily="34" charset="0"/>
              <a:buChar char="•"/>
            </a:pPr>
            <a:endParaRPr lang="en-US"/>
          </a:p>
          <a:p>
            <a:r>
              <a:rPr lang="en-US"/>
              <a:t>Note: Letter formation and placement can also be a focus here.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4180643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rgbClr val="404040"/>
                </a:solidFill>
                <a:effectLst/>
                <a:latin typeface="Verdana" panose="020B0604030504040204" pitchFamily="34" charset="0"/>
                <a:cs typeface="Times New Roman" panose="02020603050405020304" pitchFamily="18" charset="0"/>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man</a:t>
            </a:r>
            <a:r>
              <a:rPr lang="en-US" b="0"/>
              <a:t>, </a:t>
            </a:r>
            <a:r>
              <a:rPr lang="en-US" b="1"/>
              <a:t>map</a:t>
            </a:r>
            <a:r>
              <a:rPr lang="en-US"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171450" indent="-171450">
              <a:buFont typeface="Arial" panose="020B0604020202020204" pitchFamily="34" charset="0"/>
              <a:buChar char="•"/>
            </a:pPr>
            <a:endParaRPr lang="en-US"/>
          </a:p>
          <a:p>
            <a:r>
              <a:rPr lang="en-US"/>
              <a:t>Note: Letter formation and placement can also be a focus here.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rgbClr val="404040"/>
                </a:solidFill>
                <a:effectLst/>
                <a:latin typeface="Verdana" panose="020B0604030504040204" pitchFamily="34" charset="0"/>
                <a:cs typeface="Times New Roman" panose="02020603050405020304" pitchFamily="18" charset="0"/>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man</a:t>
            </a:r>
            <a:r>
              <a:rPr lang="en-US" b="0"/>
              <a:t>,</a:t>
            </a:r>
            <a:r>
              <a:rPr lang="en-US" b="1"/>
              <a:t> map</a:t>
            </a:r>
            <a:r>
              <a:rPr lang="en-US" b="0"/>
              <a:t>,</a:t>
            </a:r>
            <a:r>
              <a:rPr lang="en-US" b="1"/>
              <a:t> mat</a:t>
            </a:r>
            <a:r>
              <a:rPr lang="en-US" b="0"/>
              <a:t>.</a:t>
            </a:r>
            <a:endParaRPr lang="en-AU" b="0"/>
          </a:p>
          <a:p>
            <a:endParaRPr lang="en-AU"/>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171450" indent="-171450">
              <a:buFont typeface="Arial" panose="020B0604020202020204" pitchFamily="34" charset="0"/>
              <a:buChar char="•"/>
            </a:pPr>
            <a:endParaRPr lang="en-US"/>
          </a:p>
          <a:p>
            <a:r>
              <a:rPr lang="en-US"/>
              <a:t>Note: Letter formation and placement can also be a focus here.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9771239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individual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The image represents the word to be written: </a:t>
            </a:r>
            <a:r>
              <a:rPr lang="en-US" sz="1200" b="1">
                <a:latin typeface="+mn-lt"/>
              </a:rPr>
              <a:t>map</a:t>
            </a:r>
            <a:r>
              <a:rPr lang="en-US" sz="1200" b="0">
                <a:latin typeface="+mn-lt"/>
              </a:rPr>
              <a:t>.</a:t>
            </a:r>
            <a:endParaRPr lang="en-AU" sz="1200" b="0">
              <a:latin typeface="+mn-lt"/>
            </a:endParaRPr>
          </a:p>
          <a:p>
            <a:endParaRPr lang="en-US" sz="1200">
              <a:highlight>
                <a:srgbClr val="FFFF00"/>
              </a:highlight>
              <a:latin typeface="+mn-lt"/>
            </a:endParaRPr>
          </a:p>
          <a:p>
            <a:r>
              <a:rPr lang="en-US" sz="1200" u="none">
                <a:highlight>
                  <a:srgbClr val="FFFF00"/>
                </a:highlight>
                <a:latin typeface="+mn-lt"/>
              </a:rPr>
              <a:t>Support and scaffold students to:</a:t>
            </a:r>
          </a:p>
          <a:p>
            <a:pPr marL="171450" indent="-171450">
              <a:buFont typeface="Arial" panose="020B0604020202020204" pitchFamily="34" charset="0"/>
              <a:buChar char="•"/>
            </a:pPr>
            <a:r>
              <a:rPr lang="en-US" sz="1200" u="none">
                <a:highlight>
                  <a:srgbClr val="FFFF00"/>
                </a:highlight>
                <a:latin typeface="+mn-lt"/>
              </a:rPr>
              <a:t>say the word aloud and segment the individual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r>
              <a:rPr lang="en-US" sz="1200" u="none">
                <a:highlight>
                  <a:srgbClr val="FFFF00"/>
                </a:highlight>
                <a:latin typeface="+mn-lt"/>
              </a:rPr>
              <a:t>on their mini-whiteboards or on paper</a:t>
            </a:r>
          </a:p>
          <a:p>
            <a:pPr marL="171450" indent="-171450">
              <a:buFont typeface="Arial" panose="020B0604020202020204" pitchFamily="34" charset="0"/>
              <a:buChar char="•"/>
            </a:pPr>
            <a:r>
              <a:rPr lang="en-US" sz="1200" u="none">
                <a:highlight>
                  <a:srgbClr val="FFFF00"/>
                </a:highlight>
                <a:latin typeface="+mn-lt"/>
              </a:rPr>
              <a:t>r</a:t>
            </a:r>
            <a:r>
              <a:rPr lang="en-US" sz="1200">
                <a:latin typeface="+mn-lt"/>
              </a:rPr>
              <a:t>e-read the word to make sure it is correct by</a:t>
            </a:r>
            <a:r>
              <a:rPr lang="en-US"/>
              <a:t> saying the individual sounds, blending them together, then saying the complete word.</a:t>
            </a:r>
            <a:r>
              <a:rPr lang="en-US" sz="120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3700173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individual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a:t>
            </a:r>
            <a:r>
              <a:rPr lang="en-US" b="0"/>
              <a:t>:</a:t>
            </a:r>
            <a:r>
              <a:rPr lang="en-US" b="1"/>
              <a:t> map</a:t>
            </a:r>
            <a:r>
              <a:rPr lang="en-US" b="0"/>
              <a:t>, </a:t>
            </a:r>
            <a:r>
              <a:rPr lang="en-US" b="1"/>
              <a:t>mat</a:t>
            </a:r>
            <a:r>
              <a:rPr lang="en-US" b="0"/>
              <a:t>.</a:t>
            </a:r>
            <a:endParaRPr lang="en-AU" b="0"/>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a:highlight>
                  <a:srgbClr val="FFFF00"/>
                </a:highlight>
                <a:latin typeface="+mn-lt"/>
              </a:rPr>
              <a:t>Support and scaffold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 the word to make sure it is correct </a:t>
            </a:r>
            <a:r>
              <a:rPr lang="en-US" sz="1200">
                <a:latin typeface="+mn-lt"/>
              </a:rPr>
              <a:t>by</a:t>
            </a:r>
            <a:r>
              <a:rPr lang="en-US"/>
              <a:t> saying the individual sounds, blending them together, then saying the complete word.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510201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a:p>
          <a:p>
            <a:r>
              <a:rPr lang="en-US"/>
              <a:t>Tell the students what the pictures represent (</a:t>
            </a:r>
            <a:r>
              <a:rPr lang="en-US" b="1"/>
              <a:t>sandwich</a:t>
            </a:r>
            <a:r>
              <a:rPr lang="en-US" b="0"/>
              <a:t>,</a:t>
            </a:r>
            <a:r>
              <a:rPr lang="en-US" b="1"/>
              <a:t> night</a:t>
            </a:r>
            <a:r>
              <a:rPr lang="en-US" b="0"/>
              <a:t>,</a:t>
            </a:r>
            <a:r>
              <a:rPr lang="en-US" b="1"/>
              <a:t> ant</a:t>
            </a:r>
            <a:r>
              <a:rPr lang="en-US" b="0"/>
              <a:t>,</a:t>
            </a:r>
            <a:r>
              <a:rPr lang="en-US" b="1"/>
              <a:t> table</a:t>
            </a:r>
            <a:r>
              <a:rPr lang="en-US" b="0"/>
              <a:t>,</a:t>
            </a:r>
            <a:r>
              <a:rPr lang="en-US" b="1"/>
              <a:t> penguin</a:t>
            </a:r>
            <a:r>
              <a:rPr lang="en-US" b="0"/>
              <a:t>,</a:t>
            </a:r>
            <a:r>
              <a:rPr lang="en-US" b="1"/>
              <a:t> igloo</a:t>
            </a:r>
            <a:r>
              <a:rPr lang="en-US"/>
              <a:t>). Have them repeat the words after you.</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Option 1: </a:t>
            </a:r>
            <a:r>
              <a:rPr lang="en-US"/>
              <a:t>Say three of the words to the students. Ask students to place their hands on their head if they hear a word that starts with the /s/ sound. Repeat with /a/, /t/, /p/, /i/, /n/.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Option 2: </a:t>
            </a:r>
            <a:r>
              <a:rPr lang="en-US" b="0"/>
              <a:t>Ask </a:t>
            </a:r>
            <a:r>
              <a:rPr lang="en-US"/>
              <a:t>students: </a:t>
            </a:r>
            <a:r>
              <a:rPr lang="en-US" i="1"/>
              <a:t>Which one starts with /s/? </a:t>
            </a:r>
            <a:r>
              <a:rPr lang="en-US" i="0"/>
              <a:t>Students say the matching word aloud. </a:t>
            </a:r>
            <a:r>
              <a:rPr lang="en-US"/>
              <a:t>Repeat with /a/, /t/, /p/, /i/, /n/.</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Provide corrective feedback as needed: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If any students have difficulty identifying the correct word, model isolating the initial sound of that word. Then ask students to try again.</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for each sound.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41270868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individual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a:t>
            </a:r>
            <a:r>
              <a:rPr lang="en-US" b="0"/>
              <a:t>:</a:t>
            </a:r>
            <a:r>
              <a:rPr lang="en-US" b="1"/>
              <a:t> map</a:t>
            </a:r>
            <a:r>
              <a:rPr lang="en-US" b="0"/>
              <a:t>,</a:t>
            </a:r>
            <a:r>
              <a:rPr lang="en-US" b="1"/>
              <a:t> mat</a:t>
            </a:r>
            <a:r>
              <a:rPr lang="en-US" b="0"/>
              <a:t>,</a:t>
            </a:r>
            <a:r>
              <a:rPr lang="en-US" b="1"/>
              <a:t> man</a:t>
            </a:r>
            <a:r>
              <a:rPr lang="en-US" b="0"/>
              <a:t>.</a:t>
            </a:r>
            <a:endParaRPr lang="en-AU" b="0"/>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a:highlight>
                  <a:srgbClr val="FFFF00"/>
                </a:highlight>
                <a:latin typeface="+mn-lt"/>
              </a:rPr>
              <a:t>Support and scaffold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 the word to make sure it is correct </a:t>
            </a:r>
            <a:r>
              <a:rPr lang="en-US" sz="1200">
                <a:latin typeface="+mn-lt"/>
              </a:rPr>
              <a:t>by</a:t>
            </a:r>
            <a:r>
              <a:rPr lang="en-US"/>
              <a:t> saying the individual sounds, blending them together, then saying the complete word.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42048669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rgbClr val="404040"/>
                </a:solidFill>
                <a:effectLst/>
                <a:latin typeface="Verdana"/>
                <a:ea typeface="Verdana"/>
                <a:cs typeface="Times New Roman" panose="02020603050405020304" pitchFamily="18" charset="0"/>
              </a:rPr>
              <a:t>I do</a:t>
            </a:r>
          </a:p>
          <a:p>
            <a:endParaRPr lang="en-US"/>
          </a:p>
          <a:p>
            <a:pPr>
              <a:lnSpc>
                <a:spcPct val="107000"/>
              </a:lnSpc>
              <a:spcAft>
                <a:spcPts val="800"/>
              </a:spcAft>
              <a:tabLst>
                <a:tab pos="5731510" algn="r"/>
              </a:tabLst>
            </a:pPr>
            <a:r>
              <a:rPr lang="en-US" sz="1200">
                <a:effectLst/>
                <a:latin typeface="Aptos"/>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Aptos"/>
                <a:ea typeface="Aptos" panose="020B0004020202020204" pitchFamily="34" charset="0"/>
                <a:cs typeface="Times New Roman" panose="02020603050405020304" pitchFamily="18" charset="0"/>
              </a:rPr>
              <a:t>As you do so: </a:t>
            </a:r>
            <a:endParaRPr lang="en-AU" sz="1200">
              <a:effectLst/>
              <a:latin typeface="Aptos"/>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Aptos"/>
                <a:ea typeface="Aptos" panose="020B0004020202020204" pitchFamily="34" charset="0"/>
                <a:cs typeface="Times New Roman" panose="02020603050405020304" pitchFamily="18" charset="0"/>
              </a:rPr>
              <a:t>read previously taught irregular words fluently</a:t>
            </a:r>
            <a:endParaRPr lang="en-AU" sz="1200">
              <a:effectLst/>
              <a:latin typeface="Aptos"/>
              <a:ea typeface="Aptos" panose="020B000402020202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tabLst>
                <a:tab pos="5731510" algn="r"/>
              </a:tabLst>
            </a:pPr>
            <a:r>
              <a:rPr lang="en-US" sz="1200">
                <a:effectLst/>
                <a:latin typeface="Aptos"/>
                <a:ea typeface="Aptos" panose="020B0004020202020204" pitchFamily="34" charset="0"/>
                <a:cs typeface="Times New Roman" panose="02020603050405020304" pitchFamily="18" charset="0"/>
              </a:rPr>
              <a:t>emphasise sounding out and blending to read the other words, in particular the words with </a:t>
            </a:r>
            <a:r>
              <a:rPr lang="en-US" sz="1200" b="1">
                <a:effectLst/>
                <a:latin typeface="Aptos"/>
                <a:ea typeface="Aptos" panose="020B0004020202020204" pitchFamily="34" charset="0"/>
                <a:cs typeface="Times New Roman" panose="02020603050405020304" pitchFamily="18" charset="0"/>
              </a:rPr>
              <a:t>m</a:t>
            </a:r>
            <a:r>
              <a:rPr lang="en-US" sz="1200">
                <a:effectLst/>
                <a:latin typeface="Aptos"/>
                <a:ea typeface="Aptos" panose="020B0004020202020204" pitchFamily="34" charset="0"/>
                <a:cs typeface="Times New Roman" panose="02020603050405020304" pitchFamily="18" charset="0"/>
              </a:rPr>
              <a:t>.</a:t>
            </a:r>
          </a:p>
          <a:p>
            <a:pPr marL="342900" lvl="0" indent="-342900">
              <a:lnSpc>
                <a:spcPct val="107000"/>
              </a:lnSpc>
              <a:spcAft>
                <a:spcPts val="800"/>
              </a:spcAft>
              <a:buFont typeface="Symbol" panose="05050102010706020507" pitchFamily="18" charset="2"/>
              <a:buChar char=""/>
              <a:tabLst>
                <a:tab pos="5731510" algn="r"/>
              </a:tabLst>
            </a:pP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re-reading the sentence with fluency.</a:t>
            </a:r>
            <a:endParaRPr lang="en-US">
              <a:ea typeface="Calibri"/>
              <a:cs typeface="Calibri"/>
            </a:endParaRP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t>Provide as much support for students as needed.</a:t>
            </a:r>
            <a:endParaRPr lang="en-AU" sz="280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effectLst/>
                <a:latin typeface="Aptos" panose="020B0004020202020204" pitchFamily="34" charset="0"/>
                <a:ea typeface="Aptos" panose="020B0004020202020204" pitchFamily="34" charset="0"/>
                <a:cs typeface="Times New Roman" panose="02020603050405020304" pitchFamily="18" charset="0"/>
              </a:rPr>
              <a:t>Students participate in reading the sentence. </a:t>
            </a:r>
            <a:endParaRPr lang="en-AU" sz="180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a:lnSpc>
                <a:spcPct val="107000"/>
              </a:lnSpc>
              <a:spcAft>
                <a:spcPts val="800"/>
              </a:spcAft>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Support and scaffold students to:</a:t>
            </a: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read previously taught irregular words fluently</a:t>
            </a: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sound out and blend to read the other words, in particular the words with </a:t>
            </a:r>
            <a:r>
              <a:rPr lang="en-US" sz="1200" b="1">
                <a:effectLst/>
                <a:latin typeface="Aptos" panose="020B0004020202020204" pitchFamily="34" charset="0"/>
                <a:ea typeface="Aptos" panose="020B0004020202020204" pitchFamily="34" charset="0"/>
                <a:cs typeface="Times New Roman" panose="02020603050405020304" pitchFamily="18" charset="0"/>
              </a:rPr>
              <a:t>m</a:t>
            </a:r>
            <a:r>
              <a:rPr lang="en-US" sz="1200" b="0">
                <a:effectLst/>
                <a:latin typeface="Aptos" panose="020B0004020202020204" pitchFamily="34" charset="0"/>
                <a:ea typeface="Aptos" panose="020B0004020202020204" pitchFamily="34" charset="0"/>
                <a:cs typeface="Times New Roman" panose="02020603050405020304" pitchFamily="18" charset="0"/>
              </a:rPr>
              <a:t>.</a:t>
            </a:r>
            <a:endParaRPr lang="en-AU" sz="1200" b="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participate in re-reading the sentence with fluency. </a:t>
            </a:r>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59336946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rgbClr val="404040"/>
                </a:solidFill>
                <a:effectLst/>
                <a:latin typeface="Verdana" panose="020B0604030504040204" pitchFamily="34" charset="0"/>
                <a:cs typeface="Times New Roman" panose="02020603050405020304" pitchFamily="18" charset="0"/>
              </a:rPr>
              <a:t>I do</a:t>
            </a:r>
          </a:p>
          <a:p>
            <a:endParaRPr lang="en-US"/>
          </a:p>
          <a:p>
            <a:r>
              <a:rPr lang="en-US"/>
              <a:t>Sentence dictation: </a:t>
            </a:r>
            <a:r>
              <a:rPr lang="en-US" b="1"/>
              <a:t>Tim is a man.</a:t>
            </a:r>
          </a:p>
          <a:p>
            <a:endParaRPr lang="en-US" b="1"/>
          </a:p>
          <a:p>
            <a:r>
              <a:rPr lang="en-US"/>
              <a:t>Demonstrate:</a:t>
            </a:r>
          </a:p>
          <a:p>
            <a:pPr marL="171450" indent="-171450">
              <a:buFont typeface="Arial" panose="020B0604020202020204" pitchFamily="34" charset="0"/>
              <a:buChar char="•"/>
            </a:pPr>
            <a:r>
              <a:rPr lang="en-US"/>
              <a:t>saying the sentence aloud</a:t>
            </a:r>
          </a:p>
          <a:p>
            <a:pPr marL="171450" indent="-171450">
              <a:buFont typeface="Arial" panose="020B0604020202020204" pitchFamily="34" charset="0"/>
              <a:buChar char="•"/>
            </a:pPr>
            <a:r>
              <a:rPr lang="en-US"/>
              <a:t>recording the sentence word by word, focusing on letter–sound correspondences, known and new irregular words, and checking for accuracy</a:t>
            </a:r>
          </a:p>
          <a:p>
            <a:pPr marL="171450" indent="-171450">
              <a:buFont typeface="Arial" panose="020B0604020202020204" pitchFamily="34" charset="0"/>
              <a:buChar char="•"/>
            </a:pPr>
            <a:r>
              <a:rPr lang="en-US"/>
              <a:t>re-reading the whole sentence to check for accuracy or any editing required. </a:t>
            </a:r>
          </a:p>
          <a:p>
            <a:endParaRPr lang="en-US"/>
          </a:p>
          <a:p>
            <a:r>
              <a:rPr lang="en-US"/>
              <a:t>Note:</a:t>
            </a:r>
          </a:p>
          <a:p>
            <a:pPr marL="171450" indent="-171450">
              <a:buFont typeface="Arial" panose="020B0604020202020204" pitchFamily="34" charset="0"/>
              <a:buChar char="•"/>
            </a:pPr>
            <a:r>
              <a:rPr lang="en-US"/>
              <a:t>Use of correct punctuation and spaces between words should also be explicitly taught during sentence dictation. </a:t>
            </a:r>
          </a:p>
          <a:p>
            <a:pPr marL="171450" indent="-171450">
              <a:buFont typeface="Arial" panose="020B0604020202020204" pitchFamily="34" charset="0"/>
              <a:buChar char="•"/>
            </a:pPr>
            <a:r>
              <a:rPr lang="en-US"/>
              <a:t>Letter formation and placement can also be a focus here.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306446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Support students to write the sentence on their mini-whiteboard or on paper. Provide as much support for students as needed.</a:t>
            </a:r>
          </a:p>
          <a:p>
            <a:endParaRPr lang="en-US"/>
          </a:p>
          <a:p>
            <a:r>
              <a:rPr lang="en-US"/>
              <a:t>Sentence dictation: </a:t>
            </a:r>
            <a:r>
              <a:rPr lang="en-US" b="1"/>
              <a:t>Pam is at the tip.</a:t>
            </a:r>
          </a:p>
          <a:p>
            <a:endParaRPr lang="en-US" b="1"/>
          </a:p>
          <a:p>
            <a:r>
              <a:rPr lang="en-US"/>
              <a:t>Say the sentence aloud and have students repeat it after you. </a:t>
            </a:r>
          </a:p>
          <a:p>
            <a:endParaRPr lang="en-US"/>
          </a:p>
          <a:p>
            <a:r>
              <a:rPr lang="en-US"/>
              <a:t>Support and scaffold students to:</a:t>
            </a:r>
          </a:p>
          <a:p>
            <a:pPr marL="171450" indent="-171450">
              <a:buFont typeface="Arial" panose="020B0604020202020204" pitchFamily="34" charset="0"/>
              <a:buChar char="•"/>
            </a:pPr>
            <a:r>
              <a:rPr lang="en-US"/>
              <a:t>use segmenting to track sounds and write corresponding letters for each word </a:t>
            </a:r>
          </a:p>
          <a:p>
            <a:pPr marL="171450" indent="-171450">
              <a:buFont typeface="Arial" panose="020B0604020202020204" pitchFamily="34" charset="0"/>
              <a:buChar char="•"/>
            </a:pPr>
            <a:r>
              <a:rPr lang="en-US"/>
              <a:t>remember the sounds in and spelling for known and new irregular words</a:t>
            </a:r>
          </a:p>
          <a:p>
            <a:pPr marL="171450" indent="-171450">
              <a:buFont typeface="Arial" panose="020B0604020202020204" pitchFamily="34" charset="0"/>
              <a:buChar char="•"/>
            </a:pPr>
            <a:r>
              <a:rPr lang="en-US"/>
              <a:t>use correct punctuation and spaces.</a:t>
            </a:r>
          </a:p>
          <a:p>
            <a:pPr marL="0" indent="0">
              <a:buFont typeface="Arial" panose="020B0604020202020204" pitchFamily="34" charset="0"/>
              <a:buNone/>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Students re-read their sentence to check for accuracy or any editing then </a:t>
            </a:r>
            <a:r>
              <a:rPr lang="en-US" sz="1200">
                <a:effectLst/>
                <a:latin typeface="+mn-lt"/>
                <a:cs typeface="Times New Roman" panose="02020603050405020304" pitchFamily="18" charset="0"/>
              </a:rPr>
              <a:t>place their mini-whiteboard underneath their chin for the teacher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AU"/>
          </a:p>
          <a:p>
            <a:r>
              <a:rPr lang="en-US"/>
              <a:t>Note: If students need a high level of support, have them say the sounds they can hear and which letters to write for each word. Record this on the class whiteboard to complete the sentence.</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001732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rgbClr val="404040"/>
                </a:solidFill>
                <a:effectLst/>
                <a:latin typeface="Verdana" panose="020B0604030504040204" pitchFamily="34" charset="0"/>
                <a:cs typeface="Times New Roman" panose="02020603050405020304" pitchFamily="18" charset="0"/>
              </a:rPr>
              <a:t>Check for understanding</a:t>
            </a:r>
          </a:p>
          <a:p>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AU" sz="120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AU" sz="1200">
                <a:solidFill>
                  <a:srgbClr val="404040"/>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form the target letter</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spell a word </a:t>
            </a:r>
            <a:r>
              <a:rPr lang="en-US" sz="1200">
                <a:effectLst/>
                <a:latin typeface="+mn-lt"/>
                <a:cs typeface="Times New Roman" panose="02020603050405020304" pitchFamily="18" charset="0"/>
              </a:rPr>
              <a:t>on their mini-whiteboard using the icons on the slide: </a:t>
            </a:r>
            <a:r>
              <a:rPr lang="en-US" sz="1200" b="1">
                <a:effectLst/>
                <a:latin typeface="+mn-lt"/>
                <a:cs typeface="Times New Roman" panose="02020603050405020304" pitchFamily="18" charset="0"/>
              </a:rPr>
              <a:t>mat</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man</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map</a:t>
            </a:r>
            <a:endParaRPr lang="en-AU" sz="1200" b="1">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a:effectLst/>
                <a:latin typeface="+mn-lt"/>
                <a:cs typeface="Times New Roman" panose="02020603050405020304" pitchFamily="18" charset="0"/>
              </a:rPr>
              <a:t>show the word they have written by placing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sz="1200">
              <a:effectLst/>
              <a:latin typeface="+mn-lt"/>
              <a:ea typeface="Calibri" panose="020F0502020204030204" pitchFamily="34" charset="0"/>
              <a:cs typeface="Times New Roman" panose="02020603050405020304" pitchFamily="18" charset="0"/>
            </a:endParaRPr>
          </a:p>
          <a:p>
            <a:r>
              <a:rPr lang="en-US" sz="1200">
                <a:effectLst/>
                <a:latin typeface="+mn-lt"/>
                <a:ea typeface="Calibri" panose="020F0502020204030204" pitchFamily="34" charset="0"/>
                <a:cs typeface="Times New Roman" panose="02020603050405020304" pitchFamily="18" charset="0"/>
              </a:rPr>
              <a:t>Note: Students who have not met the success criteria are top priority for targeted instruction in a teacher-led focus group.</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321419740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Tx/>
              <a:buNone/>
            </a:pPr>
            <a:r>
              <a:rPr lang="en-US" sz="1200" b="1">
                <a:solidFill>
                  <a:srgbClr val="404040"/>
                </a:solidFill>
                <a:effectLst/>
                <a:latin typeface="Verdana" panose="020B0604030504040204" pitchFamily="34" charset="0"/>
                <a:cs typeface="Times New Roman" panose="02020603050405020304" pitchFamily="18" charset="0"/>
              </a:rPr>
              <a:t>Check for understanding</a:t>
            </a:r>
          </a:p>
          <a:p>
            <a:pPr marL="0" indent="0" algn="l">
              <a:spcBef>
                <a:spcPts val="100"/>
              </a:spcBef>
              <a:spcAft>
                <a:spcPts val="400"/>
              </a:spcAft>
              <a:buFontTx/>
              <a:buNone/>
            </a:pPr>
            <a:endParaRPr lang="en-US" sz="1200" b="1">
              <a:solidFill>
                <a:srgbClr val="404040"/>
              </a:solidFill>
              <a:effectLst/>
              <a:latin typeface="Verdana" panose="020B060403050404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Letter and sound practice</a:t>
            </a:r>
            <a:endParaRPr lang="en-US" sz="1200" b="0">
              <a:solidFill>
                <a:srgbClr val="404040"/>
              </a:solidFill>
              <a:effectLst/>
              <a:latin typeface="+mn-lt"/>
              <a:ea typeface="Verdana"/>
              <a:cs typeface="Times New Roman" panose="02020603050405020304" pitchFamily="18" charset="0"/>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a:solidFill>
                  <a:srgbClr val="404040"/>
                </a:solidFill>
                <a:effectLst/>
                <a:latin typeface="+mn-lt"/>
                <a:ea typeface="Verdana"/>
                <a:cs typeface="Times New Roman" panose="02020603050405020304" pitchFamily="18" charset="0"/>
              </a:rPr>
              <a:t>Students trace each letter (or letters) while saying the target sound.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listen to students whisper-read one or more of the words from the worksheet.</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cannot hear.)</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a:t>
            </a:r>
            <a:r>
              <a:rPr lang="en-US" b="1">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a:solidFill>
                  <a:srgbClr val="404040"/>
                </a:solidFill>
                <a:effectLst/>
                <a:latin typeface="+mn-lt"/>
                <a:ea typeface="Verdana"/>
                <a:cs typeface="Times New Roman" panose="02020603050405020304" pitchFamily="18" charset="0"/>
              </a:rPr>
              <a:t>map</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man</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mat</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a:t>
            </a: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u="none">
                <a:solidFill>
                  <a:srgbClr val="404040"/>
                </a:solidFill>
                <a:effectLst/>
                <a:latin typeface="+mn-lt"/>
                <a:ea typeface="Verdana"/>
                <a:cs typeface="Times New Roman" panose="02020603050405020304" pitchFamily="18" charset="0"/>
              </a:rPr>
              <a:t>For students who need support, dictate the words to them emphasising individual letter–sound correspondences and the blending process. (If many students need a high level of support, complete this section as a class with teacher modelling.)</a:t>
            </a:r>
          </a:p>
          <a:p>
            <a:pPr marL="0" indent="0" algn="l">
              <a:spcBef>
                <a:spcPts val="100"/>
              </a:spcBef>
              <a:spcAft>
                <a:spcPts val="400"/>
              </a:spcAft>
              <a:buFontTx/>
              <a:buNone/>
            </a:pPr>
            <a:endParaRPr lang="en-US" sz="1200" b="0" u="none">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write the word while saying the sounds.</a:t>
            </a:r>
            <a:endParaRPr lang="en-AU" sz="1200" b="0">
              <a:effectLst/>
              <a:latin typeface="+mn-lt"/>
              <a:ea typeface="Times New Roman" panose="02020603050405020304" pitchFamily="18" charset="0"/>
              <a:cs typeface="Times New Roman" panose="02020603050405020304" pitchFamily="18" charset="0"/>
            </a:endParaRP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144145" indent="0" algn="l">
              <a:spcBef>
                <a:spcPts val="100"/>
              </a:spcBef>
              <a:spcAft>
                <a:spcPts val="400"/>
              </a:spcAft>
              <a:buFont typeface="Arial" panose="020B0604020202020204" pitchFamily="34" charset="0"/>
              <a:buNone/>
            </a:pPr>
            <a:endParaRPr lang="en-US" sz="1200" b="0">
              <a:solidFill>
                <a:srgbClr val="404040"/>
              </a:solidFill>
              <a:effectLst/>
              <a:latin typeface="Verdana" panose="020B0604030504040204" pitchFamily="34" charset="0"/>
              <a:cs typeface="Times New Roman" panose="02020603050405020304" pitchFamily="18" charset="0"/>
            </a:endParaRP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114837168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a:t>You do</a:t>
            </a:r>
          </a:p>
          <a:p>
            <a:pPr marL="0" indent="0" algn="l">
              <a:spcBef>
                <a:spcPts val="100"/>
              </a:spcBef>
              <a:spcAft>
                <a:spcPts val="400"/>
              </a:spcAft>
              <a:buFont typeface="Arial"/>
              <a:buNone/>
            </a:pPr>
            <a:endParaRPr lang="en-US" b="0"/>
          </a:p>
          <a:p>
            <a:pPr marL="0" indent="0" algn="l">
              <a:spcBef>
                <a:spcPts val="100"/>
              </a:spcBef>
              <a:spcAft>
                <a:spcPts val="400"/>
              </a:spcAft>
              <a:buFont typeface="Arial"/>
              <a:buNone/>
            </a:pPr>
            <a:r>
              <a:rPr lang="en-US" b="0"/>
              <a:t>Students who have been identified during the ‘check for understanding’ phase of the lesson stay with the teacher in a teacher-led focus group for targeted instruction.</a:t>
            </a:r>
          </a:p>
          <a:p>
            <a:pPr marL="0" indent="0" algn="l">
              <a:spcBef>
                <a:spcPts val="100"/>
              </a:spcBef>
              <a:spcAft>
                <a:spcPts val="400"/>
              </a:spcAft>
              <a:buFont typeface="Arial"/>
              <a:buNone/>
            </a:pPr>
            <a:endParaRPr lang="en-US" b="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a:t>The remaining students continue independent practice with application tasks that have been taught previously and can be carried out independently.</a:t>
            </a:r>
            <a:r>
              <a:rPr lang="en-US"/>
              <a:t> </a:t>
            </a:r>
          </a:p>
          <a:p>
            <a:pPr marL="0" marR="0" lvl="0" indent="0" algn="l" defTabSz="914400" rtl="0" eaLnBrk="1" fontAlgn="auto" latinLnBrk="0" hangingPunct="1">
              <a:lnSpc>
                <a:spcPct val="100000"/>
              </a:lnSpc>
              <a:spcBef>
                <a:spcPts val="100"/>
              </a:spcBef>
              <a:spcAft>
                <a:spcPts val="400"/>
              </a:spcAft>
              <a:buClrTx/>
              <a:buSzTx/>
              <a:buFont typeface="Arial"/>
              <a:buNone/>
              <a:tabLst/>
              <a:defRPr/>
            </a:pPr>
            <a:endParaRPr lang="en-US" b="0">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 typeface="Arial"/>
              <a:buNone/>
              <a:tabLst/>
              <a:defRPr/>
            </a:pPr>
            <a:endParaRPr lang="en-AU" b="0">
              <a:cs typeface="Calibri" panose="020F0502020204030204"/>
            </a:endParaRPr>
          </a:p>
          <a:p>
            <a:pPr marL="374650" indent="-230505">
              <a:spcBef>
                <a:spcPts val="100"/>
              </a:spcBef>
              <a:spcAft>
                <a:spcPts val="400"/>
              </a:spcAft>
            </a:pPr>
            <a:endParaRPr lang="en-AU" b="0"/>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4318457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Review</a:t>
            </a:r>
          </a:p>
          <a:p>
            <a:endParaRPr lang="en-US" b="0"/>
          </a:p>
          <a:p>
            <a:r>
              <a:rPr lang="en-US" b="0"/>
              <a:t>Point to each letter in random order. As you point, students say the sound that has been taught. </a:t>
            </a:r>
          </a:p>
          <a:p>
            <a:endParaRPr lang="en-AU" sz="1800">
              <a:effectLst/>
              <a:latin typeface="Aptos" panose="020B0004020202020204" pitchFamily="34" charset="0"/>
              <a:ea typeface="Times New Roman" panose="02020603050405020304" pitchFamily="18" charset="0"/>
              <a:cs typeface="Aptos" panose="020B0004020202020204" pitchFamily="34" charset="0"/>
            </a:endParaRPr>
          </a:p>
          <a:p>
            <a:r>
              <a:rPr lang="en-AU" sz="1800">
                <a:effectLst/>
                <a:latin typeface="Aptos" panose="020B0004020202020204" pitchFamily="34" charset="0"/>
                <a:ea typeface="Times New Roman" panose="02020603050405020304" pitchFamily="18" charset="0"/>
                <a:cs typeface="Aptos" panose="020B0004020202020204" pitchFamily="34" charset="0"/>
              </a:rPr>
              <a:t>Repeat this process once or twice according to student need</a:t>
            </a:r>
            <a:r>
              <a:rPr lang="en-US" sz="1800" b="0">
                <a:effectLst/>
                <a:latin typeface="Aptos" panose="020B0004020202020204" pitchFamily="34" charset="0"/>
                <a:ea typeface="Times New Roman" panose="02020603050405020304" pitchFamily="18" charset="0"/>
                <a:cs typeface="Aptos" panose="020B0004020202020204" pitchFamily="34" charset="0"/>
              </a:rPr>
              <a:t>.</a:t>
            </a:r>
            <a:endParaRPr lang="en-US" b="0"/>
          </a:p>
          <a:p>
            <a:endParaRPr lang="en-US" b="1"/>
          </a:p>
          <a:p>
            <a:r>
              <a:rPr lang="en-US" b="1"/>
              <a:t>Provide corrective feedback as needed: </a:t>
            </a:r>
          </a:p>
          <a:p>
            <a:r>
              <a:rPr lang="en-US" b="0"/>
              <a:t>If any students do not know a sound or say the wrong sound, provide corrective feedback and modelling. </a:t>
            </a:r>
            <a:r>
              <a:rPr lang="en-US"/>
              <a:t>Then ask students to try again.</a:t>
            </a:r>
          </a:p>
          <a:p>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45140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a:effectLst/>
                <a:latin typeface="Aptos" panose="020B0004020202020204" pitchFamily="34" charset="0"/>
                <a:ea typeface="Aptos" panose="020B0004020202020204" pitchFamily="34" charset="0"/>
                <a:cs typeface="Aptos" panose="020B0004020202020204" pitchFamily="34" charset="0"/>
              </a:rPr>
              <a:t>Review</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Include the following sounds:</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/s/, /a/, /t/, /p/, /i/, /n/</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Repeat this process once or twice according to student need.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b="1">
                <a:effectLst/>
                <a:latin typeface="Aptos" panose="020B0004020202020204" pitchFamily="34" charset="0"/>
                <a:ea typeface="Aptos" panose="020B0004020202020204" pitchFamily="34" charset="0"/>
                <a:cs typeface="Aptos" panose="020B0004020202020204" pitchFamily="34" charset="0"/>
              </a:rPr>
              <a:t>Provide corrective feedback as needed: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If any students are unable to write the corresponding letter or write the letter incorrectly, give corrective feedback and modelling. Then ask students to try again.</a:t>
            </a:r>
            <a:endParaRPr lang="en-AU" sz="1800">
              <a:effectLst/>
              <a:latin typeface="Aptos" panose="020B0004020202020204" pitchFamily="34" charset="0"/>
              <a:ea typeface="Aptos" panose="020B0004020202020204" pitchFamily="34" charset="0"/>
              <a:cs typeface="Aptos" panose="020B0004020202020204" pitchFamily="34" charset="0"/>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21278478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words by saying each letter–sound correspondence then reading the word fluently while you point to it. For example, /a/, /n/, /t/, </a:t>
            </a:r>
            <a:r>
              <a:rPr lang="en-US" b="1"/>
              <a:t>ant</a:t>
            </a:r>
            <a:r>
              <a:rPr lang="en-US"/>
              <a:t>.</a:t>
            </a:r>
          </a:p>
          <a:p>
            <a:endParaRPr lang="en-US"/>
          </a:p>
          <a:p>
            <a:r>
              <a:rPr lang="en-US" b="1"/>
              <a:t>Provide corrective feedback as needed: </a:t>
            </a:r>
          </a:p>
          <a:p>
            <a:r>
              <a:rPr lang="en-US"/>
              <a:t>If any students have difficulty with a letter–sound correspondence or with blending, model this process to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to read each word.</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pan</a:t>
            </a:r>
            <a:r>
              <a:rPr lang="en-US" b="0"/>
              <a:t>,</a:t>
            </a:r>
            <a:r>
              <a:rPr lang="en-US" b="1"/>
              <a:t> nip</a:t>
            </a:r>
            <a:r>
              <a:rPr lang="en-US" b="0"/>
              <a:t>,</a:t>
            </a:r>
            <a:r>
              <a:rPr lang="en-US" b="1"/>
              <a:t> sit</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recording the letter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 </a:t>
            </a:r>
          </a:p>
          <a:p>
            <a:r>
              <a:rPr lang="en-US"/>
              <a:t>If any students have difficulty, provide scaffolding as required or model the process for them. Then ask students to try again.</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 </a:t>
            </a:r>
          </a:p>
          <a:p>
            <a:r>
              <a:rPr lang="en-US" b="0"/>
              <a:t>If any students do not know the word or say the wrong word, remind them of the letter-sound correspondences in the word, and the spelling of the word. For example: </a:t>
            </a:r>
            <a:r>
              <a:rPr lang="en-US" b="1"/>
              <a:t>th/e</a:t>
            </a:r>
            <a:r>
              <a:rPr lang="en-US" b="0"/>
              <a:t>;</a:t>
            </a:r>
            <a:r>
              <a:rPr lang="en-US" b="1"/>
              <a:t> the</a:t>
            </a:r>
            <a:r>
              <a:rPr lang="en-US" b="0"/>
              <a:t>,</a:t>
            </a:r>
            <a:r>
              <a:rPr lang="en-US" b="1"/>
              <a:t> th-e</a:t>
            </a:r>
            <a:r>
              <a:rPr lang="en-US" b="0"/>
              <a:t> spells </a:t>
            </a:r>
            <a:r>
              <a:rPr lang="en-US" b="1"/>
              <a:t>‘the’</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a:t>
            </a:r>
          </a:p>
          <a:p>
            <a:pPr marL="342900" lvl="0" indent="-342900">
              <a:lnSpc>
                <a:spcPct val="107000"/>
              </a:lnSpc>
              <a:buFont typeface="Symbol" panose="05050102010706020507" pitchFamily="18" charset="2"/>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342900" lvl="0" indent="-3429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sound out and blend to read the other words</a:t>
            </a:r>
          </a:p>
          <a:p>
            <a:pPr marL="342900" lvl="0" indent="-3429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 model the process.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791216889"/>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file:////Volumes/Big%20Storage/0_For%20MacBook%20Pro%20Changeover/ESA%20Design/0_2024%20WIP/LitHub%20Phases%20Templates/Word%20Templates/Links/phase2-lozenge.png" TargetMode="External"/><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4.png"/><Relationship Id="rId11" Type="http://schemas.openxmlformats.org/officeDocument/2006/relationships/hyperlink" Target="https://www.literacyhub.edu.au/plan-teach-and-assess/lesson-packs/" TargetMode="External"/><Relationship Id="rId5" Type="http://schemas.openxmlformats.org/officeDocument/2006/relationships/image" Target="../media/image3.svg"/><Relationship Id="rId10" Type="http://schemas.openxmlformats.org/officeDocument/2006/relationships/image" Target="../media/image7.svg"/><Relationship Id="rId4" Type="http://schemas.openxmlformats.org/officeDocument/2006/relationships/image" Target="../media/image2.png"/><Relationship Id="rId9"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9.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8.png"/><Relationship Id="rId5" Type="http://schemas.openxmlformats.org/officeDocument/2006/relationships/image" Target="../media/image15.svg"/><Relationship Id="rId4" Type="http://schemas.openxmlformats.org/officeDocument/2006/relationships/image" Target="../media/image14.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5.svg"/><Relationship Id="rId2"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image" Target="../media/image14.png"/><Relationship Id="rId5" Type="http://schemas.openxmlformats.org/officeDocument/2006/relationships/image" Target="../media/image11.svg"/><Relationship Id="rId4" Type="http://schemas.openxmlformats.org/officeDocument/2006/relationships/image" Target="../media/image10.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4.png"/><Relationship Id="rId7" Type="http://schemas.openxmlformats.org/officeDocument/2006/relationships/image" Target="../media/image15.svg"/><Relationship Id="rId2" Type="http://schemas.openxmlformats.org/officeDocument/2006/relationships/slideMaster" Target="../slideMasters/slideMaster1.xml"/><Relationship Id="rId1" Type="http://schemas.openxmlformats.org/officeDocument/2006/relationships/tags" Target="../tags/tag8.xml"/><Relationship Id="rId6" Type="http://schemas.openxmlformats.org/officeDocument/2006/relationships/image" Target="../media/image14.png"/><Relationship Id="rId11" Type="http://schemas.openxmlformats.org/officeDocument/2006/relationships/image" Target="../media/image21.svg"/><Relationship Id="rId5" Type="http://schemas.openxmlformats.org/officeDocument/2006/relationships/image" Target="../media/image11.svg"/><Relationship Id="rId10" Type="http://schemas.openxmlformats.org/officeDocument/2006/relationships/image" Target="../media/image20.png"/><Relationship Id="rId4" Type="http://schemas.openxmlformats.org/officeDocument/2006/relationships/image" Target="../media/image10.png"/><Relationship Id="rId9" Type="http://schemas.openxmlformats.org/officeDocument/2006/relationships/image" Target="../media/image19.svg"/></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4.png"/><Relationship Id="rId7" Type="http://schemas.openxmlformats.org/officeDocument/2006/relationships/image" Target="../media/image19.svg"/><Relationship Id="rId2" Type="http://schemas.openxmlformats.org/officeDocument/2006/relationships/slideMaster" Target="../slideMasters/slideMaster1.xml"/><Relationship Id="rId1" Type="http://schemas.openxmlformats.org/officeDocument/2006/relationships/tags" Target="../tags/tag9.xml"/><Relationship Id="rId6" Type="http://schemas.openxmlformats.org/officeDocument/2006/relationships/image" Target="../media/image18.png"/><Relationship Id="rId11" Type="http://schemas.openxmlformats.org/officeDocument/2006/relationships/image" Target="../media/image13.svg"/><Relationship Id="rId5" Type="http://schemas.openxmlformats.org/officeDocument/2006/relationships/image" Target="../media/image15.svg"/><Relationship Id="rId10" Type="http://schemas.openxmlformats.org/officeDocument/2006/relationships/image" Target="../media/image12.png"/><Relationship Id="rId4" Type="http://schemas.openxmlformats.org/officeDocument/2006/relationships/image" Target="../media/image14.png"/><Relationship Id="rId9" Type="http://schemas.openxmlformats.org/officeDocument/2006/relationships/image" Target="../media/image21.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3.svg"/><Relationship Id="rId2" Type="http://schemas.openxmlformats.org/officeDocument/2006/relationships/slideMaster" Target="../slideMasters/slideMaster1.xml"/><Relationship Id="rId1" Type="http://schemas.openxmlformats.org/officeDocument/2006/relationships/tags" Target="../tags/tag10.xml"/><Relationship Id="rId6" Type="http://schemas.openxmlformats.org/officeDocument/2006/relationships/image" Target="../media/image12.png"/><Relationship Id="rId5" Type="http://schemas.openxmlformats.org/officeDocument/2006/relationships/image" Target="../media/image17.svg"/><Relationship Id="rId4" Type="http://schemas.openxmlformats.org/officeDocument/2006/relationships/image" Target="../media/image16.png"/></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4.png"/><Relationship Id="rId7" Type="http://schemas.openxmlformats.org/officeDocument/2006/relationships/image" Target="../media/image19.svg"/><Relationship Id="rId2" Type="http://schemas.openxmlformats.org/officeDocument/2006/relationships/slideMaster" Target="../slideMasters/slideMaster1.xml"/><Relationship Id="rId1" Type="http://schemas.openxmlformats.org/officeDocument/2006/relationships/tags" Target="../tags/tag11.xml"/><Relationship Id="rId6" Type="http://schemas.openxmlformats.org/officeDocument/2006/relationships/image" Target="../media/image18.png"/><Relationship Id="rId5" Type="http://schemas.openxmlformats.org/officeDocument/2006/relationships/image" Target="../media/image11.svg"/><Relationship Id="rId4" Type="http://schemas.openxmlformats.org/officeDocument/2006/relationships/image" Target="../media/image10.png"/><Relationship Id="rId9" Type="http://schemas.openxmlformats.org/officeDocument/2006/relationships/image" Target="../media/image21.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9.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12.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13.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14.xml"/><Relationship Id="rId5" Type="http://schemas.openxmlformats.org/officeDocument/2006/relationships/image" Target="../media/image11.svg"/><Relationship Id="rId4"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file:////Volumes/Big%20Storage/0_For%20MacBook%20Pro%20Changeover/ESA%20Design/0_2024%20WIP/LitHub%20Phases%20Templates/Word%20Templates/Links/phase2-lozenge.png" TargetMode="Externa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file:////Users/ajabongiornonew/ESA%20Design/0_2024%20WIP/LitHub%20Phases%20Templates/PP%20Templates/Links/Laptop-Icon_TH.png" TargetMode="External"/><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1.jpeg"/><Relationship Id="rId4" Type="http://schemas.openxmlformats.org/officeDocument/2006/relationships/image" Target="../media/image4.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1.svg"/></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4.png"/><Relationship Id="rId7" Type="http://schemas.openxmlformats.org/officeDocument/2006/relationships/image" Target="../media/image17.svg"/><Relationship Id="rId2" Type="http://schemas.openxmlformats.org/officeDocument/2006/relationships/slideMaster" Target="../slideMasters/slideMaster1.xml"/><Relationship Id="rId1" Type="http://schemas.openxmlformats.org/officeDocument/2006/relationships/tags" Target="../tags/tag15.xml"/><Relationship Id="rId6" Type="http://schemas.openxmlformats.org/officeDocument/2006/relationships/image" Target="../media/image16.png"/><Relationship Id="rId5" Type="http://schemas.openxmlformats.org/officeDocument/2006/relationships/image" Target="../media/image11.svg"/><Relationship Id="rId4" Type="http://schemas.openxmlformats.org/officeDocument/2006/relationships/image" Target="../media/image10.png"/><Relationship Id="rId9" Type="http://schemas.openxmlformats.org/officeDocument/2006/relationships/image" Target="../media/image15.sv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13.svg"/><Relationship Id="rId13" Type="http://schemas.openxmlformats.org/officeDocument/2006/relationships/image" Target="../media/image18.png"/><Relationship Id="rId18" Type="http://schemas.openxmlformats.org/officeDocument/2006/relationships/image" Target="file:////Volumes/Big%20Storage/0_For%20MacBook%20Pro%20Changeover/ESA%20Design/0_2024%20WIP/LitHub%20Phases%20Templates/Word%20Templates/Links/phase2-lozenge.png" TargetMode="External"/><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svg"/><Relationship Id="rId17" Type="http://schemas.openxmlformats.org/officeDocument/2006/relationships/image" Target="../media/image5.png"/><Relationship Id="rId2" Type="http://schemas.openxmlformats.org/officeDocument/2006/relationships/image" Target="../media/image4.png"/><Relationship Id="rId16" Type="http://schemas.openxmlformats.org/officeDocument/2006/relationships/image" Target="../media/image21.svg"/><Relationship Id="rId1" Type="http://schemas.openxmlformats.org/officeDocument/2006/relationships/slideMaster" Target="../slideMasters/slideMaster1.xml"/><Relationship Id="rId6" Type="http://schemas.openxmlformats.org/officeDocument/2006/relationships/image" Target="../media/image11.svg"/><Relationship Id="rId11" Type="http://schemas.openxmlformats.org/officeDocument/2006/relationships/image" Target="../media/image16.png"/><Relationship Id="rId5" Type="http://schemas.openxmlformats.org/officeDocument/2006/relationships/image" Target="../media/image10.png"/><Relationship Id="rId15" Type="http://schemas.openxmlformats.org/officeDocument/2006/relationships/image" Target="../media/image20.png"/><Relationship Id="rId10" Type="http://schemas.openxmlformats.org/officeDocument/2006/relationships/image" Target="../media/image15.svg"/><Relationship Id="rId4" Type="http://schemas.openxmlformats.org/officeDocument/2006/relationships/image" Target="../media/image9.svg"/><Relationship Id="rId9" Type="http://schemas.openxmlformats.org/officeDocument/2006/relationships/image" Target="../media/image14.png"/><Relationship Id="rId14" Type="http://schemas.openxmlformats.org/officeDocument/2006/relationships/image" Target="../media/image19.svg"/></Relationships>
</file>

<file path=ppt/slideLayouts/_rels/slideLayout30.xml.rels><?xml version="1.0" encoding="UTF-8" standalone="yes"?>
<Relationships xmlns="http://schemas.openxmlformats.org/package/2006/relationships"><Relationship Id="rId8" Type="http://schemas.openxmlformats.org/officeDocument/2006/relationships/image" Target="file:////Users/ajabongiornonew/ESA%20Design/0_2024%20WIP/LitHub%20Phases%20Templates/Word%20Templates/Links/phase1-lozenge.png" TargetMode="External"/><Relationship Id="rId3" Type="http://schemas.openxmlformats.org/officeDocument/2006/relationships/image" Target="../media/image1.jpeg"/><Relationship Id="rId7" Type="http://schemas.openxmlformats.org/officeDocument/2006/relationships/image" Target="../media/image23.png"/><Relationship Id="rId2" Type="http://schemas.openxmlformats.org/officeDocument/2006/relationships/slideMaster" Target="../slideMasters/slideMaster1.xml"/><Relationship Id="rId1" Type="http://schemas.openxmlformats.org/officeDocument/2006/relationships/tags" Target="../tags/tag16.xml"/><Relationship Id="rId6" Type="http://schemas.openxmlformats.org/officeDocument/2006/relationships/image" Target="../media/image4.png"/><Relationship Id="rId5" Type="http://schemas.openxmlformats.org/officeDocument/2006/relationships/image" Target="../media/image3.svg"/><Relationship Id="rId10" Type="http://schemas.openxmlformats.org/officeDocument/2006/relationships/image" Target="../media/image7.svg"/><Relationship Id="rId4" Type="http://schemas.openxmlformats.org/officeDocument/2006/relationships/image" Target="../media/image2.png"/><Relationship Id="rId9" Type="http://schemas.openxmlformats.org/officeDocument/2006/relationships/image" Target="../media/image6.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17.xml"/><Relationship Id="rId5" Type="http://schemas.openxmlformats.org/officeDocument/2006/relationships/image" Target="file:////Users/ajabongiornonew/ESA%20Design/0_2024%20WIP/LitHub%20Phases%20Templates/Word%20Templates/Links/phase1-lozenge.png" TargetMode="External"/><Relationship Id="rId4" Type="http://schemas.openxmlformats.org/officeDocument/2006/relationships/image" Target="../media/image23.png"/></Relationships>
</file>

<file path=ppt/slideLayouts/_rels/slideLayout32.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svg"/><Relationship Id="rId18" Type="http://schemas.openxmlformats.org/officeDocument/2006/relationships/image" Target="../media/image20.png"/><Relationship Id="rId3" Type="http://schemas.openxmlformats.org/officeDocument/2006/relationships/image" Target="../media/image4.png"/><Relationship Id="rId7" Type="http://schemas.openxmlformats.org/officeDocument/2006/relationships/image" Target="../media/image9.svg"/><Relationship Id="rId12" Type="http://schemas.openxmlformats.org/officeDocument/2006/relationships/image" Target="../media/image14.png"/><Relationship Id="rId17" Type="http://schemas.openxmlformats.org/officeDocument/2006/relationships/image" Target="../media/image19.svg"/><Relationship Id="rId2" Type="http://schemas.openxmlformats.org/officeDocument/2006/relationships/slideMaster" Target="../slideMasters/slideMaster1.xml"/><Relationship Id="rId16" Type="http://schemas.openxmlformats.org/officeDocument/2006/relationships/image" Target="../media/image18.png"/><Relationship Id="rId1" Type="http://schemas.openxmlformats.org/officeDocument/2006/relationships/tags" Target="../tags/tag18.xml"/><Relationship Id="rId6" Type="http://schemas.openxmlformats.org/officeDocument/2006/relationships/image" Target="../media/image8.png"/><Relationship Id="rId11" Type="http://schemas.openxmlformats.org/officeDocument/2006/relationships/image" Target="../media/image13.svg"/><Relationship Id="rId5" Type="http://schemas.openxmlformats.org/officeDocument/2006/relationships/image" Target="file:////Users/ajabongiornonew/ESA%20Design/0_2024%20WIP/LitHub%20Phases%20Templates/Word%20Templates/Links/phase1-lozenge.png" TargetMode="External"/><Relationship Id="rId15" Type="http://schemas.openxmlformats.org/officeDocument/2006/relationships/image" Target="../media/image17.svg"/><Relationship Id="rId10" Type="http://schemas.openxmlformats.org/officeDocument/2006/relationships/image" Target="../media/image12.png"/><Relationship Id="rId19" Type="http://schemas.openxmlformats.org/officeDocument/2006/relationships/image" Target="../media/image21.svg"/><Relationship Id="rId4" Type="http://schemas.openxmlformats.org/officeDocument/2006/relationships/image" Target="../media/image23.png"/><Relationship Id="rId9" Type="http://schemas.openxmlformats.org/officeDocument/2006/relationships/image" Target="../media/image11.svg"/><Relationship Id="rId14" Type="http://schemas.openxmlformats.org/officeDocument/2006/relationships/image" Target="../media/image16.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1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20.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21.xml"/><Relationship Id="rId5" Type="http://schemas.openxmlformats.org/officeDocument/2006/relationships/image" Target="../media/image11.svg"/><Relationship Id="rId4" Type="http://schemas.openxmlformats.org/officeDocument/2006/relationships/image" Target="../media/image10.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22.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2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24.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25.xml"/><Relationship Id="rId6" Type="http://schemas.openxmlformats.org/officeDocument/2006/relationships/image" Target="../media/image20.png"/><Relationship Id="rId5" Type="http://schemas.openxmlformats.org/officeDocument/2006/relationships/image" Target="../media/image19.svg"/><Relationship Id="rId4" Type="http://schemas.openxmlformats.org/officeDocument/2006/relationships/image" Target="../media/image18.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26.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27.xml"/><Relationship Id="rId5" Type="http://schemas.openxmlformats.org/officeDocument/2006/relationships/image" Target="../media/image15.svg"/><Relationship Id="rId4" Type="http://schemas.openxmlformats.org/officeDocument/2006/relationships/image" Target="../media/image14.png"/></Relationships>
</file>

<file path=ppt/slideLayouts/_rels/slideLayout42.xml.rels><?xml version="1.0" encoding="UTF-8" standalone="yes"?>
<Relationships xmlns="http://schemas.openxmlformats.org/package/2006/relationships"><Relationship Id="rId8" Type="http://schemas.openxmlformats.org/officeDocument/2006/relationships/image" Target="file:////Users/ajabongiornonew/ESA%20Design/0_2024%20WIP/LitHub%20Phases%20Templates/PP%20Templates/Links/Laptop-Icon_TH.png" TargetMode="External"/><Relationship Id="rId3" Type="http://schemas.openxmlformats.org/officeDocument/2006/relationships/image" Target="../media/image2.png"/><Relationship Id="rId7" Type="http://schemas.openxmlformats.org/officeDocument/2006/relationships/image" Target="../media/image22.png"/><Relationship Id="rId2" Type="http://schemas.openxmlformats.org/officeDocument/2006/relationships/slideMaster" Target="../slideMasters/slideMaster1.xml"/><Relationship Id="rId1" Type="http://schemas.openxmlformats.org/officeDocument/2006/relationships/tags" Target="../tags/tag28.xml"/><Relationship Id="rId6" Type="http://schemas.openxmlformats.org/officeDocument/2006/relationships/image" Target="../media/image1.jpeg"/><Relationship Id="rId5" Type="http://schemas.openxmlformats.org/officeDocument/2006/relationships/image" Target="../media/image4.png"/><Relationship Id="rId4" Type="http://schemas.openxmlformats.org/officeDocument/2006/relationships/image" Target="../media/image3.svg"/></Relationships>
</file>

<file path=ppt/slideLayouts/_rels/slideLayout4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png"/><Relationship Id="rId7" Type="http://schemas.openxmlformats.org/officeDocument/2006/relationships/image" Target="../media/image17.svg"/><Relationship Id="rId2" Type="http://schemas.openxmlformats.org/officeDocument/2006/relationships/slideMaster" Target="../slideMasters/slideMaster1.xml"/><Relationship Id="rId1" Type="http://schemas.openxmlformats.org/officeDocument/2006/relationships/tags" Target="../tags/tag29.xml"/><Relationship Id="rId6" Type="http://schemas.openxmlformats.org/officeDocument/2006/relationships/image" Target="../media/image16.png"/><Relationship Id="rId5" Type="http://schemas.openxmlformats.org/officeDocument/2006/relationships/image" Target="../media/image15.svg"/><Relationship Id="rId4" Type="http://schemas.openxmlformats.org/officeDocument/2006/relationships/image" Target="../media/image14.png"/><Relationship Id="rId9" Type="http://schemas.openxmlformats.org/officeDocument/2006/relationships/image" Target="../media/image9.svg"/></Relationships>
</file>

<file path=ppt/slideLayouts/_rels/slideLayout4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4.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30.xml"/><Relationship Id="rId6" Type="http://schemas.openxmlformats.org/officeDocument/2006/relationships/image" Target="../media/image10.png"/><Relationship Id="rId5" Type="http://schemas.openxmlformats.org/officeDocument/2006/relationships/image" Target="../media/image25.svg"/><Relationship Id="rId4" Type="http://schemas.openxmlformats.org/officeDocument/2006/relationships/image" Target="../media/image24.png"/><Relationship Id="rId9" Type="http://schemas.openxmlformats.org/officeDocument/2006/relationships/image" Target="../media/image17.svg"/></Relationships>
</file>

<file path=ppt/slideLayouts/_rels/slideLayout4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file:////Volumes/Big%20Storage/0_For%20MacBook%20Pro%20Changeover/ESA%20Design/0_2024%20WIP/LitHub%20Phases%20Templates/Word%20Templates/Links/phase2-lozenge.png" TargetMode="External"/><Relationship Id="rId2" Type="http://schemas.openxmlformats.org/officeDocument/2006/relationships/slideMaster" Target="../slideMasters/slideMaster1.xml"/><Relationship Id="rId1" Type="http://schemas.openxmlformats.org/officeDocument/2006/relationships/tags" Target="../tags/tag31.xml"/><Relationship Id="rId6" Type="http://schemas.openxmlformats.org/officeDocument/2006/relationships/image" Target="../media/image5.png"/><Relationship Id="rId11" Type="http://schemas.openxmlformats.org/officeDocument/2006/relationships/image" Target="../media/image1.jpeg"/><Relationship Id="rId5" Type="http://schemas.openxmlformats.org/officeDocument/2006/relationships/image" Target="../media/image4.png"/><Relationship Id="rId10" Type="http://schemas.openxmlformats.org/officeDocument/2006/relationships/hyperlink" Target="https://www.literacyhub.edu.au/plan-teach-and-assess/lesson-packs/" TargetMode="External"/><Relationship Id="rId4" Type="http://schemas.openxmlformats.org/officeDocument/2006/relationships/image" Target="../media/image3.svg"/><Relationship Id="rId9" Type="http://schemas.openxmlformats.org/officeDocument/2006/relationships/image" Target="../media/image7.sv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file:////Volumes/Big%20Storage/0_For%20MacBook%20Pro%20Changeover/ESA%20Design/0_2024%20WIP/LitHub%20Phases%20Templates/Word%20Templates/Links/phase2-lozenge.png" TargetMode="External"/><Relationship Id="rId2" Type="http://schemas.openxmlformats.org/officeDocument/2006/relationships/slideMaster" Target="../slideMasters/slideMaster2.xml"/><Relationship Id="rId1" Type="http://schemas.openxmlformats.org/officeDocument/2006/relationships/tags" Target="../tags/tag32.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1.jpeg"/><Relationship Id="rId4" Type="http://schemas.openxmlformats.org/officeDocument/2006/relationships/image" Target="../media/image3.svg"/><Relationship Id="rId9" Type="http://schemas.openxmlformats.org/officeDocument/2006/relationships/image" Target="../media/image7.svg"/></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4.png"/><Relationship Id="rId1" Type="http://schemas.openxmlformats.org/officeDocument/2006/relationships/slideMaster" Target="../slideMasters/slideMaster3.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3.xml"/><Relationship Id="rId5" Type="http://schemas.openxmlformats.org/officeDocument/2006/relationships/image" Target="../media/image11.svg"/><Relationship Id="rId4" Type="http://schemas.openxmlformats.org/officeDocument/2006/relationships/image" Target="../media/image10.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7.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16.png"/><Relationship Id="rId5" Type="http://schemas.openxmlformats.org/officeDocument/2006/relationships/image" Target="../media/image9.svg"/><Relationship Id="rId4" Type="http://schemas.openxmlformats.org/officeDocument/2006/relationships/image" Target="../media/image8.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7.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16.png"/><Relationship Id="rId5" Type="http://schemas.openxmlformats.org/officeDocument/2006/relationships/image" Target="../media/image11.svg"/><Relationship Id="rId4" Type="http://schemas.openxmlformats.org/officeDocument/2006/relationships/image" Target="../media/image10.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Open Slide 1:1">
    <p:spTree>
      <p:nvGrpSpPr>
        <p:cNvPr id="1" name=""/>
        <p:cNvGrpSpPr/>
        <p:nvPr/>
      </p:nvGrpSpPr>
      <p:grpSpPr>
        <a:xfrm>
          <a:off x="0" y="0"/>
          <a:ext cx="0" cy="0"/>
          <a:chOff x="0" y="0"/>
          <a:chExt cx="0" cy="0"/>
        </a:xfrm>
      </p:grpSpPr>
      <p:sp>
        <p:nvSpPr>
          <p:cNvPr id="23" name="Rounded Rectangle 22">
            <a:extLst>
              <a:ext uri="{FF2B5EF4-FFF2-40B4-BE49-F238E27FC236}">
                <a16:creationId xmlns:a16="http://schemas.microsoft.com/office/drawing/2014/main" id="{89559B1A-5C47-5D4D-B3C2-F608D8B2C8F2}"/>
              </a:ext>
            </a:extLst>
          </p:cNvPr>
          <p:cNvSpPr/>
          <p:nvPr userDrawn="1"/>
        </p:nvSpPr>
        <p:spPr>
          <a:xfrm>
            <a:off x="388182" y="2077653"/>
            <a:ext cx="5458667"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66633677-FE32-44C6-A1E2-C13936A5D692}"/>
              </a:ext>
            </a:extLst>
          </p:cNvPr>
          <p:cNvPicPr/>
          <p:nvPr userDrawn="1"/>
        </p:nvPicPr>
        <p:blipFill>
          <a:blip r:embed="rId3"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DDDC7318-3562-1B42-9883-CEBCD7CF4B15}"/>
              </a:ext>
            </a:extLst>
          </p:cNvPr>
          <p:cNvPicPr>
            <a:picLocks noChangeAspect="1"/>
          </p:cNvPicPr>
          <p:nvPr userDrawn="1"/>
        </p:nvPicPr>
        <p:blipFill>
          <a:blip r:embed="rId7" r:link="rId8">
            <a:extLst>
              <a:ext uri="{28A0092B-C50C-407E-A947-70E740481C1C}">
                <a14:useLocalDpi xmlns:a14="http://schemas.microsoft.com/office/drawing/2010/main" val="0"/>
              </a:ext>
            </a:extLst>
          </a:blip>
          <a:srcRect/>
          <a:stretch>
            <a:fillRect/>
          </a:stretch>
        </p:blipFill>
        <p:spPr>
          <a:xfrm>
            <a:off x="6283497" y="437601"/>
            <a:ext cx="5547360" cy="711199"/>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776AAA"/>
                </a:solidFill>
                <a:latin typeface="Calibri" panose="020F0502020204030204" pitchFamily="34" charset="0"/>
                <a:cs typeface="Calibri" panose="020F0502020204030204" pitchFamily="34" charset="0"/>
              </a:rPr>
              <a:t>Lesson 1</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2</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0" y="5149442"/>
            <a:ext cx="6900014"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Download </a:t>
            </a:r>
            <a:r>
              <a:rPr lang="en-US" sz="2000" u="sng">
                <a:solidFill>
                  <a:srgbClr val="0E1E42"/>
                </a:solidFill>
                <a:latin typeface="Calibri" panose="020F0502020204030204" pitchFamily="34" charset="0"/>
                <a:ea typeface="Verdana" panose="020B0604030504040204" pitchFamily="34" charset="0"/>
                <a:cs typeface="Calibri" panose="020F0502020204030204" pitchFamily="34" charset="0"/>
              </a:rPr>
              <a:t>student sheet</a:t>
            </a: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 </a:t>
            </a:r>
          </a:p>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9" name="Footer Placeholder 4">
            <a:extLst>
              <a:ext uri="{FF2B5EF4-FFF2-40B4-BE49-F238E27FC236}">
                <a16:creationId xmlns:a16="http://schemas.microsoft.com/office/drawing/2014/main" id="{AE901134-22D1-2F47-37DD-AF6A9D6F1E30}"/>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p>
          <a:p>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latin typeface="Calibri" panose="020F0502020204030204" pitchFamily="34" charset="0"/>
                <a:ea typeface="Verdana" panose="020B0604030504040204" pitchFamily="34" charset="0"/>
                <a:cs typeface="Calibri" panose="020F0502020204030204" pitchFamily="34" charset="0"/>
                <a:hlinkClick r:id="rId11"/>
              </a:rPr>
              <a:t>https://www.literacyhub.edu.au/plan-teach-and-assess/lesson-packs/</a:t>
            </a:r>
            <a:r>
              <a:rPr lang="en-AU" sz="1000">
                <a:latin typeface="Calibri" panose="020F0502020204030204" pitchFamily="34" charset="0"/>
                <a:ea typeface="Verdana" panose="020B0604030504040204" pitchFamily="34" charset="0"/>
                <a:cs typeface="Calibri" panose="020F0502020204030204" pitchFamily="34" charset="0"/>
              </a:rPr>
              <a:t> </a:t>
            </a:r>
          </a:p>
        </p:txBody>
      </p:sp>
      <p:sp>
        <p:nvSpPr>
          <p:cNvPr id="2" name="Rounded Rectangle 22">
            <a:extLst>
              <a:ext uri="{FF2B5EF4-FFF2-40B4-BE49-F238E27FC236}">
                <a16:creationId xmlns:a16="http://schemas.microsoft.com/office/drawing/2014/main" id="{4F9439A1-2FC6-115E-CBDA-BC7C952148A8}"/>
              </a:ext>
            </a:extLst>
          </p:cNvPr>
          <p:cNvSpPr/>
          <p:nvPr userDrawn="1"/>
        </p:nvSpPr>
        <p:spPr>
          <a:xfrm>
            <a:off x="6240827" y="2051441"/>
            <a:ext cx="5458667"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8" name="Title 1">
            <a:extLst>
              <a:ext uri="{FF2B5EF4-FFF2-40B4-BE49-F238E27FC236}">
                <a16:creationId xmlns:a16="http://schemas.microsoft.com/office/drawing/2014/main" id="{DD3398DF-9B2C-9C44-A6A9-09A19B5FAAFC}"/>
              </a:ext>
            </a:extLst>
          </p:cNvPr>
          <p:cNvSpPr>
            <a:spLocks noGrp="1"/>
          </p:cNvSpPr>
          <p:nvPr>
            <p:ph type="title"/>
          </p:nvPr>
        </p:nvSpPr>
        <p:spPr>
          <a:xfrm>
            <a:off x="388182" y="2258567"/>
            <a:ext cx="5522675" cy="2340865"/>
          </a:xfrm>
        </p:spPr>
        <p:txBody>
          <a:bodyPr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3" name="Text Placeholder 12">
            <a:extLst>
              <a:ext uri="{FF2B5EF4-FFF2-40B4-BE49-F238E27FC236}">
                <a16:creationId xmlns:a16="http://schemas.microsoft.com/office/drawing/2014/main" id="{425BEB39-E010-6962-67D8-66A9B731BDA9}"/>
              </a:ext>
            </a:extLst>
          </p:cNvPr>
          <p:cNvSpPr>
            <a:spLocks noGrp="1"/>
          </p:cNvSpPr>
          <p:nvPr>
            <p:ph type="body" sz="quarter" idx="10"/>
          </p:nvPr>
        </p:nvSpPr>
        <p:spPr>
          <a:xfrm>
            <a:off x="6396124" y="2283286"/>
            <a:ext cx="5148072" cy="2142410"/>
          </a:xfrm>
        </p:spPr>
        <p:txBody>
          <a:bodyPr>
            <a:noAutofit/>
          </a:bodyPr>
          <a:lstStyle>
            <a:lvl1pPr marL="0" indent="0" algn="ctr">
              <a:buNone/>
              <a:defRPr sz="6000" b="1">
                <a:latin typeface="+mn-lt"/>
              </a:defRPr>
            </a:lvl1pPr>
          </a:lstStyle>
          <a:p>
            <a:pPr lvl="0"/>
            <a:r>
              <a:rPr lang="en-US"/>
              <a:t>Click to edit Master text style</a:t>
            </a:r>
          </a:p>
        </p:txBody>
      </p:sp>
    </p:spTree>
    <p:custDataLst>
      <p:tags r:id="rId1"/>
    </p:custDataLst>
    <p:extLst>
      <p:ext uri="{BB962C8B-B14F-4D97-AF65-F5344CB8AC3E}">
        <p14:creationId xmlns:p14="http://schemas.microsoft.com/office/powerpoint/2010/main" val="36246466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I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9" name="Rounded Rectangle 28">
            <a:extLst>
              <a:ext uri="{FF2B5EF4-FFF2-40B4-BE49-F238E27FC236}">
                <a16:creationId xmlns:a16="http://schemas.microsoft.com/office/drawing/2014/main" id="{16D7E0DC-F936-9640-BE6E-68AE8A6E6E15}"/>
              </a:ext>
            </a:extLst>
          </p:cNvPr>
          <p:cNvSpPr/>
          <p:nvPr userDrawn="1"/>
        </p:nvSpPr>
        <p:spPr>
          <a:xfrm>
            <a:off x="10048357"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Teacher outline">
            <a:extLst>
              <a:ext uri="{FF2B5EF4-FFF2-40B4-BE49-F238E27FC236}">
                <a16:creationId xmlns:a16="http://schemas.microsoft.com/office/drawing/2014/main" id="{A14CFFA5-C2D9-AC42-90D3-79C400C7F658}"/>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21674" y="248271"/>
            <a:ext cx="688952" cy="688952"/>
          </a:xfrm>
          <a:prstGeom prst="rect">
            <a:avLst/>
          </a:prstGeom>
        </p:spPr>
      </p:pic>
      <p:sp>
        <p:nvSpPr>
          <p:cNvPr id="2" name="Rounded Rectangle 10">
            <a:extLst>
              <a:ext uri="{FF2B5EF4-FFF2-40B4-BE49-F238E27FC236}">
                <a16:creationId xmlns:a16="http://schemas.microsoft.com/office/drawing/2014/main" id="{8B135517-0EB7-0676-7C54-677D4911F44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253D9BF8-F1D7-54F9-D766-87BC1F2562B1}"/>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4" name="Rectangle: Rounded Corners 3">
            <a:extLst>
              <a:ext uri="{FF2B5EF4-FFF2-40B4-BE49-F238E27FC236}">
                <a16:creationId xmlns:a16="http://schemas.microsoft.com/office/drawing/2014/main" id="{BC3E9C92-2B7A-C21E-ED69-CBB61BDF960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8640001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We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112911" y="28427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Graphic 5" descr="Classroom outline">
            <a:extLst>
              <a:ext uri="{FF2B5EF4-FFF2-40B4-BE49-F238E27FC236}">
                <a16:creationId xmlns:a16="http://schemas.microsoft.com/office/drawing/2014/main" id="{7C7C3D64-01B7-85FC-889B-906BEB3D592F}"/>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6878" y="304832"/>
            <a:ext cx="612851" cy="612851"/>
          </a:xfrm>
          <a:prstGeom prst="rect">
            <a:avLst/>
          </a:prstGeom>
        </p:spPr>
      </p:pic>
      <p:sp>
        <p:nvSpPr>
          <p:cNvPr id="9" name="Rounded Rectangle 22">
            <a:extLst>
              <a:ext uri="{FF2B5EF4-FFF2-40B4-BE49-F238E27FC236}">
                <a16:creationId xmlns:a16="http://schemas.microsoft.com/office/drawing/2014/main" id="{8D50AF3F-4649-531E-1F7C-0274BEB0D643}"/>
              </a:ext>
            </a:extLst>
          </p:cNvPr>
          <p:cNvSpPr/>
          <p:nvPr userDrawn="1"/>
        </p:nvSpPr>
        <p:spPr>
          <a:xfrm>
            <a:off x="11069028"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222679" y="362244"/>
            <a:ext cx="490017" cy="490017"/>
          </a:xfrm>
          <a:prstGeom prst="rect">
            <a:avLst/>
          </a:prstGeom>
        </p:spPr>
      </p:pic>
    </p:spTree>
    <p:custDataLst>
      <p:tags r:id="rId1"/>
    </p:custDataLst>
    <p:extLst>
      <p:ext uri="{BB962C8B-B14F-4D97-AF65-F5344CB8AC3E}">
        <p14:creationId xmlns:p14="http://schemas.microsoft.com/office/powerpoint/2010/main" val="17491773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We do + Pen = chin-it  BLANK 8:1 used by slide 24">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8"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Graphic 5" descr="Classroom outline">
            <a:extLst>
              <a:ext uri="{FF2B5EF4-FFF2-40B4-BE49-F238E27FC236}">
                <a16:creationId xmlns:a16="http://schemas.microsoft.com/office/drawing/2014/main" id="{7C7C3D64-01B7-85FC-889B-906BEB3D592F}"/>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173482" y="332465"/>
            <a:ext cx="612851" cy="612851"/>
          </a:xfrm>
          <a:prstGeom prst="rect">
            <a:avLst/>
          </a:prstGeom>
        </p:spPr>
      </p:pic>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84229"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852748" y="4497925"/>
              <a:ext cx="687978" cy="687978"/>
            </a:xfrm>
            <a:prstGeom prst="rect">
              <a:avLst/>
            </a:prstGeom>
          </p:spPr>
        </p:pic>
      </p:grpSp>
    </p:spTree>
    <p:custDataLst>
      <p:tags r:id="rId1"/>
    </p:custDataLst>
    <p:extLst>
      <p:ext uri="{BB962C8B-B14F-4D97-AF65-F5344CB8AC3E}">
        <p14:creationId xmlns:p14="http://schemas.microsoft.com/office/powerpoint/2010/main" val="18547983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Tree>
    <p:custDataLst>
      <p:tags r:id="rId1"/>
    </p:custDataLst>
    <p:extLst>
      <p:ext uri="{BB962C8B-B14F-4D97-AF65-F5344CB8AC3E}">
        <p14:creationId xmlns:p14="http://schemas.microsoft.com/office/powerpoint/2010/main" val="29199413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38317"/>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6727"/>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316821"/>
            <a:ext cx="688952" cy="688952"/>
          </a:xfrm>
          <a:prstGeom prst="rect">
            <a:avLst/>
          </a:prstGeom>
        </p:spPr>
      </p:pic>
    </p:spTree>
    <p:custDataLst>
      <p:tags r:id="rId1"/>
    </p:custDataLst>
    <p:extLst>
      <p:ext uri="{BB962C8B-B14F-4D97-AF65-F5344CB8AC3E}">
        <p14:creationId xmlns:p14="http://schemas.microsoft.com/office/powerpoint/2010/main" val="40732674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Review_you do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38317"/>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Graphic 5" descr="Classroom outline">
            <a:extLst>
              <a:ext uri="{FF2B5EF4-FFF2-40B4-BE49-F238E27FC236}">
                <a16:creationId xmlns:a16="http://schemas.microsoft.com/office/drawing/2014/main" id="{7C7C3D64-01B7-85FC-889B-906BEB3D592F}"/>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76607" y="354872"/>
            <a:ext cx="612851" cy="612851"/>
          </a:xfrm>
          <a:prstGeom prst="rect">
            <a:avLst/>
          </a:prstGeom>
        </p:spPr>
      </p:pic>
      <p:grpSp>
        <p:nvGrpSpPr>
          <p:cNvPr id="9" name="Group 8">
            <a:extLst>
              <a:ext uri="{FF2B5EF4-FFF2-40B4-BE49-F238E27FC236}">
                <a16:creationId xmlns:a16="http://schemas.microsoft.com/office/drawing/2014/main" id="{22620B50-39A7-C9BE-6EE8-55991A4FA42D}"/>
              </a:ext>
            </a:extLst>
          </p:cNvPr>
          <p:cNvGrpSpPr/>
          <p:nvPr userDrawn="1"/>
        </p:nvGrpSpPr>
        <p:grpSpPr>
          <a:xfrm>
            <a:off x="11184229" y="284693"/>
            <a:ext cx="564546" cy="659100"/>
            <a:chOff x="1733006" y="4059633"/>
            <a:chExt cx="914400" cy="1126270"/>
          </a:xfrm>
          <a:solidFill>
            <a:srgbClr val="0E1F42"/>
          </a:solidFill>
        </p:grpSpPr>
        <p:pic>
          <p:nvPicPr>
            <p:cNvPr id="10" name="Graphic 9" descr="School boy outline">
              <a:extLst>
                <a:ext uri="{FF2B5EF4-FFF2-40B4-BE49-F238E27FC236}">
                  <a16:creationId xmlns:a16="http://schemas.microsoft.com/office/drawing/2014/main" id="{97D22EC0-649C-0E80-0056-E04DC12F6A15}"/>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1" name="Graphic 10" descr="Blackboard with solid fill">
              <a:extLst>
                <a:ext uri="{FF2B5EF4-FFF2-40B4-BE49-F238E27FC236}">
                  <a16:creationId xmlns:a16="http://schemas.microsoft.com/office/drawing/2014/main" id="{9E856AA9-D0B5-F5D3-ED97-4D0A7BB1114C}"/>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spTree>
    <p:custDataLst>
      <p:tags r:id="rId1"/>
    </p:custDataLst>
    <p:extLst>
      <p:ext uri="{BB962C8B-B14F-4D97-AF65-F5344CB8AC3E}">
        <p14:creationId xmlns:p14="http://schemas.microsoft.com/office/powerpoint/2010/main" val="11827083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8">
            <a:extLst>
              <a:ext uri="{FF2B5EF4-FFF2-40B4-BE49-F238E27FC236}">
                <a16:creationId xmlns:a16="http://schemas.microsoft.com/office/drawing/2014/main" id="{9BB9364C-8353-9345-9681-E45337845551}"/>
              </a:ext>
            </a:extLst>
          </p:cNvPr>
          <p:cNvSpPr/>
          <p:nvPr userDrawn="1"/>
        </p:nvSpPr>
        <p:spPr>
          <a:xfrm>
            <a:off x="10055126"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49009" y="299356"/>
            <a:ext cx="688952" cy="688952"/>
          </a:xfrm>
          <a:prstGeom prst="rect">
            <a:avLst/>
          </a:prstGeom>
        </p:spPr>
      </p:pic>
      <p:sp>
        <p:nvSpPr>
          <p:cNvPr id="2" name="Rounded Rectangle 10">
            <a:extLst>
              <a:ext uri="{FF2B5EF4-FFF2-40B4-BE49-F238E27FC236}">
                <a16:creationId xmlns:a16="http://schemas.microsoft.com/office/drawing/2014/main" id="{FE2CD6B2-31C8-E2FD-253C-981F07119100}"/>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445015FF-87D4-E28E-1962-FAC0565AFF62}"/>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4" name="Rectangle: Rounded Corners 3">
            <a:extLst>
              <a:ext uri="{FF2B5EF4-FFF2-40B4-BE49-F238E27FC236}">
                <a16:creationId xmlns:a16="http://schemas.microsoft.com/office/drawing/2014/main" id="{46AA2795-C34C-9AEC-5393-8AA34F25A41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22">
            <a:extLst>
              <a:ext uri="{FF2B5EF4-FFF2-40B4-BE49-F238E27FC236}">
                <a16:creationId xmlns:a16="http://schemas.microsoft.com/office/drawing/2014/main" id="{742F603C-671B-0C16-F872-B717A64E94D1}"/>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Pencil outline">
            <a:extLst>
              <a:ext uri="{FF2B5EF4-FFF2-40B4-BE49-F238E27FC236}">
                <a16:creationId xmlns:a16="http://schemas.microsoft.com/office/drawing/2014/main" id="{DA9BC5F5-AAC9-8D80-61D9-21B177841CCD}"/>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Tree>
    <p:extLst>
      <p:ext uri="{BB962C8B-B14F-4D97-AF65-F5344CB8AC3E}">
        <p14:creationId xmlns:p14="http://schemas.microsoft.com/office/powerpoint/2010/main" val="41304169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Phonemic Awareness I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12" name="Graphic 11" descr="Teacher outline">
            <a:extLst>
              <a:ext uri="{FF2B5EF4-FFF2-40B4-BE49-F238E27FC236}">
                <a16:creationId xmlns:a16="http://schemas.microsoft.com/office/drawing/2014/main" id="{ED312B05-45C2-DF4E-C992-9A150D2A24D6}"/>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03228" y="248271"/>
            <a:ext cx="688952" cy="688952"/>
          </a:xfrm>
          <a:prstGeom prst="rect">
            <a:avLst/>
          </a:prstGeom>
        </p:spPr>
      </p:pic>
    </p:spTree>
    <p:custDataLst>
      <p:tags r:id="rId1"/>
    </p:custDataLst>
    <p:extLst>
      <p:ext uri="{BB962C8B-B14F-4D97-AF65-F5344CB8AC3E}">
        <p14:creationId xmlns:p14="http://schemas.microsoft.com/office/powerpoint/2010/main" val="22461580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nemic Awareness Review You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449524"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5525554"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 review </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3" name="Graphic 13" descr="Users outline">
            <a:extLst>
              <a:ext uri="{FF2B5EF4-FFF2-40B4-BE49-F238E27FC236}">
                <a16:creationId xmlns:a16="http://schemas.microsoft.com/office/drawing/2014/main" id="{4328F450-4525-EF51-E263-495158A4770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Tree>
    <p:custDataLst>
      <p:tags r:id="rId1"/>
    </p:custDataLst>
    <p:extLst>
      <p:ext uri="{BB962C8B-B14F-4D97-AF65-F5344CB8AC3E}">
        <p14:creationId xmlns:p14="http://schemas.microsoft.com/office/powerpoint/2010/main" val="31057106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Phonemic A We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3" name="Graphic 2" descr="Classroom outline">
            <a:extLst>
              <a:ext uri="{FF2B5EF4-FFF2-40B4-BE49-F238E27FC236}">
                <a16:creationId xmlns:a16="http://schemas.microsoft.com/office/drawing/2014/main" id="{47D677D4-CF51-FF99-4D72-15C3700E913E}"/>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Tree>
    <p:custDataLst>
      <p:tags r:id="rId1"/>
    </p:custDataLst>
    <p:extLst>
      <p:ext uri="{BB962C8B-B14F-4D97-AF65-F5344CB8AC3E}">
        <p14:creationId xmlns:p14="http://schemas.microsoft.com/office/powerpoint/2010/main" val="26454528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eacher Slide 1:1">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BE9F2"/>
              </a:solidFill>
            </a:endParaRPr>
          </a:p>
        </p:txBody>
      </p:sp>
      <p:sp>
        <p:nvSpPr>
          <p:cNvPr id="22" name="Title 1">
            <a:extLst>
              <a:ext uri="{FF2B5EF4-FFF2-40B4-BE49-F238E27FC236}">
                <a16:creationId xmlns:a16="http://schemas.microsoft.com/office/drawing/2014/main" id="{98B9BC01-0E5F-4CEF-9CD1-8F627211C644}"/>
              </a:ext>
            </a:extLst>
          </p:cNvPr>
          <p:cNvSpPr>
            <a:spLocks noGrp="1"/>
          </p:cNvSpPr>
          <p:nvPr>
            <p:ph type="title"/>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Rectangle 12">
            <a:extLst>
              <a:ext uri="{FF2B5EF4-FFF2-40B4-BE49-F238E27FC236}">
                <a16:creationId xmlns:a16="http://schemas.microsoft.com/office/drawing/2014/main" id="{0E554A27-9CEB-A849-ADFF-F30614832B76}"/>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Content Placeholder 2">
            <a:extLst>
              <a:ext uri="{FF2B5EF4-FFF2-40B4-BE49-F238E27FC236}">
                <a16:creationId xmlns:a16="http://schemas.microsoft.com/office/drawing/2014/main" id="{14C53626-328E-4B4D-A0D0-C08B71E02128}"/>
              </a:ext>
            </a:extLst>
          </p:cNvPr>
          <p:cNvSpPr txBox="1">
            <a:spLocks/>
          </p:cNvSpPr>
          <p:nvPr userDrawn="1"/>
        </p:nvSpPr>
        <p:spPr>
          <a:xfrm>
            <a:off x="593092" y="5234947"/>
            <a:ext cx="5353971" cy="245972"/>
          </a:xfrm>
          <a:prstGeom prst="rect">
            <a:avLst/>
          </a:prstGeom>
        </p:spPr>
        <p:txBody>
          <a:bodyPr vert="horz" lIns="0" tIns="0" rIns="0" bIns="0" rtlCol="0" anchor="t">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spcAft>
                <a:spcPts val="1200"/>
              </a:spcAft>
              <a:buNone/>
            </a:pPr>
            <a:r>
              <a:rPr lang="en-US" sz="1800" b="1" i="0">
                <a:solidFill>
                  <a:srgbClr val="0E1E42"/>
                </a:solidFill>
                <a:latin typeface="Calibri" panose="020F0502020204030204" pitchFamily="34" charset="0"/>
                <a:ea typeface="Verdana" panose="020B0604030504040204" pitchFamily="34" charset="0"/>
                <a:cs typeface="Calibri" panose="020F0502020204030204" pitchFamily="34" charset="0"/>
              </a:rPr>
              <a:t>Useful links and further reading on the Literacy Hub</a:t>
            </a:r>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5082804"/>
            <a:ext cx="11702532" cy="1224756"/>
          </a:xfrm>
          <a:prstGeom prst="roundRect">
            <a:avLst/>
          </a:prstGeom>
          <a:noFill/>
          <a:ln w="19050">
            <a:solidFill>
              <a:srgbClr val="EBE9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Subtitle 2">
            <a:extLst>
              <a:ext uri="{FF2B5EF4-FFF2-40B4-BE49-F238E27FC236}">
                <a16:creationId xmlns:a16="http://schemas.microsoft.com/office/drawing/2014/main" id="{6E7F0B67-F63A-6944-84B1-DE5D0C620E7E}"/>
              </a:ext>
            </a:extLst>
          </p:cNvPr>
          <p:cNvSpPr>
            <a:spLocks noGrp="1"/>
          </p:cNvSpPr>
          <p:nvPr>
            <p:ph type="subTitle" idx="11"/>
          </p:nvPr>
        </p:nvSpPr>
        <p:spPr>
          <a:xfrm>
            <a:off x="283765" y="1386635"/>
            <a:ext cx="9144000" cy="690151"/>
          </a:xfrm>
        </p:spPr>
        <p:txBody>
          <a:bodyPr>
            <a:normAutofit/>
          </a:bodyPr>
          <a:lstStyle>
            <a:lvl1pPr marL="0" indent="0" algn="l">
              <a:lnSpc>
                <a:spcPct val="100000"/>
              </a:lnSpc>
              <a:buNone/>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6" name="Text Placeholder 3">
            <a:extLst>
              <a:ext uri="{FF2B5EF4-FFF2-40B4-BE49-F238E27FC236}">
                <a16:creationId xmlns:a16="http://schemas.microsoft.com/office/drawing/2014/main" id="{0E24E3EA-2158-1E4C-873C-DC3F5326702B}"/>
              </a:ext>
            </a:extLst>
          </p:cNvPr>
          <p:cNvSpPr>
            <a:spLocks noGrp="1"/>
          </p:cNvSpPr>
          <p:nvPr>
            <p:ph type="body" sz="half" idx="2"/>
          </p:nvPr>
        </p:nvSpPr>
        <p:spPr>
          <a:xfrm>
            <a:off x="287446" y="2224011"/>
            <a:ext cx="5210174" cy="2544653"/>
          </a:xfrm>
        </p:spPr>
        <p:txBody>
          <a:bodyPr>
            <a:normAutofit/>
          </a:bodyPr>
          <a:lstStyle>
            <a:lvl1pPr marL="342900" indent="-342900">
              <a:lnSpc>
                <a:spcPct val="100000"/>
              </a:lnSpc>
              <a:buFont typeface="+mj-lt"/>
              <a:buAutoNum type="arabicPeriod"/>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7" name="Text Placeholder 3">
            <a:extLst>
              <a:ext uri="{FF2B5EF4-FFF2-40B4-BE49-F238E27FC236}">
                <a16:creationId xmlns:a16="http://schemas.microsoft.com/office/drawing/2014/main" id="{D7DAED95-A97C-1C44-95B4-83FAC78E4446}"/>
              </a:ext>
            </a:extLst>
          </p:cNvPr>
          <p:cNvSpPr>
            <a:spLocks noGrp="1"/>
          </p:cNvSpPr>
          <p:nvPr>
            <p:ph type="body" sz="half" idx="13"/>
          </p:nvPr>
        </p:nvSpPr>
        <p:spPr>
          <a:xfrm>
            <a:off x="6027223" y="2224010"/>
            <a:ext cx="5210174" cy="2544653"/>
          </a:xfrm>
        </p:spPr>
        <p:txBody>
          <a:bodyPr>
            <a:normAutofit/>
          </a:bodyPr>
          <a:lstStyle>
            <a:lvl1pPr marL="342900" indent="-342900">
              <a:lnSpc>
                <a:spcPct val="100000"/>
              </a:lnSpc>
              <a:buFont typeface="+mj-lt"/>
              <a:buAutoNum type="arabicPeriod"/>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8" name="Text Placeholder 3">
            <a:extLst>
              <a:ext uri="{FF2B5EF4-FFF2-40B4-BE49-F238E27FC236}">
                <a16:creationId xmlns:a16="http://schemas.microsoft.com/office/drawing/2014/main" id="{3C46BE92-1311-0B46-B219-9895AB9F5FC9}"/>
              </a:ext>
            </a:extLst>
          </p:cNvPr>
          <p:cNvSpPr>
            <a:spLocks noGrp="1"/>
          </p:cNvSpPr>
          <p:nvPr>
            <p:ph type="body" sz="half" idx="14"/>
          </p:nvPr>
        </p:nvSpPr>
        <p:spPr>
          <a:xfrm>
            <a:off x="593091" y="5540583"/>
            <a:ext cx="11148254" cy="659634"/>
          </a:xfrm>
        </p:spPr>
        <p:txBody>
          <a:bodyPr>
            <a:normAutofit/>
          </a:bodyPr>
          <a:lstStyle>
            <a:lvl1pPr marL="342900" indent="-342900">
              <a:lnSpc>
                <a:spcPct val="100000"/>
              </a:lnSpc>
              <a:spcBef>
                <a:spcPts val="500"/>
              </a:spcBef>
              <a:buFont typeface="Arial" panose="020B0604020202020204" pitchFamily="34" charset="0"/>
              <a:buChar char="•"/>
              <a:defRPr sz="1700" b="0" i="0" u="sng">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pic>
        <p:nvPicPr>
          <p:cNvPr id="20" name="Picture 19">
            <a:extLst>
              <a:ext uri="{FF2B5EF4-FFF2-40B4-BE49-F238E27FC236}">
                <a16:creationId xmlns:a16="http://schemas.microsoft.com/office/drawing/2014/main" id="{5F0EB72B-A8C5-4A46-87A6-D2AF6CC034E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C56502AF-A56D-D3DE-619B-305B7D69C9AC}"/>
              </a:ext>
            </a:extLst>
          </p:cNvPr>
          <p:cNvGrpSpPr/>
          <p:nvPr userDrawn="1"/>
        </p:nvGrpSpPr>
        <p:grpSpPr>
          <a:xfrm>
            <a:off x="8133899" y="300637"/>
            <a:ext cx="3847120" cy="511399"/>
            <a:chOff x="8133899" y="300637"/>
            <a:chExt cx="3847120" cy="511399"/>
          </a:xfrm>
        </p:grpSpPr>
        <p:pic>
          <p:nvPicPr>
            <p:cNvPr id="21" name="Picture 20">
              <a:extLst>
                <a:ext uri="{FF2B5EF4-FFF2-40B4-BE49-F238E27FC236}">
                  <a16:creationId xmlns:a16="http://schemas.microsoft.com/office/drawing/2014/main" id="{267A6A5B-8EAD-384E-AA61-182393EE79FC}"/>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8139176" y="300637"/>
              <a:ext cx="3841843" cy="492543"/>
            </a:xfrm>
            <a:prstGeom prst="rect">
              <a:avLst/>
            </a:prstGeom>
          </p:spPr>
        </p:pic>
        <p:sp>
          <p:nvSpPr>
            <p:cNvPr id="23" name="Title 1">
              <a:extLst>
                <a:ext uri="{FF2B5EF4-FFF2-40B4-BE49-F238E27FC236}">
                  <a16:creationId xmlns:a16="http://schemas.microsoft.com/office/drawing/2014/main" id="{3750D343-330D-5D4A-B5E5-AB622F1D959A}"/>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chemeClr val="bg1"/>
                  </a:solidFill>
                  <a:latin typeface="Calibri" panose="020F0502020204030204" pitchFamily="34" charset="0"/>
                  <a:cs typeface="Calibri" panose="020F0502020204030204" pitchFamily="34" charset="0"/>
                </a:rPr>
                <a:t>Phase 2</a:t>
              </a:r>
            </a:p>
          </p:txBody>
        </p:sp>
        <p:sp>
          <p:nvSpPr>
            <p:cNvPr id="24" name="Title 1">
              <a:extLst>
                <a:ext uri="{FF2B5EF4-FFF2-40B4-BE49-F238E27FC236}">
                  <a16:creationId xmlns:a16="http://schemas.microsoft.com/office/drawing/2014/main" id="{E9B3A871-946C-FD43-A555-6D2C5E485FAC}"/>
                </a:ext>
              </a:extLst>
            </p:cNvPr>
            <p:cNvSpPr txBox="1">
              <a:spLocks/>
            </p:cNvSpPr>
            <p:nvPr userDrawn="1"/>
          </p:nvSpPr>
          <p:spPr>
            <a:xfrm>
              <a:off x="10058401" y="317224"/>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rgbClr val="776AAA"/>
                  </a:solidFill>
                  <a:latin typeface="Calibri" panose="020F0502020204030204" pitchFamily="34" charset="0"/>
                  <a:cs typeface="Calibri" panose="020F0502020204030204" pitchFamily="34" charset="0"/>
                </a:rPr>
                <a:t>Lesson 6</a:t>
              </a:r>
            </a:p>
          </p:txBody>
        </p:sp>
      </p:grpSp>
    </p:spTree>
    <p:extLst>
      <p:ext uri="{BB962C8B-B14F-4D97-AF65-F5344CB8AC3E}">
        <p14:creationId xmlns:p14="http://schemas.microsoft.com/office/powerpoint/2010/main" val="25199338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Check for understanding C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ounded Rectangle 2">
            <a:extLst>
              <a:ext uri="{FF2B5EF4-FFF2-40B4-BE49-F238E27FC236}">
                <a16:creationId xmlns:a16="http://schemas.microsoft.com/office/drawing/2014/main" id="{2C822C6F-CC4D-5AE4-E66A-646A1D800305}"/>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A0721516-8CCC-28A5-EABB-30DCEC58628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 name="Rounded Rectangle 6">
            <a:extLst>
              <a:ext uri="{FF2B5EF4-FFF2-40B4-BE49-F238E27FC236}">
                <a16:creationId xmlns:a16="http://schemas.microsoft.com/office/drawing/2014/main" id="{B69E70AA-440B-243E-8251-3C1644618108}"/>
              </a:ext>
            </a:extLst>
          </p:cNvPr>
          <p:cNvSpPr/>
          <p:nvPr userDrawn="1"/>
        </p:nvSpPr>
        <p:spPr>
          <a:xfrm>
            <a:off x="283764" y="299356"/>
            <a:ext cx="5191415"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EC8AF7B2-6334-3A11-AF1A-3A94E051F5B3}"/>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8" name="Rectangle: Rounded Corners 7">
            <a:extLst>
              <a:ext uri="{FF2B5EF4-FFF2-40B4-BE49-F238E27FC236}">
                <a16:creationId xmlns:a16="http://schemas.microsoft.com/office/drawing/2014/main" id="{E3D11C66-8214-05C0-9206-D9787F0DE645}"/>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8077802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You do _ revie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You do</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966670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5_You do 1:1 Revie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916975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6_You do 1:1 Revie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9539664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End Slide 1:1">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79ECBD80-6A92-BA44-BD91-BD046B9A8EB9}"/>
              </a:ext>
            </a:extLst>
          </p:cNvPr>
          <p:cNvSpPr/>
          <p:nvPr userDrawn="1"/>
        </p:nvSpPr>
        <p:spPr>
          <a:xfrm>
            <a:off x="283765" y="2077653"/>
            <a:ext cx="11666496"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Footer Placeholder 4">
            <a:extLst>
              <a:ext uri="{FF2B5EF4-FFF2-40B4-BE49-F238E27FC236}">
                <a16:creationId xmlns:a16="http://schemas.microsoft.com/office/drawing/2014/main" id="{BC355373-6AC7-B04E-A79F-D331C3EF03B6}"/>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E5ADD82D-7947-9C47-92A8-F6FE8976F936}"/>
              </a:ext>
            </a:extLst>
          </p:cNvPr>
          <p:cNvPicPr/>
          <p:nvPr userDrawn="1"/>
        </p:nvPicPr>
        <p:blipFill>
          <a:blip r:embed="rId5"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6" name="Picture 5">
            <a:extLst>
              <a:ext uri="{FF2B5EF4-FFF2-40B4-BE49-F238E27FC236}">
                <a16:creationId xmlns:a16="http://schemas.microsoft.com/office/drawing/2014/main" id="{9E4888BB-AC6D-674E-8545-5E73AF798BF0}"/>
              </a:ext>
            </a:extLst>
          </p:cNvPr>
          <p:cNvPicPr>
            <a:picLocks noChangeAspect="1"/>
          </p:cNvPicPr>
          <p:nvPr userDrawn="1"/>
        </p:nvPicPr>
        <p:blipFill>
          <a:blip r:embed="rId6" r:link="rId7">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8" name="Rectangle 7">
            <a:extLst>
              <a:ext uri="{FF2B5EF4-FFF2-40B4-BE49-F238E27FC236}">
                <a16:creationId xmlns:a16="http://schemas.microsoft.com/office/drawing/2014/main" id="{55DDAAA7-7DEE-A441-8022-801B96AEBA45}"/>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Tree>
    <p:extLst>
      <p:ext uri="{BB962C8B-B14F-4D97-AF65-F5344CB8AC3E}">
        <p14:creationId xmlns:p14="http://schemas.microsoft.com/office/powerpoint/2010/main" val="219508375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We do + Pen  BLANK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7" name="Rounded Rectangle 26">
            <a:extLst>
              <a:ext uri="{FF2B5EF4-FFF2-40B4-BE49-F238E27FC236}">
                <a16:creationId xmlns:a16="http://schemas.microsoft.com/office/drawing/2014/main" id="{EC634268-D7B7-864C-A9C6-1F8B6676F6A0}"/>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descr="Classroom outline">
            <a:extLst>
              <a:ext uri="{FF2B5EF4-FFF2-40B4-BE49-F238E27FC236}">
                <a16:creationId xmlns:a16="http://schemas.microsoft.com/office/drawing/2014/main" id="{26CB215A-857D-CC48-BCE3-93C473E21D1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D71A9EF9-92BB-5A48-8B4F-BE64BBEB9DED}"/>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
        <p:nvSpPr>
          <p:cNvPr id="2" name="Rounded Rectangle 10">
            <a:extLst>
              <a:ext uri="{FF2B5EF4-FFF2-40B4-BE49-F238E27FC236}">
                <a16:creationId xmlns:a16="http://schemas.microsoft.com/office/drawing/2014/main" id="{22F625E0-9725-BD40-F56C-F07BC35D2930}"/>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3393FD78-515C-9ED5-D6EC-B9BC35311F1C}"/>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4A9F68C8-C5A8-EF8C-DF37-EB1275E29A8B}"/>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4811994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 do We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Text Placeholder 2">
            <a:extLst>
              <a:ext uri="{FF2B5EF4-FFF2-40B4-BE49-F238E27FC236}">
                <a16:creationId xmlns:a16="http://schemas.microsoft.com/office/drawing/2014/main" id="{1F32705A-4A66-1740-8C73-A7D2382AB8EA}"/>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A36F02B4-5B60-834B-A843-2626BB972D6D}"/>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2651A102-CCD8-311B-71BE-0FDC33C530A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1613045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2">
            <a:extLst>
              <a:ext uri="{FF2B5EF4-FFF2-40B4-BE49-F238E27FC236}">
                <a16:creationId xmlns:a16="http://schemas.microsoft.com/office/drawing/2014/main" id="{66C5B32B-88C3-6747-BA3B-2CA761FB804D}"/>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Rounded Rectangle 15">
            <a:extLst>
              <a:ext uri="{FF2B5EF4-FFF2-40B4-BE49-F238E27FC236}">
                <a16:creationId xmlns:a16="http://schemas.microsoft.com/office/drawing/2014/main" id="{28E3A634-3058-874A-B22B-2EC65DF5061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241540F3-98F3-9243-9D11-A6C862AA4A9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11" name="Title 1">
            <a:extLst>
              <a:ext uri="{FF2B5EF4-FFF2-40B4-BE49-F238E27FC236}">
                <a16:creationId xmlns:a16="http://schemas.microsoft.com/office/drawing/2014/main" id="{02B473E3-D3A8-0848-84E0-922B506DB5C6}"/>
              </a:ext>
            </a:extLst>
          </p:cNvPr>
          <p:cNvSpPr>
            <a:spLocks noGrp="1"/>
          </p:cNvSpPr>
          <p:nvPr userDrawn="1">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81E7352A-FD29-CF5F-B7A6-0146DF77E5B1}"/>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5053656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heck for understanding B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F3317A54-C482-A24E-A73F-B2933A405622}"/>
              </a:ext>
            </a:extLst>
          </p:cNvPr>
          <p:cNvSpPr/>
          <p:nvPr userDrawn="1"/>
        </p:nvSpPr>
        <p:spPr>
          <a:xfrm>
            <a:off x="283765" y="299355"/>
            <a:ext cx="3418714" cy="918569"/>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62F553F6-5EB9-3C46-8355-6BB97DC3D332}"/>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latin typeface="Calibri" panose="020F0502020204030204" pitchFamily="34" charset="0"/>
                <a:cs typeface="Calibri" panose="020F0502020204030204" pitchFamily="34" charset="0"/>
              </a:rPr>
              <a:t>Check for understanding</a:t>
            </a:r>
          </a:p>
        </p:txBody>
      </p:sp>
      <p:sp>
        <p:nvSpPr>
          <p:cNvPr id="2" name="Rectangle: Rounded Corners 1">
            <a:extLst>
              <a:ext uri="{FF2B5EF4-FFF2-40B4-BE49-F238E27FC236}">
                <a16:creationId xmlns:a16="http://schemas.microsoft.com/office/drawing/2014/main" id="{C7A100ED-0759-E3FE-7B0C-B7DCDD65CBAC}"/>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8558918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2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Graphic 1" descr="Pencil outline">
            <a:extLst>
              <a:ext uri="{FF2B5EF4-FFF2-40B4-BE49-F238E27FC236}">
                <a16:creationId xmlns:a16="http://schemas.microsoft.com/office/drawing/2014/main" id="{0C1ABD93-D27A-0FCF-C33E-F8881EA698A6}"/>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1222679" y="362244"/>
            <a:ext cx="490017" cy="490017"/>
          </a:xfrm>
          <a:prstGeom prst="rect">
            <a:avLst/>
          </a:prstGeom>
        </p:spPr>
      </p:pic>
      <p:sp>
        <p:nvSpPr>
          <p:cNvPr id="4" name="Rounded Rectangle 10">
            <a:extLst>
              <a:ext uri="{FF2B5EF4-FFF2-40B4-BE49-F238E27FC236}">
                <a16:creationId xmlns:a16="http://schemas.microsoft.com/office/drawing/2014/main" id="{4B41884E-FADD-F3E2-9A9D-385EFAB278B4}"/>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0E6572F8-0477-98D9-9ADA-689A0487DBCD}"/>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6" name="Rectangle: Rounded Corners 5">
            <a:extLst>
              <a:ext uri="{FF2B5EF4-FFF2-40B4-BE49-F238E27FC236}">
                <a16:creationId xmlns:a16="http://schemas.microsoft.com/office/drawing/2014/main" id="{F4A684D6-7E5B-8ED6-D3E9-956A24E9BAB8}"/>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5640452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Icons 1:1">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itle 1">
            <a:extLst>
              <a:ext uri="{FF2B5EF4-FFF2-40B4-BE49-F238E27FC236}">
                <a16:creationId xmlns:a16="http://schemas.microsoft.com/office/drawing/2014/main" id="{98B9BC01-0E5F-4CEF-9CD1-8F627211C644}"/>
              </a:ext>
            </a:extLst>
          </p:cNvPr>
          <p:cNvSpPr>
            <a:spLocks noGrp="1"/>
          </p:cNvSpPr>
          <p:nvPr>
            <p:ph type="title" hasCustomPrompt="1"/>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cs typeface="Calibri" panose="020F0502020204030204" pitchFamily="34" charset="0"/>
              </a:rPr>
              <a:t>When you see these icons…</a:t>
            </a:r>
            <a:endParaRPr lang="en-AU"/>
          </a:p>
        </p:txBody>
      </p:sp>
      <p:sp>
        <p:nvSpPr>
          <p:cNvPr id="13" name="Rectangle 12">
            <a:extLst>
              <a:ext uri="{FF2B5EF4-FFF2-40B4-BE49-F238E27FC236}">
                <a16:creationId xmlns:a16="http://schemas.microsoft.com/office/drawing/2014/main" id="{0E554A27-9CEB-A849-ADFF-F30614832B76}"/>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1386636"/>
            <a:ext cx="11702532" cy="4920924"/>
          </a:xfrm>
          <a:prstGeom prst="roundRect">
            <a:avLst>
              <a:gd name="adj" fmla="val 2873"/>
            </a:avLst>
          </a:prstGeom>
          <a:noFill/>
          <a:ln w="19050">
            <a:solidFill>
              <a:srgbClr val="EBE9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ontent Placeholder 2">
            <a:extLst>
              <a:ext uri="{FF2B5EF4-FFF2-40B4-BE49-F238E27FC236}">
                <a16:creationId xmlns:a16="http://schemas.microsoft.com/office/drawing/2014/main" id="{64ED0A40-9B5B-DC49-A95A-279026D76BA1}"/>
              </a:ext>
            </a:extLst>
          </p:cNvPr>
          <p:cNvSpPr txBox="1">
            <a:spLocks/>
          </p:cNvSpPr>
          <p:nvPr userDrawn="1"/>
        </p:nvSpPr>
        <p:spPr>
          <a:xfrm>
            <a:off x="1887487" y="1939370"/>
            <a:ext cx="3684729"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a:solidFill>
                  <a:srgbClr val="0E1E42"/>
                </a:solidFill>
                <a:latin typeface="Calibri" panose="020F0502020204030204" pitchFamily="34" charset="0"/>
                <a:ea typeface="Verdana" panose="020B0604030504040204" pitchFamily="34" charset="0"/>
                <a:cs typeface="Calibri" panose="020F0502020204030204" pitchFamily="34" charset="0"/>
              </a:rPr>
              <a:t>The teacher explicitly teaches and models (‘I do’).</a:t>
            </a:r>
          </a:p>
        </p:txBody>
      </p:sp>
      <p:sp>
        <p:nvSpPr>
          <p:cNvPr id="33" name="Content Placeholder 2">
            <a:extLst>
              <a:ext uri="{FF2B5EF4-FFF2-40B4-BE49-F238E27FC236}">
                <a16:creationId xmlns:a16="http://schemas.microsoft.com/office/drawing/2014/main" id="{A4E7D7C0-025A-A14E-A855-B94648F6A4DA}"/>
              </a:ext>
            </a:extLst>
          </p:cNvPr>
          <p:cNvSpPr txBox="1">
            <a:spLocks/>
          </p:cNvSpPr>
          <p:nvPr userDrawn="1"/>
        </p:nvSpPr>
        <p:spPr>
          <a:xfrm>
            <a:off x="1901784" y="3397553"/>
            <a:ext cx="3423600" cy="923330"/>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The teacher guides students and provides immediate feedback (‘We do’).</a:t>
            </a:r>
          </a:p>
        </p:txBody>
      </p:sp>
      <p:sp>
        <p:nvSpPr>
          <p:cNvPr id="34" name="Content Placeholder 2">
            <a:extLst>
              <a:ext uri="{FF2B5EF4-FFF2-40B4-BE49-F238E27FC236}">
                <a16:creationId xmlns:a16="http://schemas.microsoft.com/office/drawing/2014/main" id="{505F2477-05FE-834F-880B-A572C450712D}"/>
              </a:ext>
            </a:extLst>
          </p:cNvPr>
          <p:cNvSpPr txBox="1">
            <a:spLocks/>
          </p:cNvSpPr>
          <p:nvPr userDrawn="1"/>
        </p:nvSpPr>
        <p:spPr>
          <a:xfrm>
            <a:off x="1901783" y="5077335"/>
            <a:ext cx="3670433"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Students apply their knowledge independently (‘You do’).</a:t>
            </a:r>
          </a:p>
        </p:txBody>
      </p:sp>
      <p:sp>
        <p:nvSpPr>
          <p:cNvPr id="35" name="Content Placeholder 2">
            <a:extLst>
              <a:ext uri="{FF2B5EF4-FFF2-40B4-BE49-F238E27FC236}">
                <a16:creationId xmlns:a16="http://schemas.microsoft.com/office/drawing/2014/main" id="{7F085598-55DC-1C44-9124-6CD80D6A6EF2}"/>
              </a:ext>
            </a:extLst>
          </p:cNvPr>
          <p:cNvSpPr txBox="1">
            <a:spLocks/>
          </p:cNvSpPr>
          <p:nvPr userDrawn="1"/>
        </p:nvSpPr>
        <p:spPr>
          <a:xfrm>
            <a:off x="7371771" y="1939370"/>
            <a:ext cx="3350672"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Students have something to fill out/write/draw.</a:t>
            </a:r>
          </a:p>
        </p:txBody>
      </p:sp>
      <p:sp>
        <p:nvSpPr>
          <p:cNvPr id="36" name="Content Placeholder 2">
            <a:extLst>
              <a:ext uri="{FF2B5EF4-FFF2-40B4-BE49-F238E27FC236}">
                <a16:creationId xmlns:a16="http://schemas.microsoft.com/office/drawing/2014/main" id="{3669798A-054D-2C42-8FB6-AC4A28ECC968}"/>
              </a:ext>
            </a:extLst>
          </p:cNvPr>
          <p:cNvSpPr txBox="1">
            <a:spLocks/>
          </p:cNvSpPr>
          <p:nvPr userDrawn="1"/>
        </p:nvSpPr>
        <p:spPr>
          <a:xfrm>
            <a:off x="7371771" y="4671006"/>
            <a:ext cx="4336021" cy="1477328"/>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‘Chin it’: students apply their learning by writing on a mini-whiteboard or worksheet. They hold this under their chins so the teacher can monitor the students’ understanding.</a:t>
            </a:r>
          </a:p>
        </p:txBody>
      </p:sp>
      <p:sp>
        <p:nvSpPr>
          <p:cNvPr id="43" name="Content Placeholder 2">
            <a:extLst>
              <a:ext uri="{FF2B5EF4-FFF2-40B4-BE49-F238E27FC236}">
                <a16:creationId xmlns:a16="http://schemas.microsoft.com/office/drawing/2014/main" id="{2AB1CB4C-8012-394B-BBEA-3F374AB09A53}"/>
              </a:ext>
            </a:extLst>
          </p:cNvPr>
          <p:cNvSpPr txBox="1">
            <a:spLocks/>
          </p:cNvSpPr>
          <p:nvPr userDrawn="1"/>
        </p:nvSpPr>
        <p:spPr>
          <a:xfrm>
            <a:off x="7371771" y="3477653"/>
            <a:ext cx="3350672"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Students have something to look at/read.</a:t>
            </a:r>
          </a:p>
        </p:txBody>
      </p:sp>
      <p:pic>
        <p:nvPicPr>
          <p:cNvPr id="48" name="Picture 47">
            <a:extLst>
              <a:ext uri="{FF2B5EF4-FFF2-40B4-BE49-F238E27FC236}">
                <a16:creationId xmlns:a16="http://schemas.microsoft.com/office/drawing/2014/main" id="{CEEC2DAC-DC62-8049-9ECF-A6B257B89A7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9" name="Group 8">
            <a:extLst>
              <a:ext uri="{FF2B5EF4-FFF2-40B4-BE49-F238E27FC236}">
                <a16:creationId xmlns:a16="http://schemas.microsoft.com/office/drawing/2014/main" id="{3A4989EF-FB90-D2A2-B08E-C61A69C69D47}"/>
              </a:ext>
            </a:extLst>
          </p:cNvPr>
          <p:cNvGrpSpPr/>
          <p:nvPr userDrawn="1"/>
        </p:nvGrpSpPr>
        <p:grpSpPr>
          <a:xfrm>
            <a:off x="535727" y="1766562"/>
            <a:ext cx="1088423" cy="855316"/>
            <a:chOff x="535727" y="1766562"/>
            <a:chExt cx="1088423" cy="855316"/>
          </a:xfrm>
        </p:grpSpPr>
        <p:sp>
          <p:nvSpPr>
            <p:cNvPr id="55" name="Rounded Rectangle 54">
              <a:extLst>
                <a:ext uri="{FF2B5EF4-FFF2-40B4-BE49-F238E27FC236}">
                  <a16:creationId xmlns:a16="http://schemas.microsoft.com/office/drawing/2014/main" id="{954E45DF-53B1-734B-8A2B-4A0775D45D3D}"/>
                </a:ext>
              </a:extLst>
            </p:cNvPr>
            <p:cNvSpPr/>
            <p:nvPr userDrawn="1"/>
          </p:nvSpPr>
          <p:spPr>
            <a:xfrm>
              <a:off x="535727" y="1819935"/>
              <a:ext cx="1088423" cy="801943"/>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6" name="Graphic 55" descr="Teacher outline">
              <a:extLst>
                <a:ext uri="{FF2B5EF4-FFF2-40B4-BE49-F238E27FC236}">
                  <a16:creationId xmlns:a16="http://schemas.microsoft.com/office/drawing/2014/main" id="{F9297EDB-2757-CC46-81C8-77CE2726609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626748" y="1766562"/>
              <a:ext cx="855316" cy="855316"/>
            </a:xfrm>
            <a:prstGeom prst="rect">
              <a:avLst/>
            </a:prstGeom>
          </p:spPr>
        </p:pic>
      </p:grpSp>
      <p:sp>
        <p:nvSpPr>
          <p:cNvPr id="61" name="Rounded Rectangle 60">
            <a:extLst>
              <a:ext uri="{FF2B5EF4-FFF2-40B4-BE49-F238E27FC236}">
                <a16:creationId xmlns:a16="http://schemas.microsoft.com/office/drawing/2014/main" id="{8780F0D4-816C-794A-AF7B-F0B9463CA70A}"/>
              </a:ext>
            </a:extLst>
          </p:cNvPr>
          <p:cNvSpPr/>
          <p:nvPr userDrawn="1"/>
        </p:nvSpPr>
        <p:spPr>
          <a:xfrm>
            <a:off x="535727" y="3419378"/>
            <a:ext cx="1090690" cy="803613"/>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2" name="Graphic 61" descr="Classroom outline">
            <a:extLst>
              <a:ext uri="{FF2B5EF4-FFF2-40B4-BE49-F238E27FC236}">
                <a16:creationId xmlns:a16="http://schemas.microsoft.com/office/drawing/2014/main" id="{4CFFBCC2-D471-1C4E-A3C7-3DC5E2B569AA}"/>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99860" y="3439972"/>
            <a:ext cx="762424" cy="762423"/>
          </a:xfrm>
          <a:prstGeom prst="rect">
            <a:avLst/>
          </a:prstGeom>
        </p:spPr>
      </p:pic>
      <p:sp>
        <p:nvSpPr>
          <p:cNvPr id="67" name="Rounded Rectangle 66">
            <a:extLst>
              <a:ext uri="{FF2B5EF4-FFF2-40B4-BE49-F238E27FC236}">
                <a16:creationId xmlns:a16="http://schemas.microsoft.com/office/drawing/2014/main" id="{2B542756-8695-A641-869E-FBF65E703280}"/>
              </a:ext>
            </a:extLst>
          </p:cNvPr>
          <p:cNvSpPr/>
          <p:nvPr userDrawn="1"/>
        </p:nvSpPr>
        <p:spPr>
          <a:xfrm>
            <a:off x="533284" y="4968374"/>
            <a:ext cx="1084484" cy="799041"/>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8" name="Graphic 13" descr="Users outline">
            <a:extLst>
              <a:ext uri="{FF2B5EF4-FFF2-40B4-BE49-F238E27FC236}">
                <a16:creationId xmlns:a16="http://schemas.microsoft.com/office/drawing/2014/main" id="{DAF35CC8-25DB-354C-8593-170BA5E18889}"/>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649416" y="4934526"/>
            <a:ext cx="852221" cy="852221"/>
          </a:xfrm>
          <a:prstGeom prst="rect">
            <a:avLst/>
          </a:prstGeom>
        </p:spPr>
      </p:pic>
      <p:grpSp>
        <p:nvGrpSpPr>
          <p:cNvPr id="10" name="Group 9">
            <a:extLst>
              <a:ext uri="{FF2B5EF4-FFF2-40B4-BE49-F238E27FC236}">
                <a16:creationId xmlns:a16="http://schemas.microsoft.com/office/drawing/2014/main" id="{BC982FC5-4A05-8ED1-01CF-8584E9FC390C}"/>
              </a:ext>
            </a:extLst>
          </p:cNvPr>
          <p:cNvGrpSpPr/>
          <p:nvPr userDrawn="1"/>
        </p:nvGrpSpPr>
        <p:grpSpPr>
          <a:xfrm>
            <a:off x="5987529" y="1824638"/>
            <a:ext cx="1082040" cy="797240"/>
            <a:chOff x="5987529" y="1824638"/>
            <a:chExt cx="1082040" cy="797240"/>
          </a:xfrm>
        </p:grpSpPr>
        <p:sp>
          <p:nvSpPr>
            <p:cNvPr id="70" name="Rounded Rectangle 69">
              <a:extLst>
                <a:ext uri="{FF2B5EF4-FFF2-40B4-BE49-F238E27FC236}">
                  <a16:creationId xmlns:a16="http://schemas.microsoft.com/office/drawing/2014/main" id="{0BB79530-722F-894E-852F-87CA6BBE3765}"/>
                </a:ext>
              </a:extLst>
            </p:cNvPr>
            <p:cNvSpPr/>
            <p:nvPr userDrawn="1"/>
          </p:nvSpPr>
          <p:spPr>
            <a:xfrm>
              <a:off x="5987529" y="1824638"/>
              <a:ext cx="1082040" cy="79724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 name="Graphic 70" descr="Pencil outline">
              <a:extLst>
                <a:ext uri="{FF2B5EF4-FFF2-40B4-BE49-F238E27FC236}">
                  <a16:creationId xmlns:a16="http://schemas.microsoft.com/office/drawing/2014/main" id="{353C650F-4D40-6040-8FE1-BE4EB8043CAA}"/>
                </a:ext>
              </a:extLst>
            </p:cNvPr>
            <p:cNvPicPr>
              <a:picLocks noChangeAspect="1"/>
            </p:cNvPicPr>
            <p:nvPr userDrawn="1"/>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225442" y="1912242"/>
              <a:ext cx="604776" cy="604776"/>
            </a:xfrm>
            <a:prstGeom prst="rect">
              <a:avLst/>
            </a:prstGeom>
          </p:spPr>
        </p:pic>
      </p:grpSp>
      <p:grpSp>
        <p:nvGrpSpPr>
          <p:cNvPr id="11" name="Group 10">
            <a:extLst>
              <a:ext uri="{FF2B5EF4-FFF2-40B4-BE49-F238E27FC236}">
                <a16:creationId xmlns:a16="http://schemas.microsoft.com/office/drawing/2014/main" id="{9111E80A-B674-EC18-A6B5-8F74D13A01C1}"/>
              </a:ext>
            </a:extLst>
          </p:cNvPr>
          <p:cNvGrpSpPr/>
          <p:nvPr userDrawn="1"/>
        </p:nvGrpSpPr>
        <p:grpSpPr>
          <a:xfrm>
            <a:off x="5987529" y="3419378"/>
            <a:ext cx="1082040" cy="808683"/>
            <a:chOff x="5987529" y="3419378"/>
            <a:chExt cx="1082040" cy="808683"/>
          </a:xfrm>
        </p:grpSpPr>
        <p:sp>
          <p:nvSpPr>
            <p:cNvPr id="73" name="Rounded Rectangle 72">
              <a:extLst>
                <a:ext uri="{FF2B5EF4-FFF2-40B4-BE49-F238E27FC236}">
                  <a16:creationId xmlns:a16="http://schemas.microsoft.com/office/drawing/2014/main" id="{51C85947-B18E-4248-B1C4-D08EC5270D75}"/>
                </a:ext>
              </a:extLst>
            </p:cNvPr>
            <p:cNvSpPr/>
            <p:nvPr userDrawn="1"/>
          </p:nvSpPr>
          <p:spPr>
            <a:xfrm>
              <a:off x="5987529" y="3419378"/>
              <a:ext cx="1082040" cy="79724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6" name="Graphic 75" descr="Glasses outline">
              <a:extLst>
                <a:ext uri="{FF2B5EF4-FFF2-40B4-BE49-F238E27FC236}">
                  <a16:creationId xmlns:a16="http://schemas.microsoft.com/office/drawing/2014/main" id="{BA286CED-B15B-9C4E-B7D9-D61DA59BBE84}"/>
                </a:ext>
              </a:extLst>
            </p:cNvPr>
            <p:cNvPicPr>
              <a:picLocks noChangeAspect="1"/>
            </p:cNvPicPr>
            <p:nvPr userDrawn="1"/>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135031" y="3419378"/>
              <a:ext cx="808683" cy="808683"/>
            </a:xfrm>
            <a:prstGeom prst="rect">
              <a:avLst/>
            </a:prstGeom>
          </p:spPr>
        </p:pic>
      </p:grpSp>
      <p:sp>
        <p:nvSpPr>
          <p:cNvPr id="81" name="Rounded Rectangle 80">
            <a:extLst>
              <a:ext uri="{FF2B5EF4-FFF2-40B4-BE49-F238E27FC236}">
                <a16:creationId xmlns:a16="http://schemas.microsoft.com/office/drawing/2014/main" id="{5210066A-0160-F246-B372-A9820E1261CB}"/>
              </a:ext>
            </a:extLst>
          </p:cNvPr>
          <p:cNvSpPr/>
          <p:nvPr userDrawn="1"/>
        </p:nvSpPr>
        <p:spPr>
          <a:xfrm>
            <a:off x="5963237" y="4955025"/>
            <a:ext cx="1082040" cy="79724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7" name="Group 76">
            <a:extLst>
              <a:ext uri="{FF2B5EF4-FFF2-40B4-BE49-F238E27FC236}">
                <a16:creationId xmlns:a16="http://schemas.microsoft.com/office/drawing/2014/main" id="{F366B804-FFB3-FC4C-8A5C-EEFE2C544E8F}"/>
              </a:ext>
            </a:extLst>
          </p:cNvPr>
          <p:cNvGrpSpPr/>
          <p:nvPr userDrawn="1"/>
        </p:nvGrpSpPr>
        <p:grpSpPr>
          <a:xfrm>
            <a:off x="6155709" y="4947624"/>
            <a:ext cx="695187" cy="811621"/>
            <a:chOff x="1733006" y="4059633"/>
            <a:chExt cx="914400" cy="1126270"/>
          </a:xfrm>
          <a:solidFill>
            <a:srgbClr val="0E1F42"/>
          </a:solidFill>
        </p:grpSpPr>
        <p:pic>
          <p:nvPicPr>
            <p:cNvPr id="78" name="Graphic 77" descr="School boy outline">
              <a:extLst>
                <a:ext uri="{FF2B5EF4-FFF2-40B4-BE49-F238E27FC236}">
                  <a16:creationId xmlns:a16="http://schemas.microsoft.com/office/drawing/2014/main" id="{09631DA1-3B1A-AF41-A23A-731F49256C16}"/>
                </a:ext>
              </a:extLst>
            </p:cNvPr>
            <p:cNvPicPr>
              <a:picLocks noChangeAspect="1"/>
            </p:cNvPicPr>
            <p:nvPr/>
          </p:nvPicPr>
          <p:blipFill rotWithShape="1">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rcRect b="24762"/>
            <a:stretch/>
          </p:blipFill>
          <p:spPr>
            <a:xfrm>
              <a:off x="1733006" y="4059633"/>
              <a:ext cx="914400" cy="687976"/>
            </a:xfrm>
            <a:prstGeom prst="rect">
              <a:avLst/>
            </a:prstGeom>
          </p:spPr>
        </p:pic>
        <p:pic>
          <p:nvPicPr>
            <p:cNvPr id="79" name="Graphic 78" descr="Blackboard with solid fill">
              <a:extLst>
                <a:ext uri="{FF2B5EF4-FFF2-40B4-BE49-F238E27FC236}">
                  <a16:creationId xmlns:a16="http://schemas.microsoft.com/office/drawing/2014/main" id="{9383AAD7-4FF7-614A-91F3-FFA7CE6277BB}"/>
                </a:ext>
              </a:extLst>
            </p:cNvPr>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852748" y="4497925"/>
              <a:ext cx="687978" cy="687978"/>
            </a:xfrm>
            <a:prstGeom prst="rect">
              <a:avLst/>
            </a:prstGeom>
          </p:spPr>
        </p:pic>
      </p:grpSp>
      <p:grpSp>
        <p:nvGrpSpPr>
          <p:cNvPr id="3" name="Group 2">
            <a:extLst>
              <a:ext uri="{FF2B5EF4-FFF2-40B4-BE49-F238E27FC236}">
                <a16:creationId xmlns:a16="http://schemas.microsoft.com/office/drawing/2014/main" id="{2315E322-FADE-A6DA-1B28-086FDAEB04A7}"/>
              </a:ext>
            </a:extLst>
          </p:cNvPr>
          <p:cNvGrpSpPr/>
          <p:nvPr userDrawn="1"/>
        </p:nvGrpSpPr>
        <p:grpSpPr>
          <a:xfrm>
            <a:off x="8133899" y="300637"/>
            <a:ext cx="3847120" cy="511399"/>
            <a:chOff x="8133899" y="300637"/>
            <a:chExt cx="3847120" cy="511399"/>
          </a:xfrm>
        </p:grpSpPr>
        <p:pic>
          <p:nvPicPr>
            <p:cNvPr id="6" name="Picture 5">
              <a:extLst>
                <a:ext uri="{FF2B5EF4-FFF2-40B4-BE49-F238E27FC236}">
                  <a16:creationId xmlns:a16="http://schemas.microsoft.com/office/drawing/2014/main" id="{5CCCDE8D-700C-8FCC-EBA1-700882F819FE}"/>
                </a:ext>
              </a:extLst>
            </p:cNvPr>
            <p:cNvPicPr>
              <a:picLocks noChangeAspect="1"/>
            </p:cNvPicPr>
            <p:nvPr userDrawn="1"/>
          </p:nvPicPr>
          <p:blipFill>
            <a:blip r:embed="rId17" r:link="rId18">
              <a:extLst>
                <a:ext uri="{28A0092B-C50C-407E-A947-70E740481C1C}">
                  <a14:useLocalDpi xmlns:a14="http://schemas.microsoft.com/office/drawing/2010/main" val="0"/>
                </a:ext>
              </a:extLst>
            </a:blip>
            <a:srcRect/>
            <a:stretch>
              <a:fillRect/>
            </a:stretch>
          </p:blipFill>
          <p:spPr>
            <a:xfrm>
              <a:off x="8139176" y="300637"/>
              <a:ext cx="3841843" cy="492543"/>
            </a:xfrm>
            <a:prstGeom prst="rect">
              <a:avLst/>
            </a:prstGeom>
          </p:spPr>
        </p:pic>
        <p:sp>
          <p:nvSpPr>
            <p:cNvPr id="7" name="Title 1">
              <a:extLst>
                <a:ext uri="{FF2B5EF4-FFF2-40B4-BE49-F238E27FC236}">
                  <a16:creationId xmlns:a16="http://schemas.microsoft.com/office/drawing/2014/main" id="{1A5BB688-5393-3E03-9889-EE00381D2285}"/>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chemeClr val="bg1"/>
                  </a:solidFill>
                  <a:latin typeface="Calibri" panose="020F0502020204030204" pitchFamily="34" charset="0"/>
                  <a:cs typeface="Calibri" panose="020F0502020204030204" pitchFamily="34" charset="0"/>
                </a:rPr>
                <a:t>Phase 2</a:t>
              </a:r>
            </a:p>
          </p:txBody>
        </p:sp>
        <p:sp>
          <p:nvSpPr>
            <p:cNvPr id="8" name="Title 1">
              <a:extLst>
                <a:ext uri="{FF2B5EF4-FFF2-40B4-BE49-F238E27FC236}">
                  <a16:creationId xmlns:a16="http://schemas.microsoft.com/office/drawing/2014/main" id="{42D971C6-A3CD-2FBC-4831-541420CAA324}"/>
                </a:ext>
              </a:extLst>
            </p:cNvPr>
            <p:cNvSpPr txBox="1">
              <a:spLocks/>
            </p:cNvSpPr>
            <p:nvPr userDrawn="1"/>
          </p:nvSpPr>
          <p:spPr>
            <a:xfrm>
              <a:off x="10058401" y="317224"/>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rgbClr val="776AAA"/>
                  </a:solidFill>
                  <a:latin typeface="Calibri" panose="020F0502020204030204" pitchFamily="34" charset="0"/>
                  <a:cs typeface="Calibri" panose="020F0502020204030204" pitchFamily="34" charset="0"/>
                </a:rPr>
                <a:t>Lesson 6</a:t>
              </a:r>
            </a:p>
          </p:txBody>
        </p:sp>
      </p:grpSp>
    </p:spTree>
    <p:extLst>
      <p:ext uri="{BB962C8B-B14F-4D97-AF65-F5344CB8AC3E}">
        <p14:creationId xmlns:p14="http://schemas.microsoft.com/office/powerpoint/2010/main" val="68980110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Open Slide 1:1">
    <p:spTree>
      <p:nvGrpSpPr>
        <p:cNvPr id="1" name=""/>
        <p:cNvGrpSpPr/>
        <p:nvPr/>
      </p:nvGrpSpPr>
      <p:grpSpPr>
        <a:xfrm>
          <a:off x="0" y="0"/>
          <a:ext cx="0" cy="0"/>
          <a:chOff x="0" y="0"/>
          <a:chExt cx="0" cy="0"/>
        </a:xfrm>
      </p:grpSpPr>
      <p:sp>
        <p:nvSpPr>
          <p:cNvPr id="23" name="Rounded Rectangle 22">
            <a:extLst>
              <a:ext uri="{FF2B5EF4-FFF2-40B4-BE49-F238E27FC236}">
                <a16:creationId xmlns:a16="http://schemas.microsoft.com/office/drawing/2014/main" id="{89559B1A-5C47-5D4D-B3C2-F608D8B2C8F2}"/>
              </a:ext>
            </a:extLst>
          </p:cNvPr>
          <p:cNvSpPr/>
          <p:nvPr userDrawn="1"/>
        </p:nvSpPr>
        <p:spPr>
          <a:xfrm>
            <a:off x="283765" y="2077653"/>
            <a:ext cx="11666496"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ooter Placeholder 4">
            <a:extLst>
              <a:ext uri="{FF2B5EF4-FFF2-40B4-BE49-F238E27FC236}">
                <a16:creationId xmlns:a16="http://schemas.microsoft.com/office/drawing/2014/main" id="{64A5F4B4-521E-4231-B1DE-C9B4B43C838A}"/>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5" name="Picture 14">
            <a:extLst>
              <a:ext uri="{FF2B5EF4-FFF2-40B4-BE49-F238E27FC236}">
                <a16:creationId xmlns:a16="http://schemas.microsoft.com/office/drawing/2014/main" id="{66633677-FE32-44C6-A1E2-C13936A5D692}"/>
              </a:ext>
            </a:extLst>
          </p:cNvPr>
          <p:cNvPicPr/>
          <p:nvPr userDrawn="1"/>
        </p:nvPicPr>
        <p:blipFill>
          <a:blip r:embed="rId3"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a:spLocks/>
          </p:cNvSpPr>
          <p:nvPr userDrawn="1"/>
        </p:nvSpPr>
        <p:spPr>
          <a:xfrm>
            <a:off x="0" y="0"/>
            <a:ext cx="12192000" cy="103031"/>
          </a:xfrm>
          <a:prstGeom prst="rect">
            <a:avLst/>
          </a:prstGeom>
          <a:solidFill>
            <a:srgbClr val="776AAA"/>
          </a:solidFill>
          <a:ln>
            <a:solidFill>
              <a:srgbClr val="776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DD3398DF-9B2C-9C44-A6A9-09A19B5FAAFC}"/>
              </a:ext>
            </a:extLst>
          </p:cNvPr>
          <p:cNvSpPr>
            <a:spLocks noGrp="1"/>
          </p:cNvSpPr>
          <p:nvPr>
            <p:ph type="title"/>
          </p:nvPr>
        </p:nvSpPr>
        <p:spPr>
          <a:xfrm>
            <a:off x="283764" y="280063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6" name="Picture 5">
            <a:extLst>
              <a:ext uri="{FF2B5EF4-FFF2-40B4-BE49-F238E27FC236}">
                <a16:creationId xmlns:a16="http://schemas.microsoft.com/office/drawing/2014/main" id="{DDDC7318-3562-1B42-9883-CEBCD7CF4B15}"/>
              </a:ext>
            </a:extLst>
          </p:cNvPr>
          <p:cNvPicPr>
            <a:picLocks noChangeAspect="1"/>
          </p:cNvPicPr>
          <p:nvPr userDrawn="1"/>
        </p:nvPicPr>
        <p:blipFill>
          <a:blip r:embed="rId7" r:link="rId8">
            <a:extLst>
              <a:ext uri="{28A0092B-C50C-407E-A947-70E740481C1C}">
                <a14:useLocalDpi xmlns:a14="http://schemas.microsoft.com/office/drawing/2010/main" val="0"/>
              </a:ext>
            </a:extLst>
          </a:blip>
          <a:stretch>
            <a:fillRect/>
          </a:stretch>
        </p:blipFill>
        <p:spPr>
          <a:xfrm>
            <a:off x="6283497" y="437601"/>
            <a:ext cx="5547360" cy="711200"/>
          </a:xfrm>
          <a:prstGeom prst="rect">
            <a:avLst/>
          </a:prstGeom>
          <a:solidFill>
            <a:schemeClr val="bg1"/>
          </a:solidFill>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253"/>
                </a:solidFill>
                <a:latin typeface="Calibri" panose="020F0502020204030204" pitchFamily="34" charset="0"/>
                <a:cs typeface="Calibri" panose="020F0502020204030204" pitchFamily="34" charset="0"/>
              </a:rPr>
              <a:t>Lesson 6</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a:t>
            </a:r>
          </a:p>
        </p:txBody>
      </p:sp>
      <p:sp>
        <p:nvSpPr>
          <p:cNvPr id="5" name="Rectangle 4">
            <a:extLst>
              <a:ext uri="{FF2B5EF4-FFF2-40B4-BE49-F238E27FC236}">
                <a16:creationId xmlns:a16="http://schemas.microsoft.com/office/drawing/2014/main" id="{35AD1AFA-582C-D34F-9837-177F01110254}"/>
              </a:ext>
            </a:extLst>
          </p:cNvPr>
          <p:cNvSpPr/>
          <p:nvPr userDrawn="1"/>
        </p:nvSpPr>
        <p:spPr>
          <a:xfrm>
            <a:off x="283763" y="2175348"/>
            <a:ext cx="11666497" cy="584775"/>
          </a:xfrm>
          <a:prstGeom prst="rect">
            <a:avLst/>
          </a:prstGeom>
        </p:spPr>
        <p:txBody>
          <a:bodyPr wrap="square">
            <a:spAutoFit/>
          </a:bodyPr>
          <a:lstStyle/>
          <a:p>
            <a:pPr algn="ctr"/>
            <a:r>
              <a:rPr lang="en-AU" sz="3200" b="1">
                <a:solidFill>
                  <a:srgbClr val="0E1E42"/>
                </a:solidFill>
                <a:effectLst/>
                <a:latin typeface="Calibri" panose="020F0502020204030204" pitchFamily="34" charset="0"/>
                <a:ea typeface="Aptos"/>
                <a:cs typeface="Calibri" panose="020F0502020204030204" pitchFamily="34" charset="0"/>
              </a:rPr>
              <a:t>Systematic synthetic phonics (SSP) lesson </a:t>
            </a:r>
            <a:endParaRPr lang="en-US" sz="3200" b="1">
              <a:solidFill>
                <a:srgbClr val="0E1E42"/>
              </a:solidFill>
              <a:latin typeface="Calibri" panose="020F0502020204030204" pitchFamily="34" charset="0"/>
              <a:cs typeface="Calibri" panose="020F0502020204030204" pitchFamily="34" charset="0"/>
            </a:endParaRP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5400000">
            <a:off x="239214" y="5129556"/>
            <a:ext cx="624548" cy="624548"/>
          </a:xfrm>
          <a:prstGeom prst="rect">
            <a:avLst/>
          </a:prstGeom>
        </p:spPr>
      </p:pic>
      <p:sp>
        <p:nvSpPr>
          <p:cNvPr id="24" name="TextBox 23">
            <a:extLst>
              <a:ext uri="{FF2B5EF4-FFF2-40B4-BE49-F238E27FC236}">
                <a16:creationId xmlns:a16="http://schemas.microsoft.com/office/drawing/2014/main" id="{F1FB7EF2-1696-FC48-8ED0-970106984075}"/>
              </a:ext>
            </a:extLst>
          </p:cNvPr>
          <p:cNvSpPr txBox="1"/>
          <p:nvPr userDrawn="1"/>
        </p:nvSpPr>
        <p:spPr>
          <a:xfrm>
            <a:off x="863761" y="5149442"/>
            <a:ext cx="423165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Instructions for teachers are included in the ‘notes’ section under each slide.</a:t>
            </a:r>
          </a:p>
        </p:txBody>
      </p:sp>
    </p:spTree>
    <p:custDataLst>
      <p:tags r:id="rId1"/>
    </p:custDataLst>
    <p:extLst>
      <p:ext uri="{BB962C8B-B14F-4D97-AF65-F5344CB8AC3E}">
        <p14:creationId xmlns:p14="http://schemas.microsoft.com/office/powerpoint/2010/main" val="213232076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eacher Slide 1:1">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itle 1">
            <a:extLst>
              <a:ext uri="{FF2B5EF4-FFF2-40B4-BE49-F238E27FC236}">
                <a16:creationId xmlns:a16="http://schemas.microsoft.com/office/drawing/2014/main" id="{98B9BC01-0E5F-4CEF-9CD1-8F627211C644}"/>
              </a:ext>
            </a:extLst>
          </p:cNvPr>
          <p:cNvSpPr>
            <a:spLocks noGrp="1"/>
          </p:cNvSpPr>
          <p:nvPr>
            <p:ph type="title"/>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Rectangle 12">
            <a:extLst>
              <a:ext uri="{FF2B5EF4-FFF2-40B4-BE49-F238E27FC236}">
                <a16:creationId xmlns:a16="http://schemas.microsoft.com/office/drawing/2014/main" id="{0E554A27-9CEB-A849-ADFF-F30614832B76}"/>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Content Placeholder 2">
            <a:extLst>
              <a:ext uri="{FF2B5EF4-FFF2-40B4-BE49-F238E27FC236}">
                <a16:creationId xmlns:a16="http://schemas.microsoft.com/office/drawing/2014/main" id="{14C53626-328E-4B4D-A0D0-C08B71E02128}"/>
              </a:ext>
            </a:extLst>
          </p:cNvPr>
          <p:cNvSpPr txBox="1">
            <a:spLocks/>
          </p:cNvSpPr>
          <p:nvPr userDrawn="1"/>
        </p:nvSpPr>
        <p:spPr>
          <a:xfrm>
            <a:off x="593092" y="5234947"/>
            <a:ext cx="5353971" cy="245972"/>
          </a:xfrm>
          <a:prstGeom prst="rect">
            <a:avLst/>
          </a:prstGeom>
        </p:spPr>
        <p:txBody>
          <a:bodyPr vert="horz" lIns="0" tIns="0" rIns="0" bIns="0" rtlCol="0" anchor="t">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spcAft>
                <a:spcPts val="1200"/>
              </a:spcAft>
              <a:buNone/>
            </a:pPr>
            <a:r>
              <a:rPr lang="en-US" sz="1800" b="1" i="0">
                <a:solidFill>
                  <a:srgbClr val="0E1E42"/>
                </a:solidFill>
                <a:latin typeface="Calibri" panose="020F0502020204030204" pitchFamily="34" charset="0"/>
                <a:ea typeface="Verdana" panose="020B0604030504040204" pitchFamily="34" charset="0"/>
                <a:cs typeface="Calibri" panose="020F0502020204030204" pitchFamily="34" charset="0"/>
              </a:rPr>
              <a:t>Useful links and further reading on the Literacy Hub</a:t>
            </a:r>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5082804"/>
            <a:ext cx="11702532" cy="1224756"/>
          </a:xfrm>
          <a:prstGeom prst="roundRect">
            <a:avLst/>
          </a:prstGeom>
          <a:noFill/>
          <a:ln w="19050">
            <a:solidFill>
              <a:srgbClr val="D9EC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Subtitle 2">
            <a:extLst>
              <a:ext uri="{FF2B5EF4-FFF2-40B4-BE49-F238E27FC236}">
                <a16:creationId xmlns:a16="http://schemas.microsoft.com/office/drawing/2014/main" id="{6E7F0B67-F63A-6944-84B1-DE5D0C620E7E}"/>
              </a:ext>
            </a:extLst>
          </p:cNvPr>
          <p:cNvSpPr>
            <a:spLocks noGrp="1"/>
          </p:cNvSpPr>
          <p:nvPr>
            <p:ph type="subTitle" idx="11"/>
          </p:nvPr>
        </p:nvSpPr>
        <p:spPr>
          <a:xfrm>
            <a:off x="283765" y="1386635"/>
            <a:ext cx="9144000" cy="690151"/>
          </a:xfrm>
        </p:spPr>
        <p:txBody>
          <a:bodyPr>
            <a:normAutofit/>
          </a:bodyPr>
          <a:lstStyle>
            <a:lvl1pPr marL="0" indent="0" algn="l">
              <a:lnSpc>
                <a:spcPct val="100000"/>
              </a:lnSpc>
              <a:buNone/>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6" name="Text Placeholder 3">
            <a:extLst>
              <a:ext uri="{FF2B5EF4-FFF2-40B4-BE49-F238E27FC236}">
                <a16:creationId xmlns:a16="http://schemas.microsoft.com/office/drawing/2014/main" id="{0E24E3EA-2158-1E4C-873C-DC3F5326702B}"/>
              </a:ext>
            </a:extLst>
          </p:cNvPr>
          <p:cNvSpPr>
            <a:spLocks noGrp="1"/>
          </p:cNvSpPr>
          <p:nvPr>
            <p:ph type="body" sz="half" idx="2"/>
          </p:nvPr>
        </p:nvSpPr>
        <p:spPr>
          <a:xfrm>
            <a:off x="287446" y="2224011"/>
            <a:ext cx="5210174" cy="2544653"/>
          </a:xfrm>
        </p:spPr>
        <p:txBody>
          <a:bodyPr>
            <a:normAutofit/>
          </a:bodyPr>
          <a:lstStyle>
            <a:lvl1pPr marL="342900" indent="-342900">
              <a:lnSpc>
                <a:spcPct val="100000"/>
              </a:lnSpc>
              <a:buFont typeface="+mj-lt"/>
              <a:buAutoNum type="arabicPeriod"/>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7" name="Text Placeholder 3">
            <a:extLst>
              <a:ext uri="{FF2B5EF4-FFF2-40B4-BE49-F238E27FC236}">
                <a16:creationId xmlns:a16="http://schemas.microsoft.com/office/drawing/2014/main" id="{D7DAED95-A97C-1C44-95B4-83FAC78E4446}"/>
              </a:ext>
            </a:extLst>
          </p:cNvPr>
          <p:cNvSpPr>
            <a:spLocks noGrp="1"/>
          </p:cNvSpPr>
          <p:nvPr>
            <p:ph type="body" sz="half" idx="13"/>
          </p:nvPr>
        </p:nvSpPr>
        <p:spPr>
          <a:xfrm>
            <a:off x="6027223" y="2224010"/>
            <a:ext cx="5210174" cy="2544653"/>
          </a:xfrm>
        </p:spPr>
        <p:txBody>
          <a:bodyPr>
            <a:normAutofit/>
          </a:bodyPr>
          <a:lstStyle>
            <a:lvl1pPr marL="342900" indent="-342900">
              <a:lnSpc>
                <a:spcPct val="100000"/>
              </a:lnSpc>
              <a:buFont typeface="+mj-lt"/>
              <a:buAutoNum type="arabicPeriod"/>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8" name="Text Placeholder 3">
            <a:extLst>
              <a:ext uri="{FF2B5EF4-FFF2-40B4-BE49-F238E27FC236}">
                <a16:creationId xmlns:a16="http://schemas.microsoft.com/office/drawing/2014/main" id="{3C46BE92-1311-0B46-B219-9895AB9F5FC9}"/>
              </a:ext>
            </a:extLst>
          </p:cNvPr>
          <p:cNvSpPr>
            <a:spLocks noGrp="1"/>
          </p:cNvSpPr>
          <p:nvPr>
            <p:ph type="body" sz="half" idx="14"/>
          </p:nvPr>
        </p:nvSpPr>
        <p:spPr>
          <a:xfrm>
            <a:off x="593091" y="5540583"/>
            <a:ext cx="11148254" cy="659634"/>
          </a:xfrm>
        </p:spPr>
        <p:txBody>
          <a:bodyPr>
            <a:normAutofit/>
          </a:bodyPr>
          <a:lstStyle>
            <a:lvl1pPr marL="342900" indent="-342900">
              <a:lnSpc>
                <a:spcPct val="100000"/>
              </a:lnSpc>
              <a:spcBef>
                <a:spcPts val="500"/>
              </a:spcBef>
              <a:buFont typeface="Arial" panose="020B0604020202020204" pitchFamily="34" charset="0"/>
              <a:buChar char="•"/>
              <a:defRPr sz="1700" b="0" i="0" u="sng">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pic>
        <p:nvPicPr>
          <p:cNvPr id="20" name="Picture 19">
            <a:extLst>
              <a:ext uri="{FF2B5EF4-FFF2-40B4-BE49-F238E27FC236}">
                <a16:creationId xmlns:a16="http://schemas.microsoft.com/office/drawing/2014/main" id="{5F0EB72B-A8C5-4A46-87A6-D2AF6CC034E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17" name="Group 16">
            <a:extLst>
              <a:ext uri="{FF2B5EF4-FFF2-40B4-BE49-F238E27FC236}">
                <a16:creationId xmlns:a16="http://schemas.microsoft.com/office/drawing/2014/main" id="{2BCC228C-2E41-CA42-A412-02E18769CE14}"/>
              </a:ext>
            </a:extLst>
          </p:cNvPr>
          <p:cNvGrpSpPr/>
          <p:nvPr userDrawn="1"/>
        </p:nvGrpSpPr>
        <p:grpSpPr>
          <a:xfrm>
            <a:off x="8133899" y="300637"/>
            <a:ext cx="3847120" cy="511399"/>
            <a:chOff x="8133899" y="300637"/>
            <a:chExt cx="3847120" cy="511399"/>
          </a:xfrm>
        </p:grpSpPr>
        <p:pic>
          <p:nvPicPr>
            <p:cNvPr id="21" name="Picture 20">
              <a:extLst>
                <a:ext uri="{FF2B5EF4-FFF2-40B4-BE49-F238E27FC236}">
                  <a16:creationId xmlns:a16="http://schemas.microsoft.com/office/drawing/2014/main" id="{267A6A5B-8EAD-384E-AA61-182393EE79FC}"/>
                </a:ext>
              </a:extLst>
            </p:cNvPr>
            <p:cNvPicPr>
              <a:picLocks noChangeAspect="1"/>
            </p:cNvPicPr>
            <p:nvPr userDrawn="1"/>
          </p:nvPicPr>
          <p:blipFill>
            <a:blip r:embed="rId4" r:link="rId5">
              <a:extLst>
                <a:ext uri="{28A0092B-C50C-407E-A947-70E740481C1C}">
                  <a14:useLocalDpi xmlns:a14="http://schemas.microsoft.com/office/drawing/2010/main" val="0"/>
                </a:ext>
              </a:extLst>
            </a:blip>
            <a:stretch>
              <a:fillRect/>
            </a:stretch>
          </p:blipFill>
          <p:spPr>
            <a:xfrm>
              <a:off x="8139176" y="300637"/>
              <a:ext cx="3841843" cy="492544"/>
            </a:xfrm>
            <a:prstGeom prst="rect">
              <a:avLst/>
            </a:prstGeom>
          </p:spPr>
        </p:pic>
        <p:sp>
          <p:nvSpPr>
            <p:cNvPr id="23" name="Title 1">
              <a:extLst>
                <a:ext uri="{FF2B5EF4-FFF2-40B4-BE49-F238E27FC236}">
                  <a16:creationId xmlns:a16="http://schemas.microsoft.com/office/drawing/2014/main" id="{3750D343-330D-5D4A-B5E5-AB622F1D959A}"/>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chemeClr val="bg1"/>
                  </a:solidFill>
                  <a:latin typeface="Calibri" panose="020F0502020204030204" pitchFamily="34" charset="0"/>
                  <a:cs typeface="Calibri" panose="020F0502020204030204" pitchFamily="34" charset="0"/>
                </a:rPr>
                <a:t>Phase 1</a:t>
              </a:r>
            </a:p>
          </p:txBody>
        </p:sp>
        <p:sp>
          <p:nvSpPr>
            <p:cNvPr id="24" name="Title 1">
              <a:extLst>
                <a:ext uri="{FF2B5EF4-FFF2-40B4-BE49-F238E27FC236}">
                  <a16:creationId xmlns:a16="http://schemas.microsoft.com/office/drawing/2014/main" id="{E9B3A871-946C-FD43-A555-6D2C5E485FAC}"/>
                </a:ext>
              </a:extLst>
            </p:cNvPr>
            <p:cNvSpPr txBox="1">
              <a:spLocks/>
            </p:cNvSpPr>
            <p:nvPr userDrawn="1"/>
          </p:nvSpPr>
          <p:spPr>
            <a:xfrm>
              <a:off x="10058401" y="317224"/>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rgbClr val="008253"/>
                  </a:solidFill>
                  <a:latin typeface="Calibri" panose="020F0502020204030204" pitchFamily="34" charset="0"/>
                  <a:cs typeface="Calibri" panose="020F0502020204030204" pitchFamily="34" charset="0"/>
                </a:rPr>
                <a:t>Lesson 6</a:t>
              </a:r>
            </a:p>
          </p:txBody>
        </p:sp>
      </p:grpSp>
    </p:spTree>
    <p:custDataLst>
      <p:tags r:id="rId1"/>
    </p:custDataLst>
    <p:extLst>
      <p:ext uri="{BB962C8B-B14F-4D97-AF65-F5344CB8AC3E}">
        <p14:creationId xmlns:p14="http://schemas.microsoft.com/office/powerpoint/2010/main" val="390836001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Icons 1:1">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itle 1">
            <a:extLst>
              <a:ext uri="{FF2B5EF4-FFF2-40B4-BE49-F238E27FC236}">
                <a16:creationId xmlns:a16="http://schemas.microsoft.com/office/drawing/2014/main" id="{98B9BC01-0E5F-4CEF-9CD1-8F627211C644}"/>
              </a:ext>
            </a:extLst>
          </p:cNvPr>
          <p:cNvSpPr>
            <a:spLocks noGrp="1"/>
          </p:cNvSpPr>
          <p:nvPr>
            <p:ph type="title" hasCustomPrompt="1"/>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cs typeface="Calibri" panose="020F0502020204030204" pitchFamily="34" charset="0"/>
              </a:rPr>
              <a:t>When you see these icons…</a:t>
            </a:r>
            <a:endParaRPr lang="en-AU"/>
          </a:p>
        </p:txBody>
      </p:sp>
      <p:sp>
        <p:nvSpPr>
          <p:cNvPr id="13" name="Rectangle 12">
            <a:extLst>
              <a:ext uri="{FF2B5EF4-FFF2-40B4-BE49-F238E27FC236}">
                <a16:creationId xmlns:a16="http://schemas.microsoft.com/office/drawing/2014/main" id="{0E554A27-9CEB-A849-ADFF-F30614832B76}"/>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1386636"/>
            <a:ext cx="11702532" cy="4920924"/>
          </a:xfrm>
          <a:prstGeom prst="roundRect">
            <a:avLst>
              <a:gd name="adj" fmla="val 2873"/>
            </a:avLst>
          </a:prstGeom>
          <a:noFill/>
          <a:ln w="19050">
            <a:solidFill>
              <a:srgbClr val="D9EC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ontent Placeholder 2">
            <a:extLst>
              <a:ext uri="{FF2B5EF4-FFF2-40B4-BE49-F238E27FC236}">
                <a16:creationId xmlns:a16="http://schemas.microsoft.com/office/drawing/2014/main" id="{64ED0A40-9B5B-DC49-A95A-279026D76BA1}"/>
              </a:ext>
            </a:extLst>
          </p:cNvPr>
          <p:cNvSpPr txBox="1">
            <a:spLocks/>
          </p:cNvSpPr>
          <p:nvPr userDrawn="1"/>
        </p:nvSpPr>
        <p:spPr>
          <a:xfrm>
            <a:off x="1887487" y="1939370"/>
            <a:ext cx="3684729"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a:solidFill>
                  <a:srgbClr val="0E1E42"/>
                </a:solidFill>
                <a:latin typeface="Calibri" panose="020F0502020204030204" pitchFamily="34" charset="0"/>
                <a:ea typeface="Verdana" panose="020B0604030504040204" pitchFamily="34" charset="0"/>
                <a:cs typeface="Calibri" panose="020F0502020204030204" pitchFamily="34" charset="0"/>
              </a:rPr>
              <a:t>The teacher explicitly teaches and models (‘I do’).</a:t>
            </a:r>
          </a:p>
        </p:txBody>
      </p:sp>
      <p:sp>
        <p:nvSpPr>
          <p:cNvPr id="33" name="Content Placeholder 2">
            <a:extLst>
              <a:ext uri="{FF2B5EF4-FFF2-40B4-BE49-F238E27FC236}">
                <a16:creationId xmlns:a16="http://schemas.microsoft.com/office/drawing/2014/main" id="{A4E7D7C0-025A-A14E-A855-B94648F6A4DA}"/>
              </a:ext>
            </a:extLst>
          </p:cNvPr>
          <p:cNvSpPr txBox="1">
            <a:spLocks/>
          </p:cNvSpPr>
          <p:nvPr userDrawn="1"/>
        </p:nvSpPr>
        <p:spPr>
          <a:xfrm>
            <a:off x="1901784" y="3397553"/>
            <a:ext cx="3423600" cy="923330"/>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The teacher guides students and provides immediate feedback (‘We do’).</a:t>
            </a:r>
          </a:p>
        </p:txBody>
      </p:sp>
      <p:sp>
        <p:nvSpPr>
          <p:cNvPr id="34" name="Content Placeholder 2">
            <a:extLst>
              <a:ext uri="{FF2B5EF4-FFF2-40B4-BE49-F238E27FC236}">
                <a16:creationId xmlns:a16="http://schemas.microsoft.com/office/drawing/2014/main" id="{505F2477-05FE-834F-880B-A572C450712D}"/>
              </a:ext>
            </a:extLst>
          </p:cNvPr>
          <p:cNvSpPr txBox="1">
            <a:spLocks/>
          </p:cNvSpPr>
          <p:nvPr userDrawn="1"/>
        </p:nvSpPr>
        <p:spPr>
          <a:xfrm>
            <a:off x="1901783" y="5077335"/>
            <a:ext cx="3670433"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Students apply their knowledge independently (‘You do’).</a:t>
            </a:r>
          </a:p>
        </p:txBody>
      </p:sp>
      <p:sp>
        <p:nvSpPr>
          <p:cNvPr id="35" name="Content Placeholder 2">
            <a:extLst>
              <a:ext uri="{FF2B5EF4-FFF2-40B4-BE49-F238E27FC236}">
                <a16:creationId xmlns:a16="http://schemas.microsoft.com/office/drawing/2014/main" id="{7F085598-55DC-1C44-9124-6CD80D6A6EF2}"/>
              </a:ext>
            </a:extLst>
          </p:cNvPr>
          <p:cNvSpPr txBox="1">
            <a:spLocks/>
          </p:cNvSpPr>
          <p:nvPr userDrawn="1"/>
        </p:nvSpPr>
        <p:spPr>
          <a:xfrm>
            <a:off x="7371771" y="1939370"/>
            <a:ext cx="3350672"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Students have something to fill out/write/draw.</a:t>
            </a:r>
          </a:p>
        </p:txBody>
      </p:sp>
      <p:sp>
        <p:nvSpPr>
          <p:cNvPr id="36" name="Content Placeholder 2">
            <a:extLst>
              <a:ext uri="{FF2B5EF4-FFF2-40B4-BE49-F238E27FC236}">
                <a16:creationId xmlns:a16="http://schemas.microsoft.com/office/drawing/2014/main" id="{3669798A-054D-2C42-8FB6-AC4A28ECC968}"/>
              </a:ext>
            </a:extLst>
          </p:cNvPr>
          <p:cNvSpPr txBox="1">
            <a:spLocks/>
          </p:cNvSpPr>
          <p:nvPr userDrawn="1"/>
        </p:nvSpPr>
        <p:spPr>
          <a:xfrm>
            <a:off x="7371771" y="4671006"/>
            <a:ext cx="4336021" cy="1477328"/>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‘Chin it’: students apply their learning by writing on a mini-whiteboard or worksheet. They hold this under their chins so the teacher can monitor the students’ understanding.</a:t>
            </a:r>
          </a:p>
        </p:txBody>
      </p:sp>
      <p:sp>
        <p:nvSpPr>
          <p:cNvPr id="43" name="Content Placeholder 2">
            <a:extLst>
              <a:ext uri="{FF2B5EF4-FFF2-40B4-BE49-F238E27FC236}">
                <a16:creationId xmlns:a16="http://schemas.microsoft.com/office/drawing/2014/main" id="{2AB1CB4C-8012-394B-BBEA-3F374AB09A53}"/>
              </a:ext>
            </a:extLst>
          </p:cNvPr>
          <p:cNvSpPr txBox="1">
            <a:spLocks/>
          </p:cNvSpPr>
          <p:nvPr userDrawn="1"/>
        </p:nvSpPr>
        <p:spPr>
          <a:xfrm>
            <a:off x="7371771" y="3477653"/>
            <a:ext cx="3350672"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Students have something to look at/read.</a:t>
            </a:r>
          </a:p>
        </p:txBody>
      </p:sp>
      <p:pic>
        <p:nvPicPr>
          <p:cNvPr id="48" name="Picture 47">
            <a:extLst>
              <a:ext uri="{FF2B5EF4-FFF2-40B4-BE49-F238E27FC236}">
                <a16:creationId xmlns:a16="http://schemas.microsoft.com/office/drawing/2014/main" id="{CEEC2DAC-DC62-8049-9ECF-A6B257B89A7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50" name="Group 49">
            <a:extLst>
              <a:ext uri="{FF2B5EF4-FFF2-40B4-BE49-F238E27FC236}">
                <a16:creationId xmlns:a16="http://schemas.microsoft.com/office/drawing/2014/main" id="{43D46DE6-9B3E-0447-925B-832DC4791C0C}"/>
              </a:ext>
            </a:extLst>
          </p:cNvPr>
          <p:cNvGrpSpPr/>
          <p:nvPr userDrawn="1"/>
        </p:nvGrpSpPr>
        <p:grpSpPr>
          <a:xfrm>
            <a:off x="8133899" y="300637"/>
            <a:ext cx="3847120" cy="511399"/>
            <a:chOff x="8133899" y="300637"/>
            <a:chExt cx="3847120" cy="511399"/>
          </a:xfrm>
        </p:grpSpPr>
        <p:pic>
          <p:nvPicPr>
            <p:cNvPr id="51" name="Picture 50">
              <a:extLst>
                <a:ext uri="{FF2B5EF4-FFF2-40B4-BE49-F238E27FC236}">
                  <a16:creationId xmlns:a16="http://schemas.microsoft.com/office/drawing/2014/main" id="{21C308EF-18D3-9D4C-B250-27FC33C4CE5B}"/>
                </a:ext>
              </a:extLst>
            </p:cNvPr>
            <p:cNvPicPr>
              <a:picLocks noChangeAspect="1"/>
            </p:cNvPicPr>
            <p:nvPr userDrawn="1"/>
          </p:nvPicPr>
          <p:blipFill>
            <a:blip r:embed="rId4" r:link="rId5">
              <a:extLst>
                <a:ext uri="{28A0092B-C50C-407E-A947-70E740481C1C}">
                  <a14:useLocalDpi xmlns:a14="http://schemas.microsoft.com/office/drawing/2010/main" val="0"/>
                </a:ext>
              </a:extLst>
            </a:blip>
            <a:stretch>
              <a:fillRect/>
            </a:stretch>
          </p:blipFill>
          <p:spPr>
            <a:xfrm>
              <a:off x="8139176" y="300637"/>
              <a:ext cx="3841843" cy="492544"/>
            </a:xfrm>
            <a:prstGeom prst="rect">
              <a:avLst/>
            </a:prstGeom>
          </p:spPr>
        </p:pic>
        <p:sp>
          <p:nvSpPr>
            <p:cNvPr id="52" name="Title 1">
              <a:extLst>
                <a:ext uri="{FF2B5EF4-FFF2-40B4-BE49-F238E27FC236}">
                  <a16:creationId xmlns:a16="http://schemas.microsoft.com/office/drawing/2014/main" id="{3B4CB6DA-4184-3547-94E5-2DD1E8742F7C}"/>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chemeClr val="bg1"/>
                  </a:solidFill>
                  <a:latin typeface="Calibri" panose="020F0502020204030204" pitchFamily="34" charset="0"/>
                  <a:cs typeface="Calibri" panose="020F0502020204030204" pitchFamily="34" charset="0"/>
                </a:rPr>
                <a:t>Phase 1</a:t>
              </a:r>
            </a:p>
          </p:txBody>
        </p:sp>
        <p:sp>
          <p:nvSpPr>
            <p:cNvPr id="53" name="Title 1">
              <a:extLst>
                <a:ext uri="{FF2B5EF4-FFF2-40B4-BE49-F238E27FC236}">
                  <a16:creationId xmlns:a16="http://schemas.microsoft.com/office/drawing/2014/main" id="{F7D17812-5072-1D4D-BD50-DB7E3EC0D594}"/>
                </a:ext>
              </a:extLst>
            </p:cNvPr>
            <p:cNvSpPr txBox="1">
              <a:spLocks/>
            </p:cNvSpPr>
            <p:nvPr userDrawn="1"/>
          </p:nvSpPr>
          <p:spPr>
            <a:xfrm>
              <a:off x="10058401" y="317224"/>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rgbClr val="008253"/>
                  </a:solidFill>
                  <a:latin typeface="Calibri" panose="020F0502020204030204" pitchFamily="34" charset="0"/>
                  <a:cs typeface="Calibri" panose="020F0502020204030204" pitchFamily="34" charset="0"/>
                </a:rPr>
                <a:t>Lesson 6</a:t>
              </a:r>
            </a:p>
          </p:txBody>
        </p:sp>
      </p:grpSp>
      <p:grpSp>
        <p:nvGrpSpPr>
          <p:cNvPr id="54" name="Group 53">
            <a:extLst>
              <a:ext uri="{FF2B5EF4-FFF2-40B4-BE49-F238E27FC236}">
                <a16:creationId xmlns:a16="http://schemas.microsoft.com/office/drawing/2014/main" id="{FA1FB1D1-0291-8647-BE4C-4AD4C1D6AE35}"/>
              </a:ext>
            </a:extLst>
          </p:cNvPr>
          <p:cNvGrpSpPr/>
          <p:nvPr userDrawn="1"/>
        </p:nvGrpSpPr>
        <p:grpSpPr>
          <a:xfrm>
            <a:off x="535727" y="1766562"/>
            <a:ext cx="1088423" cy="855316"/>
            <a:chOff x="11029911" y="248271"/>
            <a:chExt cx="876718" cy="688952"/>
          </a:xfrm>
        </p:grpSpPr>
        <p:sp>
          <p:nvSpPr>
            <p:cNvPr id="55" name="Rounded Rectangle 54">
              <a:extLst>
                <a:ext uri="{FF2B5EF4-FFF2-40B4-BE49-F238E27FC236}">
                  <a16:creationId xmlns:a16="http://schemas.microsoft.com/office/drawing/2014/main" id="{954E45DF-53B1-734B-8A2B-4A0775D45D3D}"/>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6" name="Graphic 55" descr="Teacher outline">
              <a:extLst>
                <a:ext uri="{FF2B5EF4-FFF2-40B4-BE49-F238E27FC236}">
                  <a16:creationId xmlns:a16="http://schemas.microsoft.com/office/drawing/2014/main" id="{F9297EDB-2757-CC46-81C8-77CE27266097}"/>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1103228" y="248271"/>
              <a:ext cx="688952" cy="688952"/>
            </a:xfrm>
            <a:prstGeom prst="rect">
              <a:avLst/>
            </a:prstGeom>
          </p:spPr>
        </p:pic>
      </p:grpSp>
      <p:grpSp>
        <p:nvGrpSpPr>
          <p:cNvPr id="60" name="Group 59">
            <a:extLst>
              <a:ext uri="{FF2B5EF4-FFF2-40B4-BE49-F238E27FC236}">
                <a16:creationId xmlns:a16="http://schemas.microsoft.com/office/drawing/2014/main" id="{904E5B77-DAB5-3C4F-A9D4-F2C61E7C21E3}"/>
              </a:ext>
            </a:extLst>
          </p:cNvPr>
          <p:cNvGrpSpPr/>
          <p:nvPr userDrawn="1"/>
        </p:nvGrpSpPr>
        <p:grpSpPr>
          <a:xfrm>
            <a:off x="535727" y="3419378"/>
            <a:ext cx="1090690" cy="803613"/>
            <a:chOff x="11029911" y="291263"/>
            <a:chExt cx="876718" cy="645960"/>
          </a:xfrm>
        </p:grpSpPr>
        <p:sp>
          <p:nvSpPr>
            <p:cNvPr id="61" name="Rounded Rectangle 60">
              <a:extLst>
                <a:ext uri="{FF2B5EF4-FFF2-40B4-BE49-F238E27FC236}">
                  <a16:creationId xmlns:a16="http://schemas.microsoft.com/office/drawing/2014/main" id="{8780F0D4-816C-794A-AF7B-F0B9463CA70A}"/>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2" name="Graphic 61" descr="Classroom outline">
              <a:extLst>
                <a:ext uri="{FF2B5EF4-FFF2-40B4-BE49-F238E27FC236}">
                  <a16:creationId xmlns:a16="http://schemas.microsoft.com/office/drawing/2014/main" id="{4CFFBCC2-D471-1C4E-A3C7-3DC5E2B569AA}"/>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1161844" y="307817"/>
              <a:ext cx="612851" cy="612851"/>
            </a:xfrm>
            <a:prstGeom prst="rect">
              <a:avLst/>
            </a:prstGeom>
          </p:spPr>
        </p:pic>
      </p:grpSp>
      <p:grpSp>
        <p:nvGrpSpPr>
          <p:cNvPr id="66" name="Group 65">
            <a:extLst>
              <a:ext uri="{FF2B5EF4-FFF2-40B4-BE49-F238E27FC236}">
                <a16:creationId xmlns:a16="http://schemas.microsoft.com/office/drawing/2014/main" id="{0E1597EE-C0D7-DD4C-B7FC-6911088317FD}"/>
              </a:ext>
            </a:extLst>
          </p:cNvPr>
          <p:cNvGrpSpPr/>
          <p:nvPr userDrawn="1"/>
        </p:nvGrpSpPr>
        <p:grpSpPr>
          <a:xfrm>
            <a:off x="533284" y="4934526"/>
            <a:ext cx="1084484" cy="852221"/>
            <a:chOff x="11029911" y="263900"/>
            <a:chExt cx="876718" cy="688952"/>
          </a:xfrm>
        </p:grpSpPr>
        <p:sp>
          <p:nvSpPr>
            <p:cNvPr id="67" name="Rounded Rectangle 66">
              <a:extLst>
                <a:ext uri="{FF2B5EF4-FFF2-40B4-BE49-F238E27FC236}">
                  <a16:creationId xmlns:a16="http://schemas.microsoft.com/office/drawing/2014/main" id="{2B542756-8695-A641-869E-FBF65E703280}"/>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8" name="Graphic 13" descr="Users outline">
              <a:extLst>
                <a:ext uri="{FF2B5EF4-FFF2-40B4-BE49-F238E27FC236}">
                  <a16:creationId xmlns:a16="http://schemas.microsoft.com/office/drawing/2014/main" id="{DAF35CC8-25DB-354C-8593-170BA5E18889}"/>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11123794" y="263900"/>
              <a:ext cx="688952" cy="688952"/>
            </a:xfrm>
            <a:prstGeom prst="rect">
              <a:avLst/>
            </a:prstGeom>
          </p:spPr>
        </p:pic>
      </p:grpSp>
      <p:grpSp>
        <p:nvGrpSpPr>
          <p:cNvPr id="69" name="Group 68">
            <a:extLst>
              <a:ext uri="{FF2B5EF4-FFF2-40B4-BE49-F238E27FC236}">
                <a16:creationId xmlns:a16="http://schemas.microsoft.com/office/drawing/2014/main" id="{31B97AC7-85E0-A24D-A636-BD5539A36C97}"/>
              </a:ext>
            </a:extLst>
          </p:cNvPr>
          <p:cNvGrpSpPr/>
          <p:nvPr userDrawn="1"/>
        </p:nvGrpSpPr>
        <p:grpSpPr>
          <a:xfrm>
            <a:off x="5987529" y="1824638"/>
            <a:ext cx="1082040" cy="797240"/>
            <a:chOff x="11029911" y="291263"/>
            <a:chExt cx="876718" cy="645960"/>
          </a:xfrm>
        </p:grpSpPr>
        <p:sp>
          <p:nvSpPr>
            <p:cNvPr id="70" name="Rounded Rectangle 69">
              <a:extLst>
                <a:ext uri="{FF2B5EF4-FFF2-40B4-BE49-F238E27FC236}">
                  <a16:creationId xmlns:a16="http://schemas.microsoft.com/office/drawing/2014/main" id="{0BB79530-722F-894E-852F-87CA6BBE3765}"/>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 name="Graphic 70" descr="Pencil outline">
              <a:extLst>
                <a:ext uri="{FF2B5EF4-FFF2-40B4-BE49-F238E27FC236}">
                  <a16:creationId xmlns:a16="http://schemas.microsoft.com/office/drawing/2014/main" id="{353C650F-4D40-6040-8FE1-BE4EB8043CAA}"/>
                </a:ext>
              </a:extLst>
            </p:cNvPr>
            <p:cNvPicPr>
              <a:picLocks noChangeAspect="1"/>
            </p:cNvPicPr>
            <p:nvPr userDrawn="1"/>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1222679" y="362244"/>
              <a:ext cx="490017" cy="490017"/>
            </a:xfrm>
            <a:prstGeom prst="rect">
              <a:avLst/>
            </a:prstGeom>
          </p:spPr>
        </p:pic>
      </p:grpSp>
      <p:grpSp>
        <p:nvGrpSpPr>
          <p:cNvPr id="4" name="Group 3">
            <a:extLst>
              <a:ext uri="{FF2B5EF4-FFF2-40B4-BE49-F238E27FC236}">
                <a16:creationId xmlns:a16="http://schemas.microsoft.com/office/drawing/2014/main" id="{0AC7307B-7755-B649-B273-54E7764BCF8D}"/>
              </a:ext>
            </a:extLst>
          </p:cNvPr>
          <p:cNvGrpSpPr/>
          <p:nvPr userDrawn="1"/>
        </p:nvGrpSpPr>
        <p:grpSpPr>
          <a:xfrm>
            <a:off x="5987529" y="3419378"/>
            <a:ext cx="1082040" cy="808683"/>
            <a:chOff x="5987529" y="3378576"/>
            <a:chExt cx="1082040" cy="808683"/>
          </a:xfrm>
        </p:grpSpPr>
        <p:sp>
          <p:nvSpPr>
            <p:cNvPr id="73" name="Rounded Rectangle 72">
              <a:extLst>
                <a:ext uri="{FF2B5EF4-FFF2-40B4-BE49-F238E27FC236}">
                  <a16:creationId xmlns:a16="http://schemas.microsoft.com/office/drawing/2014/main" id="{51C85947-B18E-4248-B1C4-D08EC5270D75}"/>
                </a:ext>
              </a:extLst>
            </p:cNvPr>
            <p:cNvSpPr/>
            <p:nvPr userDrawn="1"/>
          </p:nvSpPr>
          <p:spPr>
            <a:xfrm>
              <a:off x="5987529" y="3378576"/>
              <a:ext cx="1082040" cy="79724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6" name="Graphic 75" descr="Glasses outline">
              <a:extLst>
                <a:ext uri="{FF2B5EF4-FFF2-40B4-BE49-F238E27FC236}">
                  <a16:creationId xmlns:a16="http://schemas.microsoft.com/office/drawing/2014/main" id="{BA286CED-B15B-9C4E-B7D9-D61DA59BBE84}"/>
                </a:ext>
              </a:extLst>
            </p:cNvPr>
            <p:cNvPicPr>
              <a:picLocks noChangeAspect="1"/>
            </p:cNvPicPr>
            <p:nvPr userDrawn="1"/>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6135031" y="3378576"/>
              <a:ext cx="808683" cy="808683"/>
            </a:xfrm>
            <a:prstGeom prst="rect">
              <a:avLst/>
            </a:prstGeom>
          </p:spPr>
        </p:pic>
      </p:grpSp>
      <p:grpSp>
        <p:nvGrpSpPr>
          <p:cNvPr id="5" name="Group 4">
            <a:extLst>
              <a:ext uri="{FF2B5EF4-FFF2-40B4-BE49-F238E27FC236}">
                <a16:creationId xmlns:a16="http://schemas.microsoft.com/office/drawing/2014/main" id="{271DCA5B-00C0-A94D-B0E1-EE046A94E3F3}"/>
              </a:ext>
            </a:extLst>
          </p:cNvPr>
          <p:cNvGrpSpPr/>
          <p:nvPr userDrawn="1"/>
        </p:nvGrpSpPr>
        <p:grpSpPr>
          <a:xfrm>
            <a:off x="5963237" y="4947624"/>
            <a:ext cx="1082040" cy="811621"/>
            <a:chOff x="5986810" y="4947624"/>
            <a:chExt cx="1082040" cy="811621"/>
          </a:xfrm>
        </p:grpSpPr>
        <p:sp>
          <p:nvSpPr>
            <p:cNvPr id="81" name="Rounded Rectangle 80">
              <a:extLst>
                <a:ext uri="{FF2B5EF4-FFF2-40B4-BE49-F238E27FC236}">
                  <a16:creationId xmlns:a16="http://schemas.microsoft.com/office/drawing/2014/main" id="{5210066A-0160-F246-B372-A9820E1261CB}"/>
                </a:ext>
              </a:extLst>
            </p:cNvPr>
            <p:cNvSpPr/>
            <p:nvPr userDrawn="1"/>
          </p:nvSpPr>
          <p:spPr>
            <a:xfrm>
              <a:off x="5986810" y="4955025"/>
              <a:ext cx="1082040" cy="79724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7" name="Group 76">
              <a:extLst>
                <a:ext uri="{FF2B5EF4-FFF2-40B4-BE49-F238E27FC236}">
                  <a16:creationId xmlns:a16="http://schemas.microsoft.com/office/drawing/2014/main" id="{F366B804-FFB3-FC4C-8A5C-EEFE2C544E8F}"/>
                </a:ext>
              </a:extLst>
            </p:cNvPr>
            <p:cNvGrpSpPr/>
            <p:nvPr userDrawn="1"/>
          </p:nvGrpSpPr>
          <p:grpSpPr>
            <a:xfrm>
              <a:off x="6179282" y="4947624"/>
              <a:ext cx="695187" cy="811621"/>
              <a:chOff x="1733006" y="4059633"/>
              <a:chExt cx="914400" cy="1126270"/>
            </a:xfrm>
            <a:solidFill>
              <a:srgbClr val="0E1F42"/>
            </a:solidFill>
          </p:grpSpPr>
          <p:pic>
            <p:nvPicPr>
              <p:cNvPr id="78" name="Graphic 77" descr="School boy outline">
                <a:extLst>
                  <a:ext uri="{FF2B5EF4-FFF2-40B4-BE49-F238E27FC236}">
                    <a16:creationId xmlns:a16="http://schemas.microsoft.com/office/drawing/2014/main" id="{09631DA1-3B1A-AF41-A23A-731F49256C16}"/>
                  </a:ext>
                </a:extLst>
              </p:cNvPr>
              <p:cNvPicPr>
                <a:picLocks noChangeAspect="1"/>
              </p:cNvPicPr>
              <p:nvPr/>
            </p:nvPicPr>
            <p:blipFill rotWithShape="1">
              <a:blip r:embed="rId16" cstate="print">
                <a:extLst>
                  <a:ext uri="{28A0092B-C50C-407E-A947-70E740481C1C}">
                    <a14:useLocalDpi xmlns:a14="http://schemas.microsoft.com/office/drawing/2010/main" val="0"/>
                  </a:ext>
                  <a:ext uri="{96DAC541-7B7A-43D3-8B79-37D633B846F1}">
                    <asvg:svgBlip xmlns:asvg="http://schemas.microsoft.com/office/drawing/2016/SVG/main" r:embed="rId17"/>
                  </a:ext>
                </a:extLst>
              </a:blip>
              <a:srcRect b="24762"/>
              <a:stretch/>
            </p:blipFill>
            <p:spPr>
              <a:xfrm>
                <a:off x="1733006" y="4059633"/>
                <a:ext cx="914400" cy="687976"/>
              </a:xfrm>
              <a:prstGeom prst="rect">
                <a:avLst/>
              </a:prstGeom>
            </p:spPr>
          </p:pic>
          <p:pic>
            <p:nvPicPr>
              <p:cNvPr id="79" name="Graphic 78" descr="Blackboard with solid fill">
                <a:extLst>
                  <a:ext uri="{FF2B5EF4-FFF2-40B4-BE49-F238E27FC236}">
                    <a16:creationId xmlns:a16="http://schemas.microsoft.com/office/drawing/2014/main" id="{9383AAD7-4FF7-614A-91F3-FFA7CE6277BB}"/>
                  </a:ext>
                </a:extLst>
              </p:cNvPr>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1852748" y="4497925"/>
                <a:ext cx="687978" cy="687978"/>
              </a:xfrm>
              <a:prstGeom prst="rect">
                <a:avLst/>
              </a:prstGeom>
            </p:spPr>
          </p:pic>
        </p:grpSp>
      </p:grpSp>
    </p:spTree>
    <p:custDataLst>
      <p:tags r:id="rId1"/>
    </p:custDataLst>
    <p:extLst>
      <p:ext uri="{BB962C8B-B14F-4D97-AF65-F5344CB8AC3E}">
        <p14:creationId xmlns:p14="http://schemas.microsoft.com/office/powerpoint/2010/main" val="132986788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_Intention/Criteria 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995673"/>
            <a:ext cx="45522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984801" y="80921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6" name="Subtitle 2">
            <a:extLst>
              <a:ext uri="{FF2B5EF4-FFF2-40B4-BE49-F238E27FC236}">
                <a16:creationId xmlns:a16="http://schemas.microsoft.com/office/drawing/2014/main" id="{4F34E2B4-FA10-CF47-8236-5CBF81AF96FA}"/>
              </a:ext>
            </a:extLst>
          </p:cNvPr>
          <p:cNvSpPr>
            <a:spLocks noGrp="1"/>
          </p:cNvSpPr>
          <p:nvPr>
            <p:ph type="subTitle" idx="11"/>
          </p:nvPr>
        </p:nvSpPr>
        <p:spPr>
          <a:xfrm>
            <a:off x="984801" y="3041968"/>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9" name="Text Placeholder 2">
            <a:extLst>
              <a:ext uri="{FF2B5EF4-FFF2-40B4-BE49-F238E27FC236}">
                <a16:creationId xmlns:a16="http://schemas.microsoft.com/office/drawing/2014/main" id="{4EA42A37-E103-324C-B37F-20C07EA5C0AE}"/>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8803858E-2D5B-C64E-8892-BB9635FEF516}"/>
              </a:ext>
            </a:extLst>
          </p:cNvPr>
          <p:cNvSpPr>
            <a:spLocks noGrp="1"/>
          </p:cNvSpPr>
          <p:nvPr>
            <p:ph type="body" idx="13"/>
          </p:nvPr>
        </p:nvSpPr>
        <p:spPr>
          <a:xfrm>
            <a:off x="984801" y="3880086"/>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Tree>
    <p:custDataLst>
      <p:tags r:id="rId1"/>
    </p:custDataLst>
    <p:extLst>
      <p:ext uri="{BB962C8B-B14F-4D97-AF65-F5344CB8AC3E}">
        <p14:creationId xmlns:p14="http://schemas.microsoft.com/office/powerpoint/2010/main" val="167736299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I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2414556"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2" name="Title 1">
            <a:extLst>
              <a:ext uri="{FF2B5EF4-FFF2-40B4-BE49-F238E27FC236}">
                <a16:creationId xmlns:a16="http://schemas.microsoft.com/office/drawing/2014/main" id="{DE269931-414E-1F42-83AF-AECA5522694B}"/>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I do</a:t>
            </a:r>
          </a:p>
        </p:txBody>
      </p:sp>
      <p:grpSp>
        <p:nvGrpSpPr>
          <p:cNvPr id="3" name="Group 2">
            <a:extLst>
              <a:ext uri="{FF2B5EF4-FFF2-40B4-BE49-F238E27FC236}">
                <a16:creationId xmlns:a16="http://schemas.microsoft.com/office/drawing/2014/main" id="{1270C7ED-3E8D-D346-B6E6-4F62DEC647C8}"/>
              </a:ext>
            </a:extLst>
          </p:cNvPr>
          <p:cNvGrpSpPr/>
          <p:nvPr userDrawn="1"/>
        </p:nvGrpSpPr>
        <p:grpSpPr>
          <a:xfrm>
            <a:off x="11029911" y="248271"/>
            <a:ext cx="876718" cy="688952"/>
            <a:chOff x="11029911" y="248271"/>
            <a:chExt cx="876718" cy="688952"/>
          </a:xfrm>
        </p:grpSpPr>
        <p:sp>
          <p:nvSpPr>
            <p:cNvPr id="17" name="Rounded Rectangle 16">
              <a:extLst>
                <a:ext uri="{FF2B5EF4-FFF2-40B4-BE49-F238E27FC236}">
                  <a16:creationId xmlns:a16="http://schemas.microsoft.com/office/drawing/2014/main" id="{5F19807C-B1C3-734D-9F17-4D75EC9A7FE6}"/>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Teacher outline">
              <a:extLst>
                <a:ext uri="{FF2B5EF4-FFF2-40B4-BE49-F238E27FC236}">
                  <a16:creationId xmlns:a16="http://schemas.microsoft.com/office/drawing/2014/main" id="{88A7AD0F-0917-F04B-9898-26BA7E5B0366}"/>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03228" y="248271"/>
              <a:ext cx="688952" cy="688952"/>
            </a:xfrm>
            <a:prstGeom prst="rect">
              <a:avLst/>
            </a:prstGeom>
          </p:spPr>
        </p:pic>
      </p:grpSp>
    </p:spTree>
    <p:custDataLst>
      <p:tags r:id="rId1"/>
    </p:custDataLst>
    <p:extLst>
      <p:ext uri="{BB962C8B-B14F-4D97-AF65-F5344CB8AC3E}">
        <p14:creationId xmlns:p14="http://schemas.microsoft.com/office/powerpoint/2010/main" val="103168131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We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2414556"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23F19861-B6BD-204C-9CCF-696D69C6F397}"/>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We do</a:t>
            </a:r>
          </a:p>
        </p:txBody>
      </p:sp>
      <p:grpSp>
        <p:nvGrpSpPr>
          <p:cNvPr id="2" name="Group 1">
            <a:extLst>
              <a:ext uri="{FF2B5EF4-FFF2-40B4-BE49-F238E27FC236}">
                <a16:creationId xmlns:a16="http://schemas.microsoft.com/office/drawing/2014/main" id="{6945C63A-C188-9E48-89E2-113356EE2D51}"/>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4FC49093-5500-8547-BEBF-F0821F289D1F}"/>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Classroom outline">
              <a:extLst>
                <a:ext uri="{FF2B5EF4-FFF2-40B4-BE49-F238E27FC236}">
                  <a16:creationId xmlns:a16="http://schemas.microsoft.com/office/drawing/2014/main" id="{66C89964-908F-9A4A-ABBD-C3BC468ADEF6}"/>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grpSp>
    </p:spTree>
    <p:custDataLst>
      <p:tags r:id="rId1"/>
    </p:custDataLst>
    <p:extLst>
      <p:ext uri="{BB962C8B-B14F-4D97-AF65-F5344CB8AC3E}">
        <p14:creationId xmlns:p14="http://schemas.microsoft.com/office/powerpoint/2010/main" val="85037246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You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2414556"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You do</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Tree>
    <p:custDataLst>
      <p:tags r:id="rId1"/>
    </p:custDataLst>
    <p:extLst>
      <p:ext uri="{BB962C8B-B14F-4D97-AF65-F5344CB8AC3E}">
        <p14:creationId xmlns:p14="http://schemas.microsoft.com/office/powerpoint/2010/main" val="323127319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I do We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Text Placeholder 2">
            <a:extLst>
              <a:ext uri="{FF2B5EF4-FFF2-40B4-BE49-F238E27FC236}">
                <a16:creationId xmlns:a16="http://schemas.microsoft.com/office/drawing/2014/main" id="{1F32705A-4A66-1740-8C73-A7D2382AB8EA}"/>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A36F02B4-5B60-834B-A843-2626BB972D6D}"/>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27241661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I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2">
            <a:extLst>
              <a:ext uri="{FF2B5EF4-FFF2-40B4-BE49-F238E27FC236}">
                <a16:creationId xmlns:a16="http://schemas.microsoft.com/office/drawing/2014/main" id="{66C5B32B-88C3-6747-BA3B-2CA761FB804D}"/>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10" name="Group 9">
            <a:extLst>
              <a:ext uri="{FF2B5EF4-FFF2-40B4-BE49-F238E27FC236}">
                <a16:creationId xmlns:a16="http://schemas.microsoft.com/office/drawing/2014/main" id="{054F99B8-57E0-254E-8C28-3CC0B3680AD7}"/>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28E3A634-3058-874A-B22B-2EC65DF5061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241540F3-98F3-9243-9D11-A6C862AA4A95}"/>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03228" y="248271"/>
              <a:ext cx="688952" cy="688952"/>
            </a:xfrm>
            <a:prstGeom prst="rect">
              <a:avLst/>
            </a:prstGeom>
          </p:spPr>
        </p:pic>
      </p:grpSp>
      <p:sp>
        <p:nvSpPr>
          <p:cNvPr id="11" name="Title 1">
            <a:extLst>
              <a:ext uri="{FF2B5EF4-FFF2-40B4-BE49-F238E27FC236}">
                <a16:creationId xmlns:a16="http://schemas.microsoft.com/office/drawing/2014/main" id="{02B473E3-D3A8-0848-84E0-922B506DB5C6}"/>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15665870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Check for understanding A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191415"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1156A5A6-E720-F242-8A82-69C69FCE9F5C}"/>
              </a:ext>
            </a:extLst>
          </p:cNvPr>
          <p:cNvGrpSpPr/>
          <p:nvPr userDrawn="1"/>
        </p:nvGrpSpPr>
        <p:grpSpPr>
          <a:xfrm>
            <a:off x="11029911" y="284693"/>
            <a:ext cx="876718" cy="659100"/>
            <a:chOff x="11029911" y="284693"/>
            <a:chExt cx="876718" cy="659100"/>
          </a:xfrm>
        </p:grpSpPr>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B2EE4397-C487-5A44-8A4C-D322163D55A3}"/>
                </a:ext>
              </a:extLst>
            </p:cNvPr>
            <p:cNvGrpSpPr/>
            <p:nvPr userDrawn="1"/>
          </p:nvGrpSpPr>
          <p:grpSpPr>
            <a:xfrm>
              <a:off x="11184229" y="284693"/>
              <a:ext cx="564546" cy="659100"/>
              <a:chOff x="1733006" y="4059633"/>
              <a:chExt cx="914400" cy="1126270"/>
            </a:xfrm>
            <a:solidFill>
              <a:srgbClr val="0E1F42"/>
            </a:solidFill>
          </p:grpSpPr>
          <p:pic>
            <p:nvPicPr>
              <p:cNvPr id="15" name="Graphic 14" descr="School boy outline">
                <a:extLst>
                  <a:ext uri="{FF2B5EF4-FFF2-40B4-BE49-F238E27FC236}">
                    <a16:creationId xmlns:a16="http://schemas.microsoft.com/office/drawing/2014/main" id="{FF2180A1-67EF-6C41-A02D-6263A524D8BB}"/>
                  </a:ext>
                </a:extLst>
              </p:cNvPr>
              <p:cNvPicPr>
                <a:picLocks noChangeAspect="1"/>
              </p:cNvPicPr>
              <p:nvPr/>
            </p:nvPicPr>
            <p:blipFill rotWithShape="1">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b="24762"/>
              <a:stretch/>
            </p:blipFill>
            <p:spPr>
              <a:xfrm>
                <a:off x="1733006" y="4059633"/>
                <a:ext cx="914400" cy="687976"/>
              </a:xfrm>
              <a:prstGeom prst="rect">
                <a:avLst/>
              </a:prstGeom>
            </p:spPr>
          </p:pic>
          <p:pic>
            <p:nvPicPr>
              <p:cNvPr id="16" name="Graphic 15" descr="Blackboard with solid fill">
                <a:extLst>
                  <a:ext uri="{FF2B5EF4-FFF2-40B4-BE49-F238E27FC236}">
                    <a16:creationId xmlns:a16="http://schemas.microsoft.com/office/drawing/2014/main" id="{F0C3F78B-D6C3-2348-AAF5-79BD5C177EA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52748" y="4497925"/>
                <a:ext cx="687978" cy="687978"/>
              </a:xfrm>
              <a:prstGeom prst="rect">
                <a:avLst/>
              </a:prstGeom>
            </p:spPr>
          </p:pic>
        </p:grpSp>
      </p:grpSp>
    </p:spTree>
    <p:custDataLst>
      <p:tags r:id="rId1"/>
    </p:custDataLst>
    <p:extLst>
      <p:ext uri="{BB962C8B-B14F-4D97-AF65-F5344CB8AC3E}">
        <p14:creationId xmlns:p14="http://schemas.microsoft.com/office/powerpoint/2010/main" val="309977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Intention/Criteria 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995673"/>
            <a:ext cx="45522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984801" y="80921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6" name="Subtitle 2">
            <a:extLst>
              <a:ext uri="{FF2B5EF4-FFF2-40B4-BE49-F238E27FC236}">
                <a16:creationId xmlns:a16="http://schemas.microsoft.com/office/drawing/2014/main" id="{4F34E2B4-FA10-CF47-8236-5CBF81AF96FA}"/>
              </a:ext>
            </a:extLst>
          </p:cNvPr>
          <p:cNvSpPr>
            <a:spLocks noGrp="1"/>
          </p:cNvSpPr>
          <p:nvPr>
            <p:ph type="subTitle" idx="11"/>
          </p:nvPr>
        </p:nvSpPr>
        <p:spPr>
          <a:xfrm>
            <a:off x="984801" y="3041968"/>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9" name="Text Placeholder 2">
            <a:extLst>
              <a:ext uri="{FF2B5EF4-FFF2-40B4-BE49-F238E27FC236}">
                <a16:creationId xmlns:a16="http://schemas.microsoft.com/office/drawing/2014/main" id="{4EA42A37-E103-324C-B37F-20C07EA5C0AE}"/>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8803858E-2D5B-C64E-8892-BB9635FEF516}"/>
              </a:ext>
            </a:extLst>
          </p:cNvPr>
          <p:cNvSpPr>
            <a:spLocks noGrp="1"/>
          </p:cNvSpPr>
          <p:nvPr>
            <p:ph type="body" idx="13"/>
          </p:nvPr>
        </p:nvSpPr>
        <p:spPr>
          <a:xfrm>
            <a:off x="984801" y="3880086"/>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0200087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Check for understanding B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F3317A54-C482-A24E-A73F-B2933A405622}"/>
              </a:ext>
            </a:extLst>
          </p:cNvPr>
          <p:cNvSpPr/>
          <p:nvPr userDrawn="1"/>
        </p:nvSpPr>
        <p:spPr>
          <a:xfrm>
            <a:off x="283765" y="299355"/>
            <a:ext cx="3418714" cy="918569"/>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62F553F6-5EB9-3C46-8355-6BB97DC3D332}"/>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latin typeface="Calibri" panose="020F0502020204030204" pitchFamily="34" charset="0"/>
                <a:cs typeface="Calibri" panose="020F0502020204030204" pitchFamily="34" charset="0"/>
              </a:rPr>
              <a:t>Check for understanding</a:t>
            </a:r>
          </a:p>
        </p:txBody>
      </p:sp>
    </p:spTree>
    <p:custDataLst>
      <p:tags r:id="rId1"/>
    </p:custDataLst>
    <p:extLst>
      <p:ext uri="{BB962C8B-B14F-4D97-AF65-F5344CB8AC3E}">
        <p14:creationId xmlns:p14="http://schemas.microsoft.com/office/powerpoint/2010/main" val="83029726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Check for understanding C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7E8D353A-C0B1-A048-B3A4-C2ADDF15B31A}"/>
              </a:ext>
            </a:extLst>
          </p:cNvPr>
          <p:cNvSpPr/>
          <p:nvPr userDrawn="1"/>
        </p:nvSpPr>
        <p:spPr>
          <a:xfrm>
            <a:off x="283765" y="2628206"/>
            <a:ext cx="3418714" cy="918569"/>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CD03C6BD-F5BD-CE4A-AE33-41E183AB7363}"/>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95254345-0EA9-9487-D3B8-1B5FE0CD6DEF}"/>
              </a:ext>
            </a:extLst>
          </p:cNvPr>
          <p:cNvGrpSpPr/>
          <p:nvPr userDrawn="1"/>
        </p:nvGrpSpPr>
        <p:grpSpPr>
          <a:xfrm>
            <a:off x="11029911" y="291263"/>
            <a:ext cx="876718" cy="645960"/>
            <a:chOff x="11029911" y="291263"/>
            <a:chExt cx="876718" cy="645960"/>
          </a:xfrm>
        </p:grpSpPr>
        <p:sp>
          <p:nvSpPr>
            <p:cNvPr id="3" name="Rounded Rectangle 2">
              <a:extLst>
                <a:ext uri="{FF2B5EF4-FFF2-40B4-BE49-F238E27FC236}">
                  <a16:creationId xmlns:a16="http://schemas.microsoft.com/office/drawing/2014/main" id="{2C822C6F-CC4D-5AE4-E66A-646A1D800305}"/>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A0721516-8CCC-28A5-EABB-30DCEC58628E}"/>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grpSp>
    </p:spTree>
    <p:custDataLst>
      <p:tags r:id="rId1"/>
    </p:custDataLst>
    <p:extLst>
      <p:ext uri="{BB962C8B-B14F-4D97-AF65-F5344CB8AC3E}">
        <p14:creationId xmlns:p14="http://schemas.microsoft.com/office/powerpoint/2010/main" val="23338466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End Slide 1:1">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79ECBD80-6A92-BA44-BD91-BD046B9A8EB9}"/>
              </a:ext>
            </a:extLst>
          </p:cNvPr>
          <p:cNvSpPr/>
          <p:nvPr userDrawn="1"/>
        </p:nvSpPr>
        <p:spPr>
          <a:xfrm>
            <a:off x="283765" y="2077653"/>
            <a:ext cx="11666496"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Footer Placeholder 4">
            <a:extLst>
              <a:ext uri="{FF2B5EF4-FFF2-40B4-BE49-F238E27FC236}">
                <a16:creationId xmlns:a16="http://schemas.microsoft.com/office/drawing/2014/main" id="{BC355373-6AC7-B04E-A79F-D331C3EF03B6}"/>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E5ADD82D-7947-9C47-92A8-F6FE8976F936}"/>
              </a:ext>
            </a:extLst>
          </p:cNvPr>
          <p:cNvPicPr/>
          <p:nvPr userDrawn="1"/>
        </p:nvPicPr>
        <p:blipFill>
          <a:blip r:embed="rId6"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6" name="Picture 5">
            <a:extLst>
              <a:ext uri="{FF2B5EF4-FFF2-40B4-BE49-F238E27FC236}">
                <a16:creationId xmlns:a16="http://schemas.microsoft.com/office/drawing/2014/main" id="{9E4888BB-AC6D-674E-8545-5E73AF798BF0}"/>
              </a:ext>
            </a:extLst>
          </p:cNvPr>
          <p:cNvPicPr>
            <a:picLocks noChangeAspect="1"/>
          </p:cNvPicPr>
          <p:nvPr userDrawn="1"/>
        </p:nvPicPr>
        <p:blipFill>
          <a:blip r:embed="rId7" r:link="rId8">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8" name="Rectangle 7">
            <a:extLst>
              <a:ext uri="{FF2B5EF4-FFF2-40B4-BE49-F238E27FC236}">
                <a16:creationId xmlns:a16="http://schemas.microsoft.com/office/drawing/2014/main" id="{55DDAAA7-7DEE-A441-8022-801B96AEBA45}"/>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Tree>
    <p:custDataLst>
      <p:tags r:id="rId1"/>
    </p:custDataLst>
    <p:extLst>
      <p:ext uri="{BB962C8B-B14F-4D97-AF65-F5344CB8AC3E}">
        <p14:creationId xmlns:p14="http://schemas.microsoft.com/office/powerpoint/2010/main" val="48805585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3_I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A136C53B-79D8-1F4F-9941-9F637C792D38}"/>
              </a:ext>
            </a:extLst>
          </p:cNvPr>
          <p:cNvSpPr/>
          <p:nvPr userDrawn="1"/>
        </p:nvSpPr>
        <p:spPr>
          <a:xfrm>
            <a:off x="283765" y="299356"/>
            <a:ext cx="2414556"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9140120" y="248271"/>
            <a:ext cx="688952" cy="688952"/>
          </a:xfrm>
          <a:prstGeom prst="rect">
            <a:avLst/>
          </a:prstGeom>
        </p:spPr>
      </p:pic>
      <p:sp>
        <p:nvSpPr>
          <p:cNvPr id="37" name="Title 1">
            <a:extLst>
              <a:ext uri="{FF2B5EF4-FFF2-40B4-BE49-F238E27FC236}">
                <a16:creationId xmlns:a16="http://schemas.microsoft.com/office/drawing/2014/main" id="{0CA1E5B1-743A-9448-A467-3D57AF293EF4}"/>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I do…</a:t>
            </a:r>
          </a:p>
        </p:txBody>
      </p:sp>
      <p:sp>
        <p:nvSpPr>
          <p:cNvPr id="2" name="Rectangle 1">
            <a:extLst>
              <a:ext uri="{FF2B5EF4-FFF2-40B4-BE49-F238E27FC236}">
                <a16:creationId xmlns:a16="http://schemas.microsoft.com/office/drawing/2014/main" id="{3C8B4B90-BABB-037B-118F-F0DDFB83F374}"/>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71230337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5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4" name="Rounded Rectangle 13">
            <a:extLst>
              <a:ext uri="{FF2B5EF4-FFF2-40B4-BE49-F238E27FC236}">
                <a16:creationId xmlns:a16="http://schemas.microsoft.com/office/drawing/2014/main" id="{84870A46-F0C5-CA4D-BF44-57B45FF30375}"/>
              </a:ext>
            </a:extLst>
          </p:cNvPr>
          <p:cNvSpPr/>
          <p:nvPr userDrawn="1"/>
        </p:nvSpPr>
        <p:spPr>
          <a:xfrm>
            <a:off x="283765" y="299356"/>
            <a:ext cx="2414556"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itle 1">
            <a:extLst>
              <a:ext uri="{FF2B5EF4-FFF2-40B4-BE49-F238E27FC236}">
                <a16:creationId xmlns:a16="http://schemas.microsoft.com/office/drawing/2014/main" id="{B2BDA092-2815-054A-8523-FEE18EA1D314}"/>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We do…</a:t>
            </a:r>
          </a:p>
        </p:txBody>
      </p:sp>
      <p:grpSp>
        <p:nvGrpSpPr>
          <p:cNvPr id="4" name="Group 3">
            <a:extLst>
              <a:ext uri="{FF2B5EF4-FFF2-40B4-BE49-F238E27FC236}">
                <a16:creationId xmlns:a16="http://schemas.microsoft.com/office/drawing/2014/main" id="{65C221EE-3E9D-A003-61D5-8558D93C0FF5}"/>
              </a:ext>
            </a:extLst>
          </p:cNvPr>
          <p:cNvGrpSpPr/>
          <p:nvPr userDrawn="1"/>
        </p:nvGrpSpPr>
        <p:grpSpPr>
          <a:xfrm>
            <a:off x="11029911" y="291263"/>
            <a:ext cx="876718" cy="645960"/>
            <a:chOff x="11029911" y="291263"/>
            <a:chExt cx="876718" cy="645960"/>
          </a:xfrm>
          <a:solidFill>
            <a:srgbClr val="D6EFEC"/>
          </a:solidFill>
        </p:grpSpPr>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gr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198736" y="307816"/>
            <a:ext cx="612851" cy="612851"/>
          </a:xfrm>
          <a:prstGeom prst="rect">
            <a:avLst/>
          </a:prstGeom>
        </p:spPr>
      </p:pic>
      <p:grpSp>
        <p:nvGrpSpPr>
          <p:cNvPr id="5" name="Group 4">
            <a:extLst>
              <a:ext uri="{FF2B5EF4-FFF2-40B4-BE49-F238E27FC236}">
                <a16:creationId xmlns:a16="http://schemas.microsoft.com/office/drawing/2014/main" id="{97B9CB94-1515-2F0F-AF4B-693FC65B6D67}"/>
              </a:ext>
            </a:extLst>
          </p:cNvPr>
          <p:cNvGrpSpPr/>
          <p:nvPr userDrawn="1"/>
        </p:nvGrpSpPr>
        <p:grpSpPr>
          <a:xfrm>
            <a:off x="10048357" y="291262"/>
            <a:ext cx="876718" cy="655143"/>
            <a:chOff x="10048357" y="291262"/>
            <a:chExt cx="876718" cy="655143"/>
          </a:xfrm>
        </p:grpSpPr>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159737" y="307816"/>
              <a:ext cx="638589" cy="638589"/>
            </a:xfrm>
            <a:prstGeom prst="rect">
              <a:avLst/>
            </a:prstGeom>
          </p:spPr>
        </p:pic>
      </p:grpSp>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46862707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Open Slide 1:1">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DDDC7318-3562-1B42-9883-CEBCD7CF4B15}"/>
              </a:ext>
            </a:extLst>
          </p:cNvPr>
          <p:cNvPicPr>
            <a:picLocks noChangeAspect="1"/>
          </p:cNvPicPr>
          <p:nvPr userDrawn="1"/>
        </p:nvPicPr>
        <p:blipFill>
          <a:blip r:embed="rId6" r:link="rId7">
            <a:extLst>
              <a:ext uri="{28A0092B-C50C-407E-A947-70E740481C1C}">
                <a14:useLocalDpi xmlns:a14="http://schemas.microsoft.com/office/drawing/2010/main" val="0"/>
              </a:ext>
            </a:extLst>
          </a:blip>
          <a:srcRect/>
          <a:stretch>
            <a:fillRect/>
          </a:stretch>
        </p:blipFill>
        <p:spPr>
          <a:xfrm>
            <a:off x="6283497" y="437601"/>
            <a:ext cx="5547360" cy="711199"/>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776AAA"/>
                </a:solidFill>
                <a:latin typeface="Calibri" panose="020F0502020204030204" pitchFamily="34" charset="0"/>
                <a:cs typeface="Calibri" panose="020F0502020204030204" pitchFamily="34" charset="0"/>
              </a:rPr>
              <a:t>Lesson 1</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2</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28" name="Text Placeholder 2">
            <a:extLst>
              <a:ext uri="{FF2B5EF4-FFF2-40B4-BE49-F238E27FC236}">
                <a16:creationId xmlns:a16="http://schemas.microsoft.com/office/drawing/2014/main" id="{89C2BF87-D31E-246E-25BD-A4424B41BFD7}"/>
              </a:ext>
            </a:extLst>
          </p:cNvPr>
          <p:cNvSpPr>
            <a:spLocks noGrp="1"/>
          </p:cNvSpPr>
          <p:nvPr>
            <p:ph type="body" idx="12"/>
          </p:nvPr>
        </p:nvSpPr>
        <p:spPr>
          <a:xfrm>
            <a:off x="6374978" y="3005621"/>
            <a:ext cx="5300385" cy="498249"/>
          </a:xfrm>
        </p:spPr>
        <p:txBody>
          <a:bodyPr anchor="t" anchorCtr="0">
            <a:noAutofit/>
          </a:bodyPr>
          <a:lstStyle>
            <a:lvl1pPr marL="0" indent="0" algn="ctr">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A916B2F5-8C17-0136-9A7B-35E44DDA8A00}"/>
              </a:ext>
            </a:extLst>
          </p:cNvPr>
          <p:cNvSpPr>
            <a:spLocks noGrp="1"/>
          </p:cNvSpPr>
          <p:nvPr>
            <p:ph type="body" idx="13"/>
          </p:nvPr>
        </p:nvSpPr>
        <p:spPr>
          <a:xfrm>
            <a:off x="573325" y="3000916"/>
            <a:ext cx="5230844" cy="1420090"/>
          </a:xfrm>
        </p:spPr>
        <p:txBody>
          <a:bodyPr anchor="t" anchorCtr="0">
            <a:normAutofit/>
          </a:bodyPr>
          <a:lstStyle>
            <a:lvl1pPr marL="0" indent="0" algn="ctr">
              <a:lnSpc>
                <a:spcPct val="100000"/>
              </a:lnSpc>
              <a:spcBef>
                <a:spcPts val="0"/>
              </a:spcBef>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4" name="Text Placeholder 2">
            <a:extLst>
              <a:ext uri="{FF2B5EF4-FFF2-40B4-BE49-F238E27FC236}">
                <a16:creationId xmlns:a16="http://schemas.microsoft.com/office/drawing/2014/main" id="{76CFC348-1144-2B32-A227-1FF9204868EE}"/>
              </a:ext>
            </a:extLst>
          </p:cNvPr>
          <p:cNvSpPr>
            <a:spLocks noGrp="1"/>
          </p:cNvSpPr>
          <p:nvPr>
            <p:ph type="body" idx="14"/>
          </p:nvPr>
        </p:nvSpPr>
        <p:spPr>
          <a:xfrm>
            <a:off x="6374978" y="3691713"/>
            <a:ext cx="5300385" cy="498249"/>
          </a:xfrm>
        </p:spPr>
        <p:txBody>
          <a:bodyPr anchor="t" anchorCtr="0">
            <a:noAutofit/>
          </a:bodyPr>
          <a:lstStyle>
            <a:lvl1pPr marL="0" indent="0" algn="ctr">
              <a:buNone/>
              <a:defRPr sz="3600" b="1">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37" name="Group 36">
            <a:extLst>
              <a:ext uri="{FF2B5EF4-FFF2-40B4-BE49-F238E27FC236}">
                <a16:creationId xmlns:a16="http://schemas.microsoft.com/office/drawing/2014/main" id="{E66DA372-1D73-7199-A278-098D757C920F}"/>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9" name="Subtitle 2">
            <a:extLst>
              <a:ext uri="{FF2B5EF4-FFF2-40B4-BE49-F238E27FC236}">
                <a16:creationId xmlns:a16="http://schemas.microsoft.com/office/drawing/2014/main" id="{15BFB4AB-A491-90E5-519C-EBE413DBBDCE}"/>
              </a:ext>
            </a:extLst>
          </p:cNvPr>
          <p:cNvSpPr>
            <a:spLocks noGrp="1"/>
          </p:cNvSpPr>
          <p:nvPr>
            <p:ph type="subTitle" idx="11"/>
          </p:nvPr>
        </p:nvSpPr>
        <p:spPr>
          <a:xfrm>
            <a:off x="573325" y="2262714"/>
            <a:ext cx="5230844" cy="513813"/>
          </a:xfrm>
        </p:spPr>
        <p:txBody>
          <a:bodyPr anchor="ctr" anchorCtr="0">
            <a:noAutofit/>
          </a:bodyPr>
          <a:lstStyle>
            <a:lvl1pPr marL="0" indent="0" algn="ctr">
              <a:lnSpc>
                <a:spcPct val="70000"/>
              </a:lnSpc>
              <a:buNone/>
              <a:defRPr sz="3600" b="1" i="0">
                <a:solidFill>
                  <a:schemeClr val="bg1"/>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7" name="Title 1">
            <a:extLst>
              <a:ext uri="{FF2B5EF4-FFF2-40B4-BE49-F238E27FC236}">
                <a16:creationId xmlns:a16="http://schemas.microsoft.com/office/drawing/2014/main" id="{09CB324C-AB80-7B80-5966-FA70AA9003EE}"/>
              </a:ext>
            </a:extLst>
          </p:cNvPr>
          <p:cNvSpPr>
            <a:spLocks noGrp="1"/>
          </p:cNvSpPr>
          <p:nvPr>
            <p:ph type="title"/>
          </p:nvPr>
        </p:nvSpPr>
        <p:spPr>
          <a:xfrm>
            <a:off x="6374978" y="2230598"/>
            <a:ext cx="5300385"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Footer Placeholder 4">
            <a:extLst>
              <a:ext uri="{FF2B5EF4-FFF2-40B4-BE49-F238E27FC236}">
                <a16:creationId xmlns:a16="http://schemas.microsoft.com/office/drawing/2014/main" id="{8C4C5CDE-6F83-0F41-3512-B8878B40A77A}"/>
              </a:ext>
            </a:extLst>
          </p:cNvPr>
          <p:cNvSpPr txBox="1">
            <a:spLocks/>
          </p:cNvSpPr>
          <p:nvPr userDrawn="1"/>
        </p:nvSpPr>
        <p:spPr>
          <a:xfrm>
            <a:off x="4394718" y="6265941"/>
            <a:ext cx="7555543"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V1.1 © 2024 Commonwealth of Australia, unless otherwise indicated. Creative Commons Attribution 4.0, unless otherwise indicated.</a:t>
            </a:r>
          </a:p>
          <a:p>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10"/>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pic>
        <p:nvPicPr>
          <p:cNvPr id="9" name="Picture 8">
            <a:extLst>
              <a:ext uri="{FF2B5EF4-FFF2-40B4-BE49-F238E27FC236}">
                <a16:creationId xmlns:a16="http://schemas.microsoft.com/office/drawing/2014/main" id="{9542BB08-19F1-B082-CFE5-B8C9DFB9F0F5}"/>
              </a:ext>
            </a:extLst>
          </p:cNvPr>
          <p:cNvPicPr/>
          <p:nvPr userDrawn="1"/>
        </p:nvPicPr>
        <p:blipFill>
          <a:blip r:embed="rId11" cstate="print">
            <a:extLst>
              <a:ext uri="{28A0092B-C50C-407E-A947-70E740481C1C}">
                <a14:useLocalDpi xmlns:a14="http://schemas.microsoft.com/office/drawing/2010/main" val="0"/>
              </a:ext>
            </a:extLst>
          </a:blip>
          <a:stretch>
            <a:fillRect/>
          </a:stretch>
        </p:blipFill>
        <p:spPr>
          <a:xfrm>
            <a:off x="11400465" y="6322503"/>
            <a:ext cx="549796" cy="199390"/>
          </a:xfrm>
          <a:prstGeom prst="rect">
            <a:avLst/>
          </a:prstGeom>
        </p:spPr>
      </p:pic>
      <p:sp>
        <p:nvSpPr>
          <p:cNvPr id="12" name="TextBox 11">
            <a:extLst>
              <a:ext uri="{FF2B5EF4-FFF2-40B4-BE49-F238E27FC236}">
                <a16:creationId xmlns:a16="http://schemas.microsoft.com/office/drawing/2014/main" id="{FA39986E-9505-57C3-72E2-AC64838C145A}"/>
              </a:ext>
            </a:extLst>
          </p:cNvPr>
          <p:cNvSpPr txBox="1"/>
          <p:nvPr userDrawn="1"/>
        </p:nvSpPr>
        <p:spPr>
          <a:xfrm>
            <a:off x="863760" y="5252083"/>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dirty="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Tree>
    <p:custDataLst>
      <p:tags r:id="rId1"/>
    </p:custDataLst>
    <p:extLst>
      <p:ext uri="{BB962C8B-B14F-4D97-AF65-F5344CB8AC3E}">
        <p14:creationId xmlns:p14="http://schemas.microsoft.com/office/powerpoint/2010/main" val="174310057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79B879-3DCA-D546-9182-B786FFC1E9D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88D8D1DC-EB2A-6593-D732-F3901C6C66E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5910011D-44F1-1328-2FD1-5D76060E03A2}"/>
              </a:ext>
            </a:extLst>
          </p:cNvPr>
          <p:cNvSpPr>
            <a:spLocks noGrp="1"/>
          </p:cNvSpPr>
          <p:nvPr>
            <p:ph type="dt" sz="half" idx="10"/>
          </p:nvPr>
        </p:nvSpPr>
        <p:spPr/>
        <p:txBody>
          <a:bodyPr/>
          <a:lstStyle/>
          <a:p>
            <a:fld id="{F5BB134C-3816-43F0-8FA8-470188F6F9A9}" type="datetimeFigureOut">
              <a:rPr lang="en-AU" smtClean="0"/>
              <a:t>16/12/2024</a:t>
            </a:fld>
            <a:endParaRPr lang="en-AU"/>
          </a:p>
        </p:txBody>
      </p:sp>
      <p:sp>
        <p:nvSpPr>
          <p:cNvPr id="5" name="Footer Placeholder 4">
            <a:extLst>
              <a:ext uri="{FF2B5EF4-FFF2-40B4-BE49-F238E27FC236}">
                <a16:creationId xmlns:a16="http://schemas.microsoft.com/office/drawing/2014/main" id="{1D7BC365-3B80-8CB4-A94F-F152E8EC8601}"/>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9A1371BE-6FC7-B4B4-461E-70928261C7CD}"/>
              </a:ext>
            </a:extLst>
          </p:cNvPr>
          <p:cNvSpPr>
            <a:spLocks noGrp="1"/>
          </p:cNvSpPr>
          <p:nvPr>
            <p:ph type="sldNum" sz="quarter" idx="12"/>
          </p:nvPr>
        </p:nvSpPr>
        <p:spPr/>
        <p:txBody>
          <a:bodyPr/>
          <a:lstStyle/>
          <a:p>
            <a:fld id="{83769458-8F59-4246-BFB9-3F764BE3822A}" type="slidenum">
              <a:rPr lang="en-AU" smtClean="0"/>
              <a:t>‹#›</a:t>
            </a:fld>
            <a:endParaRPr lang="en-AU"/>
          </a:p>
        </p:txBody>
      </p:sp>
    </p:spTree>
    <p:extLst>
      <p:ext uri="{BB962C8B-B14F-4D97-AF65-F5344CB8AC3E}">
        <p14:creationId xmlns:p14="http://schemas.microsoft.com/office/powerpoint/2010/main" val="422813873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C53B50-B5F4-B11A-F08E-7D49C388DF83}"/>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549D8C6E-01DC-52CC-E5FC-60FD022E771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426C0ADE-78A2-352D-DBBF-2BC92635AE69}"/>
              </a:ext>
            </a:extLst>
          </p:cNvPr>
          <p:cNvSpPr>
            <a:spLocks noGrp="1"/>
          </p:cNvSpPr>
          <p:nvPr>
            <p:ph type="dt" sz="half" idx="10"/>
          </p:nvPr>
        </p:nvSpPr>
        <p:spPr/>
        <p:txBody>
          <a:bodyPr/>
          <a:lstStyle/>
          <a:p>
            <a:fld id="{F5BB134C-3816-43F0-8FA8-470188F6F9A9}" type="datetimeFigureOut">
              <a:rPr lang="en-AU" smtClean="0"/>
              <a:t>16/12/2024</a:t>
            </a:fld>
            <a:endParaRPr lang="en-AU"/>
          </a:p>
        </p:txBody>
      </p:sp>
      <p:sp>
        <p:nvSpPr>
          <p:cNvPr id="5" name="Footer Placeholder 4">
            <a:extLst>
              <a:ext uri="{FF2B5EF4-FFF2-40B4-BE49-F238E27FC236}">
                <a16:creationId xmlns:a16="http://schemas.microsoft.com/office/drawing/2014/main" id="{223DD627-344D-C629-2911-26A4A89DE5CF}"/>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62FF2EDA-C513-7E91-B127-F2AC859ECD44}"/>
              </a:ext>
            </a:extLst>
          </p:cNvPr>
          <p:cNvSpPr>
            <a:spLocks noGrp="1"/>
          </p:cNvSpPr>
          <p:nvPr>
            <p:ph type="sldNum" sz="quarter" idx="12"/>
          </p:nvPr>
        </p:nvSpPr>
        <p:spPr/>
        <p:txBody>
          <a:bodyPr/>
          <a:lstStyle/>
          <a:p>
            <a:fld id="{83769458-8F59-4246-BFB9-3F764BE3822A}" type="slidenum">
              <a:rPr lang="en-AU" smtClean="0"/>
              <a:t>‹#›</a:t>
            </a:fld>
            <a:endParaRPr lang="en-AU"/>
          </a:p>
        </p:txBody>
      </p:sp>
    </p:spTree>
    <p:extLst>
      <p:ext uri="{BB962C8B-B14F-4D97-AF65-F5344CB8AC3E}">
        <p14:creationId xmlns:p14="http://schemas.microsoft.com/office/powerpoint/2010/main" val="401052276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C5A808-3381-6FDF-2D30-C353B67BAA3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DA57E755-2AE0-EF9A-BDFB-7E7BD0FFB10D}"/>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0475727-FC25-D213-7B41-BBD014B1EA46}"/>
              </a:ext>
            </a:extLst>
          </p:cNvPr>
          <p:cNvSpPr>
            <a:spLocks noGrp="1"/>
          </p:cNvSpPr>
          <p:nvPr>
            <p:ph type="dt" sz="half" idx="10"/>
          </p:nvPr>
        </p:nvSpPr>
        <p:spPr/>
        <p:txBody>
          <a:bodyPr/>
          <a:lstStyle/>
          <a:p>
            <a:fld id="{F5BB134C-3816-43F0-8FA8-470188F6F9A9}" type="datetimeFigureOut">
              <a:rPr lang="en-AU" smtClean="0"/>
              <a:t>16/12/2024</a:t>
            </a:fld>
            <a:endParaRPr lang="en-AU"/>
          </a:p>
        </p:txBody>
      </p:sp>
      <p:sp>
        <p:nvSpPr>
          <p:cNvPr id="5" name="Footer Placeholder 4">
            <a:extLst>
              <a:ext uri="{FF2B5EF4-FFF2-40B4-BE49-F238E27FC236}">
                <a16:creationId xmlns:a16="http://schemas.microsoft.com/office/drawing/2014/main" id="{4ED8C92D-56AF-D7BB-A042-146719C5461A}"/>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733CD811-FFDD-A2F5-1BC2-85A42BD4AB1F}"/>
              </a:ext>
            </a:extLst>
          </p:cNvPr>
          <p:cNvSpPr>
            <a:spLocks noGrp="1"/>
          </p:cNvSpPr>
          <p:nvPr>
            <p:ph type="sldNum" sz="quarter" idx="12"/>
          </p:nvPr>
        </p:nvSpPr>
        <p:spPr/>
        <p:txBody>
          <a:bodyPr/>
          <a:lstStyle/>
          <a:p>
            <a:fld id="{83769458-8F59-4246-BFB9-3F764BE3822A}" type="slidenum">
              <a:rPr lang="en-AU" smtClean="0"/>
              <a:t>‹#›</a:t>
            </a:fld>
            <a:endParaRPr lang="en-AU"/>
          </a:p>
        </p:txBody>
      </p:sp>
    </p:spTree>
    <p:extLst>
      <p:ext uri="{BB962C8B-B14F-4D97-AF65-F5344CB8AC3E}">
        <p14:creationId xmlns:p14="http://schemas.microsoft.com/office/powerpoint/2010/main" val="46670336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177A0-626A-428C-593F-0AFAEC416281}"/>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9E480D70-662E-B005-4A37-DD13B46BAE0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7C843D9D-47E7-D344-7660-AB9421168BF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4786AA41-15E2-D023-8ABC-2CC6A2482870}"/>
              </a:ext>
            </a:extLst>
          </p:cNvPr>
          <p:cNvSpPr>
            <a:spLocks noGrp="1"/>
          </p:cNvSpPr>
          <p:nvPr>
            <p:ph type="dt" sz="half" idx="10"/>
          </p:nvPr>
        </p:nvSpPr>
        <p:spPr/>
        <p:txBody>
          <a:bodyPr/>
          <a:lstStyle/>
          <a:p>
            <a:fld id="{F5BB134C-3816-43F0-8FA8-470188F6F9A9}" type="datetimeFigureOut">
              <a:rPr lang="en-AU" smtClean="0"/>
              <a:t>16/12/2024</a:t>
            </a:fld>
            <a:endParaRPr lang="en-AU"/>
          </a:p>
        </p:txBody>
      </p:sp>
      <p:sp>
        <p:nvSpPr>
          <p:cNvPr id="6" name="Footer Placeholder 5">
            <a:extLst>
              <a:ext uri="{FF2B5EF4-FFF2-40B4-BE49-F238E27FC236}">
                <a16:creationId xmlns:a16="http://schemas.microsoft.com/office/drawing/2014/main" id="{0D3CD8A3-6051-ABDB-23F3-6CE6400212F6}"/>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CC4D42AA-7815-DB11-AC11-B815484F3E18}"/>
              </a:ext>
            </a:extLst>
          </p:cNvPr>
          <p:cNvSpPr>
            <a:spLocks noGrp="1"/>
          </p:cNvSpPr>
          <p:nvPr>
            <p:ph type="sldNum" sz="quarter" idx="12"/>
          </p:nvPr>
        </p:nvSpPr>
        <p:spPr/>
        <p:txBody>
          <a:bodyPr/>
          <a:lstStyle/>
          <a:p>
            <a:fld id="{83769458-8F59-4246-BFB9-3F764BE3822A}" type="slidenum">
              <a:rPr lang="en-AU" smtClean="0"/>
              <a:t>‹#›</a:t>
            </a:fld>
            <a:endParaRPr lang="en-AU"/>
          </a:p>
        </p:txBody>
      </p:sp>
    </p:spTree>
    <p:extLst>
      <p:ext uri="{BB962C8B-B14F-4D97-AF65-F5344CB8AC3E}">
        <p14:creationId xmlns:p14="http://schemas.microsoft.com/office/powerpoint/2010/main" val="30763339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reak after review_Phonemic awareness">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2282443"/>
            <a:ext cx="11292840" cy="2029968"/>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7068100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1704B9-E770-A263-F8AE-96A49AAC797B}"/>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50654386-CC6D-19FD-A13D-77AD152907B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97CD60F-A348-0E2D-B250-3077966E0B4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058AA9F2-E0EF-2045-8AD8-751D1C27B95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334F454-A44A-BA0C-781F-3FDC984050F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B16E6DE4-2C97-287A-4DD0-9321FA9AEA0D}"/>
              </a:ext>
            </a:extLst>
          </p:cNvPr>
          <p:cNvSpPr>
            <a:spLocks noGrp="1"/>
          </p:cNvSpPr>
          <p:nvPr>
            <p:ph type="dt" sz="half" idx="10"/>
          </p:nvPr>
        </p:nvSpPr>
        <p:spPr/>
        <p:txBody>
          <a:bodyPr/>
          <a:lstStyle/>
          <a:p>
            <a:fld id="{F5BB134C-3816-43F0-8FA8-470188F6F9A9}" type="datetimeFigureOut">
              <a:rPr lang="en-AU" smtClean="0"/>
              <a:t>16/12/2024</a:t>
            </a:fld>
            <a:endParaRPr lang="en-AU"/>
          </a:p>
        </p:txBody>
      </p:sp>
      <p:sp>
        <p:nvSpPr>
          <p:cNvPr id="8" name="Footer Placeholder 7">
            <a:extLst>
              <a:ext uri="{FF2B5EF4-FFF2-40B4-BE49-F238E27FC236}">
                <a16:creationId xmlns:a16="http://schemas.microsoft.com/office/drawing/2014/main" id="{D4F38027-2194-C833-3384-AB9504E3215D}"/>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07A09E5A-E8DC-1EA9-EB31-B7BA7D7E0EB4}"/>
              </a:ext>
            </a:extLst>
          </p:cNvPr>
          <p:cNvSpPr>
            <a:spLocks noGrp="1"/>
          </p:cNvSpPr>
          <p:nvPr>
            <p:ph type="sldNum" sz="quarter" idx="12"/>
          </p:nvPr>
        </p:nvSpPr>
        <p:spPr/>
        <p:txBody>
          <a:bodyPr/>
          <a:lstStyle/>
          <a:p>
            <a:fld id="{83769458-8F59-4246-BFB9-3F764BE3822A}" type="slidenum">
              <a:rPr lang="en-AU" smtClean="0"/>
              <a:t>‹#›</a:t>
            </a:fld>
            <a:endParaRPr lang="en-AU"/>
          </a:p>
        </p:txBody>
      </p:sp>
    </p:spTree>
    <p:extLst>
      <p:ext uri="{BB962C8B-B14F-4D97-AF65-F5344CB8AC3E}">
        <p14:creationId xmlns:p14="http://schemas.microsoft.com/office/powerpoint/2010/main" val="244862397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3C09ED-4822-EBEE-B3E7-68E4218A5BE0}"/>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814F641B-BAE0-FC7A-DD97-7C5B55228E17}"/>
              </a:ext>
            </a:extLst>
          </p:cNvPr>
          <p:cNvSpPr>
            <a:spLocks noGrp="1"/>
          </p:cNvSpPr>
          <p:nvPr>
            <p:ph type="dt" sz="half" idx="10"/>
          </p:nvPr>
        </p:nvSpPr>
        <p:spPr/>
        <p:txBody>
          <a:bodyPr/>
          <a:lstStyle/>
          <a:p>
            <a:fld id="{F5BB134C-3816-43F0-8FA8-470188F6F9A9}" type="datetimeFigureOut">
              <a:rPr lang="en-AU" smtClean="0"/>
              <a:t>16/12/2024</a:t>
            </a:fld>
            <a:endParaRPr lang="en-AU"/>
          </a:p>
        </p:txBody>
      </p:sp>
      <p:sp>
        <p:nvSpPr>
          <p:cNvPr id="4" name="Footer Placeholder 3">
            <a:extLst>
              <a:ext uri="{FF2B5EF4-FFF2-40B4-BE49-F238E27FC236}">
                <a16:creationId xmlns:a16="http://schemas.microsoft.com/office/drawing/2014/main" id="{1BF34965-7D49-20F7-E364-7A731755AFA0}"/>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5367910C-F235-E867-8FED-7198597ADB75}"/>
              </a:ext>
            </a:extLst>
          </p:cNvPr>
          <p:cNvSpPr>
            <a:spLocks noGrp="1"/>
          </p:cNvSpPr>
          <p:nvPr>
            <p:ph type="sldNum" sz="quarter" idx="12"/>
          </p:nvPr>
        </p:nvSpPr>
        <p:spPr/>
        <p:txBody>
          <a:bodyPr/>
          <a:lstStyle/>
          <a:p>
            <a:fld id="{83769458-8F59-4246-BFB9-3F764BE3822A}" type="slidenum">
              <a:rPr lang="en-AU" smtClean="0"/>
              <a:t>‹#›</a:t>
            </a:fld>
            <a:endParaRPr lang="en-AU"/>
          </a:p>
        </p:txBody>
      </p:sp>
    </p:spTree>
    <p:extLst>
      <p:ext uri="{BB962C8B-B14F-4D97-AF65-F5344CB8AC3E}">
        <p14:creationId xmlns:p14="http://schemas.microsoft.com/office/powerpoint/2010/main" val="120464800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49B7FDC-5CA2-DA9A-353E-0631FE7B8BB7}"/>
              </a:ext>
            </a:extLst>
          </p:cNvPr>
          <p:cNvSpPr>
            <a:spLocks noGrp="1"/>
          </p:cNvSpPr>
          <p:nvPr>
            <p:ph type="dt" sz="half" idx="10"/>
          </p:nvPr>
        </p:nvSpPr>
        <p:spPr/>
        <p:txBody>
          <a:bodyPr/>
          <a:lstStyle/>
          <a:p>
            <a:fld id="{F5BB134C-3816-43F0-8FA8-470188F6F9A9}" type="datetimeFigureOut">
              <a:rPr lang="en-AU" smtClean="0"/>
              <a:t>16/12/2024</a:t>
            </a:fld>
            <a:endParaRPr lang="en-AU"/>
          </a:p>
        </p:txBody>
      </p:sp>
      <p:sp>
        <p:nvSpPr>
          <p:cNvPr id="3" name="Footer Placeholder 2">
            <a:extLst>
              <a:ext uri="{FF2B5EF4-FFF2-40B4-BE49-F238E27FC236}">
                <a16:creationId xmlns:a16="http://schemas.microsoft.com/office/drawing/2014/main" id="{0ED867D6-EBD4-8A53-DF3C-DB21B744098E}"/>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62C6AE32-0BAB-9BAF-E5E6-085B24E80181}"/>
              </a:ext>
            </a:extLst>
          </p:cNvPr>
          <p:cNvSpPr>
            <a:spLocks noGrp="1"/>
          </p:cNvSpPr>
          <p:nvPr>
            <p:ph type="sldNum" sz="quarter" idx="12"/>
          </p:nvPr>
        </p:nvSpPr>
        <p:spPr/>
        <p:txBody>
          <a:bodyPr/>
          <a:lstStyle/>
          <a:p>
            <a:fld id="{83769458-8F59-4246-BFB9-3F764BE3822A}" type="slidenum">
              <a:rPr lang="en-AU" smtClean="0"/>
              <a:t>‹#›</a:t>
            </a:fld>
            <a:endParaRPr lang="en-AU"/>
          </a:p>
        </p:txBody>
      </p:sp>
    </p:spTree>
    <p:extLst>
      <p:ext uri="{BB962C8B-B14F-4D97-AF65-F5344CB8AC3E}">
        <p14:creationId xmlns:p14="http://schemas.microsoft.com/office/powerpoint/2010/main" val="93167520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8C5F07-6990-B453-951C-230F0FEDBE7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0BF95240-F836-6D25-A39B-EBD01DBBEDF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18EF0DAD-081B-F44D-1EB4-B5770CE6E6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8F6679-A8E3-F441-84C5-3DE333706EE7}"/>
              </a:ext>
            </a:extLst>
          </p:cNvPr>
          <p:cNvSpPr>
            <a:spLocks noGrp="1"/>
          </p:cNvSpPr>
          <p:nvPr>
            <p:ph type="dt" sz="half" idx="10"/>
          </p:nvPr>
        </p:nvSpPr>
        <p:spPr/>
        <p:txBody>
          <a:bodyPr/>
          <a:lstStyle/>
          <a:p>
            <a:fld id="{F5BB134C-3816-43F0-8FA8-470188F6F9A9}" type="datetimeFigureOut">
              <a:rPr lang="en-AU" smtClean="0"/>
              <a:t>16/12/2024</a:t>
            </a:fld>
            <a:endParaRPr lang="en-AU"/>
          </a:p>
        </p:txBody>
      </p:sp>
      <p:sp>
        <p:nvSpPr>
          <p:cNvPr id="6" name="Footer Placeholder 5">
            <a:extLst>
              <a:ext uri="{FF2B5EF4-FFF2-40B4-BE49-F238E27FC236}">
                <a16:creationId xmlns:a16="http://schemas.microsoft.com/office/drawing/2014/main" id="{804E2A89-1231-CA5B-4F93-7B722069EB96}"/>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A320F1F5-69C5-7CA1-679F-433C76E0399C}"/>
              </a:ext>
            </a:extLst>
          </p:cNvPr>
          <p:cNvSpPr>
            <a:spLocks noGrp="1"/>
          </p:cNvSpPr>
          <p:nvPr>
            <p:ph type="sldNum" sz="quarter" idx="12"/>
          </p:nvPr>
        </p:nvSpPr>
        <p:spPr/>
        <p:txBody>
          <a:bodyPr/>
          <a:lstStyle/>
          <a:p>
            <a:fld id="{83769458-8F59-4246-BFB9-3F764BE3822A}" type="slidenum">
              <a:rPr lang="en-AU" smtClean="0"/>
              <a:t>‹#›</a:t>
            </a:fld>
            <a:endParaRPr lang="en-AU"/>
          </a:p>
        </p:txBody>
      </p:sp>
    </p:spTree>
    <p:extLst>
      <p:ext uri="{BB962C8B-B14F-4D97-AF65-F5344CB8AC3E}">
        <p14:creationId xmlns:p14="http://schemas.microsoft.com/office/powerpoint/2010/main" val="255523379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9376FF-8489-428B-4922-5E73B4FA7F6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FE3C6A4A-5C75-E95A-1F5A-941BE164C35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99D4F533-6244-2C8C-CA88-9FFC666BA6F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3192778-502E-E947-C86B-6B9F433302C9}"/>
              </a:ext>
            </a:extLst>
          </p:cNvPr>
          <p:cNvSpPr>
            <a:spLocks noGrp="1"/>
          </p:cNvSpPr>
          <p:nvPr>
            <p:ph type="dt" sz="half" idx="10"/>
          </p:nvPr>
        </p:nvSpPr>
        <p:spPr/>
        <p:txBody>
          <a:bodyPr/>
          <a:lstStyle/>
          <a:p>
            <a:fld id="{F5BB134C-3816-43F0-8FA8-470188F6F9A9}" type="datetimeFigureOut">
              <a:rPr lang="en-AU" smtClean="0"/>
              <a:t>16/12/2024</a:t>
            </a:fld>
            <a:endParaRPr lang="en-AU"/>
          </a:p>
        </p:txBody>
      </p:sp>
      <p:sp>
        <p:nvSpPr>
          <p:cNvPr id="6" name="Footer Placeholder 5">
            <a:extLst>
              <a:ext uri="{FF2B5EF4-FFF2-40B4-BE49-F238E27FC236}">
                <a16:creationId xmlns:a16="http://schemas.microsoft.com/office/drawing/2014/main" id="{FFC05BC2-AC11-D868-46F0-DE4C41BD9498}"/>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88E84601-9F99-09FA-AA9E-2D228634F280}"/>
              </a:ext>
            </a:extLst>
          </p:cNvPr>
          <p:cNvSpPr>
            <a:spLocks noGrp="1"/>
          </p:cNvSpPr>
          <p:nvPr>
            <p:ph type="sldNum" sz="quarter" idx="12"/>
          </p:nvPr>
        </p:nvSpPr>
        <p:spPr/>
        <p:txBody>
          <a:bodyPr/>
          <a:lstStyle/>
          <a:p>
            <a:fld id="{83769458-8F59-4246-BFB9-3F764BE3822A}" type="slidenum">
              <a:rPr lang="en-AU" smtClean="0"/>
              <a:t>‹#›</a:t>
            </a:fld>
            <a:endParaRPr lang="en-AU"/>
          </a:p>
        </p:txBody>
      </p:sp>
    </p:spTree>
    <p:extLst>
      <p:ext uri="{BB962C8B-B14F-4D97-AF65-F5344CB8AC3E}">
        <p14:creationId xmlns:p14="http://schemas.microsoft.com/office/powerpoint/2010/main" val="93783011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36C63A-D57F-5775-6190-67855BF850B1}"/>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57DE5C90-A9F6-D8B2-B375-0DACE32F615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9A0F6E3C-BA52-8B36-BC72-D51FA550F7A3}"/>
              </a:ext>
            </a:extLst>
          </p:cNvPr>
          <p:cNvSpPr>
            <a:spLocks noGrp="1"/>
          </p:cNvSpPr>
          <p:nvPr>
            <p:ph type="dt" sz="half" idx="10"/>
          </p:nvPr>
        </p:nvSpPr>
        <p:spPr/>
        <p:txBody>
          <a:bodyPr/>
          <a:lstStyle/>
          <a:p>
            <a:fld id="{F5BB134C-3816-43F0-8FA8-470188F6F9A9}" type="datetimeFigureOut">
              <a:rPr lang="en-AU" smtClean="0"/>
              <a:t>16/12/2024</a:t>
            </a:fld>
            <a:endParaRPr lang="en-AU"/>
          </a:p>
        </p:txBody>
      </p:sp>
      <p:sp>
        <p:nvSpPr>
          <p:cNvPr id="5" name="Footer Placeholder 4">
            <a:extLst>
              <a:ext uri="{FF2B5EF4-FFF2-40B4-BE49-F238E27FC236}">
                <a16:creationId xmlns:a16="http://schemas.microsoft.com/office/drawing/2014/main" id="{00DB1E0F-7B6D-A7A7-73EA-7D48B771CEDA}"/>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4AB88B6F-7183-150E-EAF9-09651D5B2096}"/>
              </a:ext>
            </a:extLst>
          </p:cNvPr>
          <p:cNvSpPr>
            <a:spLocks noGrp="1"/>
          </p:cNvSpPr>
          <p:nvPr>
            <p:ph type="sldNum" sz="quarter" idx="12"/>
          </p:nvPr>
        </p:nvSpPr>
        <p:spPr/>
        <p:txBody>
          <a:bodyPr/>
          <a:lstStyle/>
          <a:p>
            <a:fld id="{83769458-8F59-4246-BFB9-3F764BE3822A}" type="slidenum">
              <a:rPr lang="en-AU" smtClean="0"/>
              <a:t>‹#›</a:t>
            </a:fld>
            <a:endParaRPr lang="en-AU"/>
          </a:p>
        </p:txBody>
      </p:sp>
    </p:spTree>
    <p:extLst>
      <p:ext uri="{BB962C8B-B14F-4D97-AF65-F5344CB8AC3E}">
        <p14:creationId xmlns:p14="http://schemas.microsoft.com/office/powerpoint/2010/main" val="88276522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C8E9F4D-FAFA-B7CC-F04E-73D7A834C55D}"/>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EAE893AD-7E1A-8CEB-9442-D8BDA8074AF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EE3272D0-6B51-332F-F5E3-3282E6CC50EA}"/>
              </a:ext>
            </a:extLst>
          </p:cNvPr>
          <p:cNvSpPr>
            <a:spLocks noGrp="1"/>
          </p:cNvSpPr>
          <p:nvPr>
            <p:ph type="dt" sz="half" idx="10"/>
          </p:nvPr>
        </p:nvSpPr>
        <p:spPr/>
        <p:txBody>
          <a:bodyPr/>
          <a:lstStyle/>
          <a:p>
            <a:fld id="{F5BB134C-3816-43F0-8FA8-470188F6F9A9}" type="datetimeFigureOut">
              <a:rPr lang="en-AU" smtClean="0"/>
              <a:t>16/12/2024</a:t>
            </a:fld>
            <a:endParaRPr lang="en-AU"/>
          </a:p>
        </p:txBody>
      </p:sp>
      <p:sp>
        <p:nvSpPr>
          <p:cNvPr id="5" name="Footer Placeholder 4">
            <a:extLst>
              <a:ext uri="{FF2B5EF4-FFF2-40B4-BE49-F238E27FC236}">
                <a16:creationId xmlns:a16="http://schemas.microsoft.com/office/drawing/2014/main" id="{C1CFFCB6-6694-08B6-8EFC-E9F0F0B1E045}"/>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6CFE7904-09D4-2522-DF4F-8E71F798D2F5}"/>
              </a:ext>
            </a:extLst>
          </p:cNvPr>
          <p:cNvSpPr>
            <a:spLocks noGrp="1"/>
          </p:cNvSpPr>
          <p:nvPr>
            <p:ph type="sldNum" sz="quarter" idx="12"/>
          </p:nvPr>
        </p:nvSpPr>
        <p:spPr/>
        <p:txBody>
          <a:bodyPr/>
          <a:lstStyle/>
          <a:p>
            <a:fld id="{83769458-8F59-4246-BFB9-3F764BE3822A}" type="slidenum">
              <a:rPr lang="en-AU" smtClean="0"/>
              <a:t>‹#›</a:t>
            </a:fld>
            <a:endParaRPr lang="en-AU"/>
          </a:p>
        </p:txBody>
      </p:sp>
    </p:spTree>
    <p:extLst>
      <p:ext uri="{BB962C8B-B14F-4D97-AF65-F5344CB8AC3E}">
        <p14:creationId xmlns:p14="http://schemas.microsoft.com/office/powerpoint/2010/main" val="151249321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Open Slide 1:1">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DDDC7318-3562-1B42-9883-CEBCD7CF4B15}"/>
              </a:ext>
            </a:extLst>
          </p:cNvPr>
          <p:cNvPicPr>
            <a:picLocks noChangeAspect="1"/>
          </p:cNvPicPr>
          <p:nvPr userDrawn="1"/>
        </p:nvPicPr>
        <p:blipFill>
          <a:blip r:embed="rId6" r:link="rId7">
            <a:extLst>
              <a:ext uri="{28A0092B-C50C-407E-A947-70E740481C1C}">
                <a14:useLocalDpi xmlns:a14="http://schemas.microsoft.com/office/drawing/2010/main" val="0"/>
              </a:ext>
            </a:extLst>
          </a:blip>
          <a:srcRect/>
          <a:stretch>
            <a:fillRect/>
          </a:stretch>
        </p:blipFill>
        <p:spPr>
          <a:xfrm>
            <a:off x="6283497" y="437601"/>
            <a:ext cx="5547360" cy="711199"/>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776AAA"/>
                </a:solidFill>
                <a:latin typeface="Calibri" panose="020F0502020204030204" pitchFamily="34" charset="0"/>
                <a:cs typeface="Calibri" panose="020F0502020204030204" pitchFamily="34" charset="0"/>
              </a:rPr>
              <a:t>Lesson 1</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2</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0" y="5149442"/>
            <a:ext cx="6900014"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Download </a:t>
            </a:r>
            <a:r>
              <a:rPr lang="en-US" sz="2000" u="sng">
                <a:solidFill>
                  <a:srgbClr val="0E1E42"/>
                </a:solidFill>
                <a:latin typeface="Calibri" panose="020F0502020204030204" pitchFamily="34" charset="0"/>
                <a:ea typeface="Verdana" panose="020B0604030504040204" pitchFamily="34" charset="0"/>
                <a:cs typeface="Calibri" panose="020F0502020204030204" pitchFamily="34" charset="0"/>
              </a:rPr>
              <a:t>student sheet</a:t>
            </a: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 </a:t>
            </a:r>
          </a:p>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14" name="Group 13">
            <a:extLst>
              <a:ext uri="{FF2B5EF4-FFF2-40B4-BE49-F238E27FC236}">
                <a16:creationId xmlns:a16="http://schemas.microsoft.com/office/drawing/2014/main" id="{FDBD7615-EC58-50DE-C4A6-C8315717DB1D}"/>
              </a:ext>
            </a:extLst>
          </p:cNvPr>
          <p:cNvGrpSpPr/>
          <p:nvPr userDrawn="1"/>
        </p:nvGrpSpPr>
        <p:grpSpPr>
          <a:xfrm>
            <a:off x="324326" y="6265941"/>
            <a:ext cx="11625935" cy="365125"/>
            <a:chOff x="324326" y="6265941"/>
            <a:chExt cx="11625935" cy="365125"/>
          </a:xfrm>
        </p:grpSpPr>
        <p:sp>
          <p:nvSpPr>
            <p:cNvPr id="7" name="Footer Placeholder 4">
              <a:extLst>
                <a:ext uri="{FF2B5EF4-FFF2-40B4-BE49-F238E27FC236}">
                  <a16:creationId xmlns:a16="http://schemas.microsoft.com/office/drawing/2014/main" id="{A75FCD5C-F6AC-D7FC-22AB-936493E48F40}"/>
                </a:ext>
              </a:extLst>
            </p:cNvPr>
            <p:cNvSpPr txBox="1">
              <a:spLocks/>
            </p:cNvSpPr>
            <p:nvPr userDrawn="1"/>
          </p:nvSpPr>
          <p:spPr>
            <a:xfrm>
              <a:off x="324326" y="6265941"/>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r>
                <a:rPr lang="en-AU" sz="1000">
                  <a:latin typeface="Calibri" panose="020F0502020204030204" pitchFamily="34" charset="0"/>
                  <a:ea typeface="Verdana" panose="020B0604030504040204" pitchFamily="34" charset="0"/>
                  <a:cs typeface="Calibri" panose="020F0502020204030204" pitchFamily="34" charset="0"/>
                </a:rPr>
                <a:t> Access web version: [url]</a:t>
              </a:r>
            </a:p>
          </p:txBody>
        </p:sp>
        <p:pic>
          <p:nvPicPr>
            <p:cNvPr id="10" name="Picture 9">
              <a:extLst>
                <a:ext uri="{FF2B5EF4-FFF2-40B4-BE49-F238E27FC236}">
                  <a16:creationId xmlns:a16="http://schemas.microsoft.com/office/drawing/2014/main" id="{A55F2FC8-96E8-3E39-8AB7-69D19D76A69A}"/>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grpSp>
      <p:sp>
        <p:nvSpPr>
          <p:cNvPr id="28" name="Text Placeholder 2">
            <a:extLst>
              <a:ext uri="{FF2B5EF4-FFF2-40B4-BE49-F238E27FC236}">
                <a16:creationId xmlns:a16="http://schemas.microsoft.com/office/drawing/2014/main" id="{89C2BF87-D31E-246E-25BD-A4424B41BFD7}"/>
              </a:ext>
            </a:extLst>
          </p:cNvPr>
          <p:cNvSpPr>
            <a:spLocks noGrp="1"/>
          </p:cNvSpPr>
          <p:nvPr>
            <p:ph type="body" idx="12"/>
          </p:nvPr>
        </p:nvSpPr>
        <p:spPr>
          <a:xfrm>
            <a:off x="6374978" y="3005621"/>
            <a:ext cx="5300385" cy="498249"/>
          </a:xfrm>
        </p:spPr>
        <p:txBody>
          <a:bodyPr anchor="t" anchorCtr="0">
            <a:noAutofit/>
          </a:bodyPr>
          <a:lstStyle>
            <a:lvl1pPr marL="0" indent="0" algn="ctr">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A916B2F5-8C17-0136-9A7B-35E44DDA8A00}"/>
              </a:ext>
            </a:extLst>
          </p:cNvPr>
          <p:cNvSpPr>
            <a:spLocks noGrp="1"/>
          </p:cNvSpPr>
          <p:nvPr>
            <p:ph type="body" idx="13"/>
          </p:nvPr>
        </p:nvSpPr>
        <p:spPr>
          <a:xfrm>
            <a:off x="573325" y="3000916"/>
            <a:ext cx="5230844" cy="1420090"/>
          </a:xfrm>
        </p:spPr>
        <p:txBody>
          <a:bodyPr anchor="t" anchorCtr="0">
            <a:normAutofit/>
          </a:bodyPr>
          <a:lstStyle>
            <a:lvl1pPr marL="0" indent="0" algn="ctr">
              <a:lnSpc>
                <a:spcPct val="100000"/>
              </a:lnSpc>
              <a:spcBef>
                <a:spcPts val="0"/>
              </a:spcBef>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4" name="Text Placeholder 2">
            <a:extLst>
              <a:ext uri="{FF2B5EF4-FFF2-40B4-BE49-F238E27FC236}">
                <a16:creationId xmlns:a16="http://schemas.microsoft.com/office/drawing/2014/main" id="{76CFC348-1144-2B32-A227-1FF9204868EE}"/>
              </a:ext>
            </a:extLst>
          </p:cNvPr>
          <p:cNvSpPr>
            <a:spLocks noGrp="1"/>
          </p:cNvSpPr>
          <p:nvPr>
            <p:ph type="body" idx="14"/>
          </p:nvPr>
        </p:nvSpPr>
        <p:spPr>
          <a:xfrm>
            <a:off x="6374978" y="3691713"/>
            <a:ext cx="5300385" cy="498249"/>
          </a:xfrm>
        </p:spPr>
        <p:txBody>
          <a:bodyPr anchor="t" anchorCtr="0">
            <a:noAutofit/>
          </a:bodyPr>
          <a:lstStyle>
            <a:lvl1pPr marL="0" indent="0" algn="ctr">
              <a:buNone/>
              <a:defRPr sz="3600" b="1">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37" name="Group 36">
            <a:extLst>
              <a:ext uri="{FF2B5EF4-FFF2-40B4-BE49-F238E27FC236}">
                <a16:creationId xmlns:a16="http://schemas.microsoft.com/office/drawing/2014/main" id="{E66DA372-1D73-7199-A278-098D757C920F}"/>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9" name="Subtitle 2">
            <a:extLst>
              <a:ext uri="{FF2B5EF4-FFF2-40B4-BE49-F238E27FC236}">
                <a16:creationId xmlns:a16="http://schemas.microsoft.com/office/drawing/2014/main" id="{15BFB4AB-A491-90E5-519C-EBE413DBBDCE}"/>
              </a:ext>
            </a:extLst>
          </p:cNvPr>
          <p:cNvSpPr>
            <a:spLocks noGrp="1"/>
          </p:cNvSpPr>
          <p:nvPr>
            <p:ph type="subTitle" idx="11"/>
          </p:nvPr>
        </p:nvSpPr>
        <p:spPr>
          <a:xfrm>
            <a:off x="573325" y="2262714"/>
            <a:ext cx="5230844" cy="513813"/>
          </a:xfrm>
        </p:spPr>
        <p:txBody>
          <a:bodyPr anchor="ctr" anchorCtr="0">
            <a:noAutofit/>
          </a:bodyPr>
          <a:lstStyle>
            <a:lvl1pPr marL="0" indent="0" algn="ctr">
              <a:lnSpc>
                <a:spcPct val="70000"/>
              </a:lnSpc>
              <a:buNone/>
              <a:defRPr sz="3600" b="1" i="0">
                <a:solidFill>
                  <a:schemeClr val="bg1"/>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7" name="Title 1">
            <a:extLst>
              <a:ext uri="{FF2B5EF4-FFF2-40B4-BE49-F238E27FC236}">
                <a16:creationId xmlns:a16="http://schemas.microsoft.com/office/drawing/2014/main" id="{09CB324C-AB80-7B80-5966-FA70AA9003EE}"/>
              </a:ext>
            </a:extLst>
          </p:cNvPr>
          <p:cNvSpPr>
            <a:spLocks noGrp="1"/>
          </p:cNvSpPr>
          <p:nvPr>
            <p:ph type="title"/>
          </p:nvPr>
        </p:nvSpPr>
        <p:spPr>
          <a:xfrm>
            <a:off x="6374978" y="2230598"/>
            <a:ext cx="5300385"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42020420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094E97-5EF0-A827-2CD2-3A0326898D9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C1783458-5E69-0C90-B658-49598BD06B6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244679BE-30FC-109E-2204-0299118940DF}"/>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5" name="Footer Placeholder 4">
            <a:extLst>
              <a:ext uri="{FF2B5EF4-FFF2-40B4-BE49-F238E27FC236}">
                <a16:creationId xmlns:a16="http://schemas.microsoft.com/office/drawing/2014/main" id="{C38E9843-4048-BE23-101B-DB7AD0E80971}"/>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69499B6D-BDE3-6E37-307D-C7DF2B3EEE39}"/>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320330364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22B2BC-36BD-96E3-9807-B3C92B25B888}"/>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42F4E0D4-3E0F-5A18-7811-11F16371CAC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143D20C6-7339-940A-81F1-12E30160AA8E}"/>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5" name="Footer Placeholder 4">
            <a:extLst>
              <a:ext uri="{FF2B5EF4-FFF2-40B4-BE49-F238E27FC236}">
                <a16:creationId xmlns:a16="http://schemas.microsoft.com/office/drawing/2014/main" id="{813A6F28-6CC0-D77B-D538-E529F239755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654D0AD0-21F1-8407-4842-DD3C61D0F08B}"/>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16402101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I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F19807C-B1C3-734D-9F17-4D75EC9A7FE6}"/>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Teacher outline">
            <a:extLst>
              <a:ext uri="{FF2B5EF4-FFF2-40B4-BE49-F238E27FC236}">
                <a16:creationId xmlns:a16="http://schemas.microsoft.com/office/drawing/2014/main" id="{88A7AD0F-0917-F04B-9898-26BA7E5B036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2" name="Rounded Rectangle 10">
            <a:extLst>
              <a:ext uri="{FF2B5EF4-FFF2-40B4-BE49-F238E27FC236}">
                <a16:creationId xmlns:a16="http://schemas.microsoft.com/office/drawing/2014/main" id="{B2850FBF-F75E-2A93-A740-818EF2929273}"/>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0978D11D-368F-0284-D8C6-A7E90F8B5FA9}"/>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4" name="Rectangle: Rounded Corners 3">
            <a:extLst>
              <a:ext uri="{FF2B5EF4-FFF2-40B4-BE49-F238E27FC236}">
                <a16:creationId xmlns:a16="http://schemas.microsoft.com/office/drawing/2014/main" id="{3DDE2C13-4951-0D0D-2478-618B9DFA36C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25277592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D8E43E-BDDD-2153-23B7-5EE70881981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2E54935B-B8EF-DA5F-27F1-86091A59F84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1CA6F07-608F-A6ED-923B-C52A71DF910E}"/>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5" name="Footer Placeholder 4">
            <a:extLst>
              <a:ext uri="{FF2B5EF4-FFF2-40B4-BE49-F238E27FC236}">
                <a16:creationId xmlns:a16="http://schemas.microsoft.com/office/drawing/2014/main" id="{23A2C150-A858-19B2-9504-11637C410E5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1B3841F8-E0B0-45AE-D19F-BBC5818FD0F4}"/>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21384459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D0BB63-5119-133A-C518-386F14320C8A}"/>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8A2E9BE8-20C4-0D4A-295F-914E0534B06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4C450F11-F94C-E372-EB30-C198907B784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B28AD9BB-90EA-0467-B0C5-C39100BE77B8}"/>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6" name="Footer Placeholder 5">
            <a:extLst>
              <a:ext uri="{FF2B5EF4-FFF2-40B4-BE49-F238E27FC236}">
                <a16:creationId xmlns:a16="http://schemas.microsoft.com/office/drawing/2014/main" id="{7FED85E6-7331-295F-A8E3-C94D4199F751}"/>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31C01694-3CC0-238C-DDAB-DB01C2BCC5E9}"/>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315136899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0626F7-0C38-ABC2-870B-DD6835F54DDD}"/>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5C2669C2-5ABB-E864-EC94-5A4B025EFB1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8B930F6-1C27-FAB7-9E36-07145674E66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4B62C58E-96FF-BD1F-DF8C-A848B270FE7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A1AD22C-3370-F7E4-8643-E03712835F4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24AFB354-2172-3D61-D11C-EF934F22CD21}"/>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8" name="Footer Placeholder 7">
            <a:extLst>
              <a:ext uri="{FF2B5EF4-FFF2-40B4-BE49-F238E27FC236}">
                <a16:creationId xmlns:a16="http://schemas.microsoft.com/office/drawing/2014/main" id="{2DDEBAC0-CB44-4A5A-9FB4-E7A934E3A56C}"/>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9BEC5CCC-E60D-7C67-AA43-06A4439A4728}"/>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88507076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7E6B31-5C32-7A50-2FC2-0B64CF521639}"/>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F9441438-BD6C-D4F4-477A-C04DCAF330B6}"/>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4" name="Footer Placeholder 3">
            <a:extLst>
              <a:ext uri="{FF2B5EF4-FFF2-40B4-BE49-F238E27FC236}">
                <a16:creationId xmlns:a16="http://schemas.microsoft.com/office/drawing/2014/main" id="{BF3C1517-78CB-9A37-373D-3A1DEF653238}"/>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C14C5FF1-A429-5814-BA59-6F7BB0FF46A7}"/>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7857199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30533F3-6E08-1A83-F476-73C825F511FC}"/>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3" name="Footer Placeholder 2">
            <a:extLst>
              <a:ext uri="{FF2B5EF4-FFF2-40B4-BE49-F238E27FC236}">
                <a16:creationId xmlns:a16="http://schemas.microsoft.com/office/drawing/2014/main" id="{BC25C3AA-ABAB-1802-4687-D7D22F425535}"/>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9BE64B89-3608-F572-E534-A7EFB6063370}"/>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54362320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6F810B-0990-E078-6EC6-08782C2C10D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4043B9C0-B7F2-2098-A9EB-945442AC1BB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A3D05631-50FD-0610-68A6-3D47D233560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E83480E-A85A-E36B-F164-5680A9302ABF}"/>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6" name="Footer Placeholder 5">
            <a:extLst>
              <a:ext uri="{FF2B5EF4-FFF2-40B4-BE49-F238E27FC236}">
                <a16:creationId xmlns:a16="http://schemas.microsoft.com/office/drawing/2014/main" id="{4384CB2E-DA36-8EC8-1AC4-FE427E98C0C1}"/>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A26558F5-87D5-51F5-9D91-F7724C5C7291}"/>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393427167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A2954E-2759-9931-2FE3-8E386635999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34BA4E8F-6EEC-DFDC-9E33-CFCC4DB2B34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6635C912-71DC-D60D-0235-E652010B6B9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031FB5C-4712-AC96-A0B4-BAEFD62FFBED}"/>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6" name="Footer Placeholder 5">
            <a:extLst>
              <a:ext uri="{FF2B5EF4-FFF2-40B4-BE49-F238E27FC236}">
                <a16:creationId xmlns:a16="http://schemas.microsoft.com/office/drawing/2014/main" id="{B30F9C74-063F-C573-D5E5-6651BA74E4FA}"/>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F73DC0D8-B837-FFA7-F47C-5CB303670613}"/>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123172729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2AC659-3148-4F5D-18F9-CA7496F05AE1}"/>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D128CD6B-63A4-3E56-7896-39CDEB03666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AFC79FFE-C109-CB0D-36B4-007804FCE58C}"/>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5" name="Footer Placeholder 4">
            <a:extLst>
              <a:ext uri="{FF2B5EF4-FFF2-40B4-BE49-F238E27FC236}">
                <a16:creationId xmlns:a16="http://schemas.microsoft.com/office/drawing/2014/main" id="{BA8AA104-8B01-4902-6E18-6D4FFAAD9F11}"/>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B658D9AE-8336-F13B-4E0D-0625E55BA6C9}"/>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397549289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344E76A-FACD-5908-03D4-6E7FE74EAAD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A81EF4F6-1A22-342A-85C5-AE4D82033BD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C8D597D8-3255-135C-AF96-8658703BEB8F}"/>
              </a:ext>
            </a:extLst>
          </p:cNvPr>
          <p:cNvSpPr>
            <a:spLocks noGrp="1"/>
          </p:cNvSpPr>
          <p:nvPr>
            <p:ph type="dt" sz="half" idx="10"/>
          </p:nvPr>
        </p:nvSpPr>
        <p:spPr/>
        <p:txBody>
          <a:bodyPr/>
          <a:lstStyle/>
          <a:p>
            <a:fld id="{E7A0BAF1-D6A1-4EF8-8625-6AEE847D87E6}" type="datetimeFigureOut">
              <a:rPr lang="en-AU" smtClean="0"/>
              <a:t>16/12/2024</a:t>
            </a:fld>
            <a:endParaRPr lang="en-AU"/>
          </a:p>
        </p:txBody>
      </p:sp>
      <p:sp>
        <p:nvSpPr>
          <p:cNvPr id="5" name="Footer Placeholder 4">
            <a:extLst>
              <a:ext uri="{FF2B5EF4-FFF2-40B4-BE49-F238E27FC236}">
                <a16:creationId xmlns:a16="http://schemas.microsoft.com/office/drawing/2014/main" id="{6DB75B0A-E505-E4D0-E0A4-DE0480EFE078}"/>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17D1F917-5524-E480-966F-C18AD86D7DE3}"/>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416209435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Break after review_Phonemic awareness">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DADC2942-D2F8-7BB5-FCD6-711D9B6EDA55}"/>
              </a:ext>
            </a:extLst>
          </p:cNvPr>
          <p:cNvSpPr txBox="1">
            <a:spLocks/>
          </p:cNvSpPr>
          <p:nvPr userDrawn="1"/>
        </p:nvSpPr>
        <p:spPr>
          <a:xfrm>
            <a:off x="1852394" y="1400532"/>
            <a:ext cx="6184387" cy="11172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200" b="1">
                <a:solidFill>
                  <a:srgbClr val="0E1E42"/>
                </a:solidFill>
                <a:latin typeface="Tenorite" pitchFamily="2" charset="0"/>
                <a:ea typeface="Verdana" panose="020B0604030504040204" pitchFamily="34" charset="0"/>
                <a:cs typeface="Verdana" panose="020B0604030504040204" pitchFamily="34" charset="0"/>
              </a:rPr>
              <a:t>End of review</a:t>
            </a:r>
            <a:endParaRPr lang="en-AU" sz="7200" b="1">
              <a:solidFill>
                <a:srgbClr val="0E1E42"/>
              </a:solidFill>
              <a:latin typeface="Tenorite" pitchFamily="2" charset="0"/>
              <a:ea typeface="Verdana" panose="020B0604030504040204" pitchFamily="34" charset="0"/>
              <a:cs typeface="Verdana" panose="020B0604030504040204" pitchFamily="34" charset="0"/>
            </a:endParaRPr>
          </a:p>
        </p:txBody>
      </p:sp>
      <p:sp>
        <p:nvSpPr>
          <p:cNvPr id="5" name="TextBox 4">
            <a:extLst>
              <a:ext uri="{FF2B5EF4-FFF2-40B4-BE49-F238E27FC236}">
                <a16:creationId xmlns:a16="http://schemas.microsoft.com/office/drawing/2014/main" id="{328A0629-A1CE-A850-5D4E-530B51E6CAE5}"/>
              </a:ext>
            </a:extLst>
          </p:cNvPr>
          <p:cNvSpPr txBox="1"/>
          <p:nvPr userDrawn="1"/>
        </p:nvSpPr>
        <p:spPr>
          <a:xfrm>
            <a:off x="3912042" y="4180949"/>
            <a:ext cx="8279955" cy="1117229"/>
          </a:xfrm>
          <a:prstGeom prst="rect">
            <a:avLst/>
          </a:prstGeom>
          <a:noFill/>
          <a:ln>
            <a:noFill/>
          </a:ln>
        </p:spPr>
        <p:txBody>
          <a:bodyPr vert="horz" wrap="square" lIns="91440" tIns="45720" rIns="91440" bIns="45720" rtlCol="0" anchor="t">
            <a:spAutoFit/>
          </a:bodyPr>
          <a:lstStyle>
            <a:defPPr>
              <a:defRPr lang="en-US"/>
            </a:defPPr>
            <a:lvl1pPr indent="0" algn="ctr">
              <a:lnSpc>
                <a:spcPct val="90000"/>
              </a:lnSpc>
              <a:spcBef>
                <a:spcPts val="1000"/>
              </a:spcBef>
              <a:buFont typeface="Arial" panose="020B0604020202020204" pitchFamily="34" charset="0"/>
              <a:buNone/>
              <a:defRPr sz="7200" b="1">
                <a:solidFill>
                  <a:srgbClr val="0E1E42"/>
                </a:solidFill>
                <a:latin typeface="Tenorite" pitchFamily="2" charset="0"/>
                <a:ea typeface="Verdana" panose="020B0604030504040204" pitchFamily="34" charset="0"/>
                <a:cs typeface="Verdana" panose="020B0604030504040204" pitchFamily="34" charset="0"/>
              </a:defRPr>
            </a:lvl1pPr>
            <a:lvl2pPr indent="0" algn="ctr">
              <a:lnSpc>
                <a:spcPct val="90000"/>
              </a:lnSpc>
              <a:spcBef>
                <a:spcPts val="500"/>
              </a:spcBef>
              <a:buFont typeface="Arial" panose="020B0604020202020204" pitchFamily="34" charset="0"/>
              <a:buNone/>
              <a:defRPr sz="2000"/>
            </a:lvl2pPr>
            <a:lvl3pPr indent="0" algn="ctr">
              <a:lnSpc>
                <a:spcPct val="90000"/>
              </a:lnSpc>
              <a:spcBef>
                <a:spcPts val="500"/>
              </a:spcBef>
              <a:buFont typeface="Arial" panose="020B0604020202020204" pitchFamily="34" charset="0"/>
              <a:buNone/>
            </a:lvl3pPr>
            <a:lvl4pPr indent="0" algn="ctr">
              <a:lnSpc>
                <a:spcPct val="90000"/>
              </a:lnSpc>
              <a:spcBef>
                <a:spcPts val="500"/>
              </a:spcBef>
              <a:buFont typeface="Arial" panose="020B0604020202020204" pitchFamily="34" charset="0"/>
              <a:buNone/>
              <a:defRPr sz="1600"/>
            </a:lvl4pPr>
            <a:lvl5pPr indent="0" algn="ctr">
              <a:lnSpc>
                <a:spcPct val="90000"/>
              </a:lnSpc>
              <a:spcBef>
                <a:spcPts val="500"/>
              </a:spcBef>
              <a:buFont typeface="Arial" panose="020B0604020202020204" pitchFamily="34" charset="0"/>
              <a:buNone/>
              <a:defRPr sz="1600"/>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pPr algn="l"/>
            <a:r>
              <a:rPr lang="en-US">
                <a:solidFill>
                  <a:schemeClr val="bg1"/>
                </a:solidFill>
              </a:rPr>
              <a:t>Start of SSP lesson</a:t>
            </a:r>
            <a:endParaRPr lang="en-AU">
              <a:solidFill>
                <a:schemeClr val="bg1"/>
              </a:solidFill>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Tree>
    <p:extLst>
      <p:ext uri="{BB962C8B-B14F-4D97-AF65-F5344CB8AC3E}">
        <p14:creationId xmlns:p14="http://schemas.microsoft.com/office/powerpoint/2010/main" val="25523534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We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3" name="Rounded Rectangle 12">
            <a:extLst>
              <a:ext uri="{FF2B5EF4-FFF2-40B4-BE49-F238E27FC236}">
                <a16:creationId xmlns:a16="http://schemas.microsoft.com/office/drawing/2014/main" id="{4FC49093-5500-8547-BEBF-F0821F289D1F}"/>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Classroom outline">
            <a:extLst>
              <a:ext uri="{FF2B5EF4-FFF2-40B4-BE49-F238E27FC236}">
                <a16:creationId xmlns:a16="http://schemas.microsoft.com/office/drawing/2014/main" id="{66C89964-908F-9A4A-ABBD-C3BC468ADEF6}"/>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
        <p:nvSpPr>
          <p:cNvPr id="2" name="Rounded Rectangle 10">
            <a:extLst>
              <a:ext uri="{FF2B5EF4-FFF2-40B4-BE49-F238E27FC236}">
                <a16:creationId xmlns:a16="http://schemas.microsoft.com/office/drawing/2014/main" id="{50F9DAD7-0014-AEC2-FBB7-7A63F477C0D8}"/>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C9327C1D-9126-9596-7901-10C412F8718C}"/>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3" name="Rectangle: Rounded Corners 2">
            <a:extLst>
              <a:ext uri="{FF2B5EF4-FFF2-40B4-BE49-F238E27FC236}">
                <a16:creationId xmlns:a16="http://schemas.microsoft.com/office/drawing/2014/main" id="{0FB97A74-D186-7780-3380-4C9680C6FE7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6505835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I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121674" y="248271"/>
            <a:ext cx="688952" cy="688952"/>
          </a:xfrm>
          <a:prstGeom prst="rect">
            <a:avLst/>
          </a:prstGeom>
        </p:spPr>
      </p:pic>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3" name="Rounded Rectangle 10">
            <a:extLst>
              <a:ext uri="{FF2B5EF4-FFF2-40B4-BE49-F238E27FC236}">
                <a16:creationId xmlns:a16="http://schemas.microsoft.com/office/drawing/2014/main" id="{CF004CF2-CF9E-4D61-1954-410F046296EE}"/>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BF6A1559-2914-BA71-B52D-EA37382A3579}"/>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2" name="Rectangle: Rounded Corners 1">
            <a:extLst>
              <a:ext uri="{FF2B5EF4-FFF2-40B4-BE49-F238E27FC236}">
                <a16:creationId xmlns:a16="http://schemas.microsoft.com/office/drawing/2014/main" id="{0DE4B475-6306-2F51-3C6B-E2284647B016}"/>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8142284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We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2" name="Rounded Rectangle 10">
            <a:extLst>
              <a:ext uri="{FF2B5EF4-FFF2-40B4-BE49-F238E27FC236}">
                <a16:creationId xmlns:a16="http://schemas.microsoft.com/office/drawing/2014/main" id="{A0CE6C4A-F404-5053-CD26-484699FEE223}"/>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EFB015D6-297D-E608-5076-F1B522EDBAE3}"/>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F70E093A-7E88-2106-BFA9-85A8CE3724DB}"/>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77590250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theme" Target="../theme/theme1.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theme" Target="../theme/theme2.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theme" Target="../theme/theme3.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666965261"/>
      </p:ext>
    </p:extLst>
  </p:cSld>
  <p:clrMap bg1="lt1" tx1="dk1" bg2="lt2" tx2="dk2" accent1="accent1" accent2="accent2" accent3="accent3" accent4="accent4" accent5="accent5" accent6="accent6" hlink="hlink" folHlink="folHlink"/>
  <p:sldLayoutIdLst>
    <p:sldLayoutId id="2147483790" r:id="rId1"/>
    <p:sldLayoutId id="2147483767" r:id="rId2"/>
    <p:sldLayoutId id="2147483768" r:id="rId3"/>
    <p:sldLayoutId id="2147483769" r:id="rId4"/>
    <p:sldLayoutId id="2147483793" r:id="rId5"/>
    <p:sldLayoutId id="2147483770" r:id="rId6"/>
    <p:sldLayoutId id="2147483771" r:id="rId7"/>
    <p:sldLayoutId id="2147483772" r:id="rId8"/>
    <p:sldLayoutId id="2147483773" r:id="rId9"/>
    <p:sldLayoutId id="2147483774" r:id="rId10"/>
    <p:sldLayoutId id="2147483775" r:id="rId11"/>
    <p:sldLayoutId id="2147483789" r:id="rId12"/>
    <p:sldLayoutId id="2147483795" r:id="rId13"/>
    <p:sldLayoutId id="2147483796" r:id="rId14"/>
    <p:sldLayoutId id="2147483797" r:id="rId15"/>
    <p:sldLayoutId id="2147483777" r:id="rId16"/>
    <p:sldLayoutId id="2147483779" r:id="rId17"/>
    <p:sldLayoutId id="2147483799" r:id="rId18"/>
    <p:sldLayoutId id="2147483798" r:id="rId19"/>
    <p:sldLayoutId id="2147483780" r:id="rId20"/>
    <p:sldLayoutId id="2147483781" r:id="rId21"/>
    <p:sldLayoutId id="2147483792" r:id="rId22"/>
    <p:sldLayoutId id="2147483794" r:id="rId23"/>
    <p:sldLayoutId id="2147483782" r:id="rId24"/>
    <p:sldLayoutId id="2147483783" r:id="rId25"/>
    <p:sldLayoutId id="2147483784" r:id="rId26"/>
    <p:sldLayoutId id="2147483785" r:id="rId27"/>
    <p:sldLayoutId id="2147483786" r:id="rId28"/>
    <p:sldLayoutId id="2147483787" r:id="rId29"/>
    <p:sldLayoutId id="2147483649" r:id="rId30"/>
    <p:sldLayoutId id="2147483671" r:id="rId31"/>
    <p:sldLayoutId id="2147483689" r:id="rId32"/>
    <p:sldLayoutId id="2147483672" r:id="rId33"/>
    <p:sldLayoutId id="2147483695" r:id="rId34"/>
    <p:sldLayoutId id="2147483697" r:id="rId35"/>
    <p:sldLayoutId id="2147483698" r:id="rId36"/>
    <p:sldLayoutId id="2147483690" r:id="rId37"/>
    <p:sldLayoutId id="2147483699" r:id="rId38"/>
    <p:sldLayoutId id="2147483691" r:id="rId39"/>
    <p:sldLayoutId id="2147483692" r:id="rId40"/>
    <p:sldLayoutId id="2147483693" r:id="rId41"/>
    <p:sldLayoutId id="2147483694" r:id="rId42"/>
    <p:sldLayoutId id="2147483759" r:id="rId43"/>
    <p:sldLayoutId id="2147483760" r:id="rId44"/>
    <p:sldLayoutId id="2147483800" r:id="rId4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ED3FB3-A949-9621-37BB-4F7FC986C69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1E15CA2A-C9AB-61BB-29FB-FB3AB6B4F4A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F7EC05B1-A306-2DFB-DC60-6653B159223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5BB134C-3816-43F0-8FA8-470188F6F9A9}" type="datetimeFigureOut">
              <a:rPr lang="en-AU" smtClean="0"/>
              <a:t>16/12/2024</a:t>
            </a:fld>
            <a:endParaRPr lang="en-AU"/>
          </a:p>
        </p:txBody>
      </p:sp>
      <p:sp>
        <p:nvSpPr>
          <p:cNvPr id="5" name="Footer Placeholder 4">
            <a:extLst>
              <a:ext uri="{FF2B5EF4-FFF2-40B4-BE49-F238E27FC236}">
                <a16:creationId xmlns:a16="http://schemas.microsoft.com/office/drawing/2014/main" id="{6468DA7B-8FFA-A473-D326-C0E50E0FC12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AU"/>
          </a:p>
        </p:txBody>
      </p:sp>
      <p:sp>
        <p:nvSpPr>
          <p:cNvPr id="6" name="Slide Number Placeholder 5">
            <a:extLst>
              <a:ext uri="{FF2B5EF4-FFF2-40B4-BE49-F238E27FC236}">
                <a16:creationId xmlns:a16="http://schemas.microsoft.com/office/drawing/2014/main" id="{BB0665B7-300F-250D-A1CD-29563A3E8E3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3769458-8F59-4246-BFB9-3F764BE3822A}" type="slidenum">
              <a:rPr lang="en-AU" smtClean="0"/>
              <a:t>‹#›</a:t>
            </a:fld>
            <a:endParaRPr lang="en-AU"/>
          </a:p>
        </p:txBody>
      </p:sp>
    </p:spTree>
    <p:extLst>
      <p:ext uri="{BB962C8B-B14F-4D97-AF65-F5344CB8AC3E}">
        <p14:creationId xmlns:p14="http://schemas.microsoft.com/office/powerpoint/2010/main" val="1851432026"/>
      </p:ext>
    </p:extLst>
  </p:cSld>
  <p:clrMap bg1="lt1" tx1="dk1" bg2="lt2" tx2="dk2" accent1="accent1" accent2="accent2" accent3="accent3" accent4="accent4" accent5="accent5" accent6="accent6" hlink="hlink" folHlink="folHlink"/>
  <p:sldLayoutIdLst>
    <p:sldLayoutId id="2147483802" r:id="rId1"/>
    <p:sldLayoutId id="2147483803" r:id="rId2"/>
    <p:sldLayoutId id="2147483804" r:id="rId3"/>
    <p:sldLayoutId id="2147483805" r:id="rId4"/>
    <p:sldLayoutId id="2147483806" r:id="rId5"/>
    <p:sldLayoutId id="2147483807" r:id="rId6"/>
    <p:sldLayoutId id="2147483808" r:id="rId7"/>
    <p:sldLayoutId id="2147483809" r:id="rId8"/>
    <p:sldLayoutId id="2147483810" r:id="rId9"/>
    <p:sldLayoutId id="2147483811" r:id="rId10"/>
    <p:sldLayoutId id="2147483812" r:id="rId11"/>
    <p:sldLayoutId id="214748381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BCFA614-08FE-968A-5543-EEA682A88D2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BE57D635-8C59-F048-A93D-3E7C8574703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6F05C389-EC88-642A-F570-76D4DFDC491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7A0BAF1-D6A1-4EF8-8625-6AEE847D87E6}" type="datetimeFigureOut">
              <a:rPr lang="en-AU" smtClean="0"/>
              <a:t>16/12/2024</a:t>
            </a:fld>
            <a:endParaRPr lang="en-AU"/>
          </a:p>
        </p:txBody>
      </p:sp>
      <p:sp>
        <p:nvSpPr>
          <p:cNvPr id="5" name="Footer Placeholder 4">
            <a:extLst>
              <a:ext uri="{FF2B5EF4-FFF2-40B4-BE49-F238E27FC236}">
                <a16:creationId xmlns:a16="http://schemas.microsoft.com/office/drawing/2014/main" id="{21DA4433-B073-4D4B-963F-81C3E40F91A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AU"/>
          </a:p>
        </p:txBody>
      </p:sp>
      <p:sp>
        <p:nvSpPr>
          <p:cNvPr id="6" name="Slide Number Placeholder 5">
            <a:extLst>
              <a:ext uri="{FF2B5EF4-FFF2-40B4-BE49-F238E27FC236}">
                <a16:creationId xmlns:a16="http://schemas.microsoft.com/office/drawing/2014/main" id="{3C5326E6-716F-CB97-4CD5-74BE9023912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EE064F2-FF32-49DE-831C-6F9C310B16F6}" type="slidenum">
              <a:rPr lang="en-AU" smtClean="0"/>
              <a:t>‹#›</a:t>
            </a:fld>
            <a:endParaRPr lang="en-AU"/>
          </a:p>
        </p:txBody>
      </p:sp>
    </p:spTree>
    <p:extLst>
      <p:ext uri="{BB962C8B-B14F-4D97-AF65-F5344CB8AC3E}">
        <p14:creationId xmlns:p14="http://schemas.microsoft.com/office/powerpoint/2010/main" val="252816297"/>
      </p:ext>
    </p:extLst>
  </p:cSld>
  <p:clrMap bg1="lt1" tx1="dk1" bg2="lt2" tx2="dk2" accent1="accent1" accent2="accent2" accent3="accent3" accent4="accent4" accent5="accent5" accent6="accent6" hlink="hlink" folHlink="folHlink"/>
  <p:sldLayoutIdLst>
    <p:sldLayoutId id="2147483815" r:id="rId1"/>
    <p:sldLayoutId id="2147483816" r:id="rId2"/>
    <p:sldLayoutId id="2147483817" r:id="rId3"/>
    <p:sldLayoutId id="2147483818" r:id="rId4"/>
    <p:sldLayoutId id="2147483819" r:id="rId5"/>
    <p:sldLayoutId id="2147483820" r:id="rId6"/>
    <p:sldLayoutId id="2147483821" r:id="rId7"/>
    <p:sldLayoutId id="2147483822" r:id="rId8"/>
    <p:sldLayoutId id="2147483823" r:id="rId9"/>
    <p:sldLayoutId id="2147483824" r:id="rId10"/>
    <p:sldLayoutId id="2147483825" r:id="rId11"/>
    <p:sldLayoutId id="214748382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5.xml"/></Relationships>
</file>

<file path=ppt/slides/_rels/slide1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38.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9.xml"/></Relationships>
</file>

<file path=ppt/slides/_rels/slide1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2.xml"/><Relationship Id="rId1" Type="http://schemas.openxmlformats.org/officeDocument/2006/relationships/slideLayout" Target="../slideLayouts/slideLayout17.xml"/><Relationship Id="rId4" Type="http://schemas.openxmlformats.org/officeDocument/2006/relationships/image" Target="../media/image43.svg"/></Relationships>
</file>

<file path=ppt/slides/_rels/slide1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3.xml"/><Relationship Id="rId1" Type="http://schemas.openxmlformats.org/officeDocument/2006/relationships/slideLayout" Target="../slideLayouts/slideLayout19.xml"/><Relationship Id="rId4" Type="http://schemas.openxmlformats.org/officeDocument/2006/relationships/image" Target="../media/image43.sv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3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6.xml"/><Relationship Id="rId1" Type="http://schemas.openxmlformats.org/officeDocument/2006/relationships/tags" Target="../tags/tag3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3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xml"/><Relationship Id="rId1" Type="http://schemas.openxmlformats.org/officeDocument/2006/relationships/tags" Target="../tags/tag36.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37.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8.xml"/><Relationship Id="rId1" Type="http://schemas.openxmlformats.org/officeDocument/2006/relationships/tags" Target="../tags/tag38.xml"/></Relationships>
</file>

<file path=ppt/slides/_rels/slide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8.xml"/><Relationship Id="rId1" Type="http://schemas.openxmlformats.org/officeDocument/2006/relationships/tags" Target="../tags/tag39.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8.xml"/><Relationship Id="rId1" Type="http://schemas.openxmlformats.org/officeDocument/2006/relationships/tags" Target="../tags/tag40.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9.xml"/><Relationship Id="rId1" Type="http://schemas.openxmlformats.org/officeDocument/2006/relationships/tags" Target="../tags/tag4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9.xml"/><Relationship Id="rId1" Type="http://schemas.openxmlformats.org/officeDocument/2006/relationships/tags" Target="../tags/tag4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9.xml"/><Relationship Id="rId1" Type="http://schemas.openxmlformats.org/officeDocument/2006/relationships/tags" Target="../tags/tag4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0.xml"/><Relationship Id="rId1" Type="http://schemas.openxmlformats.org/officeDocument/2006/relationships/tags" Target="../tags/tag44.xml"/><Relationship Id="rId4" Type="http://schemas.openxmlformats.org/officeDocument/2006/relationships/image" Target="../media/image50.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0.xml"/><Relationship Id="rId1" Type="http://schemas.openxmlformats.org/officeDocument/2006/relationships/tags" Target="../tags/tag45.xml"/><Relationship Id="rId5" Type="http://schemas.openxmlformats.org/officeDocument/2006/relationships/image" Target="../media/image51.png"/><Relationship Id="rId4" Type="http://schemas.openxmlformats.org/officeDocument/2006/relationships/image" Target="../media/image50.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0.xml"/><Relationship Id="rId1" Type="http://schemas.openxmlformats.org/officeDocument/2006/relationships/tags" Target="../tags/tag46.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2.xml"/><Relationship Id="rId1" Type="http://schemas.openxmlformats.org/officeDocument/2006/relationships/tags" Target="../tags/tag47.xml"/><Relationship Id="rId4" Type="http://schemas.openxmlformats.org/officeDocument/2006/relationships/image" Target="../media/image51.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2.xml"/><Relationship Id="rId1" Type="http://schemas.openxmlformats.org/officeDocument/2006/relationships/tags" Target="../tags/tag48.xml"/><Relationship Id="rId5" Type="http://schemas.openxmlformats.org/officeDocument/2006/relationships/image" Target="../media/image52.png"/><Relationship Id="rId4" Type="http://schemas.openxmlformats.org/officeDocument/2006/relationships/image" Target="../media/image51.png"/></Relationships>
</file>

<file path=ppt/slides/_rels/slide3.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3.xml"/><Relationship Id="rId1" Type="http://schemas.openxmlformats.org/officeDocument/2006/relationships/slideLayout" Target="../slideLayouts/slideLayout2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2.xml"/><Relationship Id="rId1" Type="http://schemas.openxmlformats.org/officeDocument/2006/relationships/tags" Target="../tags/tag49.xml"/><Relationship Id="rId6" Type="http://schemas.openxmlformats.org/officeDocument/2006/relationships/image" Target="../media/image50.png"/><Relationship Id="rId5" Type="http://schemas.openxmlformats.org/officeDocument/2006/relationships/image" Target="../media/image52.png"/><Relationship Id="rId4" Type="http://schemas.openxmlformats.org/officeDocument/2006/relationships/image" Target="../media/image51.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8.xml"/><Relationship Id="rId1" Type="http://schemas.openxmlformats.org/officeDocument/2006/relationships/tags" Target="../tags/tag50.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9.xml"/><Relationship Id="rId1" Type="http://schemas.openxmlformats.org/officeDocument/2006/relationships/tags" Target="../tags/tag51.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6.xml"/><Relationship Id="rId1" Type="http://schemas.openxmlformats.org/officeDocument/2006/relationships/tags" Target="../tags/tag52.xml"/><Relationship Id="rId5" Type="http://schemas.openxmlformats.org/officeDocument/2006/relationships/image" Target="../media/image38.svg"/><Relationship Id="rId4" Type="http://schemas.openxmlformats.org/officeDocument/2006/relationships/image" Target="../media/image37.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2.xml"/><Relationship Id="rId1" Type="http://schemas.openxmlformats.org/officeDocument/2006/relationships/tags" Target="../tags/tag53.xml"/><Relationship Id="rId5" Type="http://schemas.openxmlformats.org/officeDocument/2006/relationships/image" Target="../media/image38.svg"/><Relationship Id="rId4" Type="http://schemas.openxmlformats.org/officeDocument/2006/relationships/image" Target="../media/image37.png"/></Relationships>
</file>

<file path=ppt/slides/_rels/slide35.xml.rels><?xml version="1.0" encoding="UTF-8" standalone="yes"?>
<Relationships xmlns="http://schemas.openxmlformats.org/package/2006/relationships"><Relationship Id="rId8" Type="http://schemas.openxmlformats.org/officeDocument/2006/relationships/image" Target="../media/image54.svg"/><Relationship Id="rId3" Type="http://schemas.openxmlformats.org/officeDocument/2006/relationships/notesSlide" Target="../notesSlides/notesSlide35.xml"/><Relationship Id="rId7" Type="http://schemas.openxmlformats.org/officeDocument/2006/relationships/image" Target="../media/image53.png"/><Relationship Id="rId12" Type="http://schemas.openxmlformats.org/officeDocument/2006/relationships/image" Target="../media/image15.svg"/><Relationship Id="rId2" Type="http://schemas.openxmlformats.org/officeDocument/2006/relationships/slideLayout" Target="../slideLayouts/slideLayout39.xml"/><Relationship Id="rId1" Type="http://schemas.openxmlformats.org/officeDocument/2006/relationships/tags" Target="../tags/tag54.xml"/><Relationship Id="rId6" Type="http://schemas.openxmlformats.org/officeDocument/2006/relationships/image" Target="../media/image51.png"/><Relationship Id="rId11" Type="http://schemas.openxmlformats.org/officeDocument/2006/relationships/image" Target="../media/image14.png"/><Relationship Id="rId5" Type="http://schemas.openxmlformats.org/officeDocument/2006/relationships/image" Target="../media/image50.png"/><Relationship Id="rId10" Type="http://schemas.openxmlformats.org/officeDocument/2006/relationships/image" Target="../media/image17.svg"/><Relationship Id="rId4" Type="http://schemas.openxmlformats.org/officeDocument/2006/relationships/image" Target="../media/image52.png"/><Relationship Id="rId9" Type="http://schemas.openxmlformats.org/officeDocument/2006/relationships/image" Target="../media/image16.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0.xml"/><Relationship Id="rId1" Type="http://schemas.openxmlformats.org/officeDocument/2006/relationships/tags" Target="../tags/tag55.xml"/><Relationship Id="rId4" Type="http://schemas.openxmlformats.org/officeDocument/2006/relationships/image" Target="../media/image55.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7" Type="http://schemas.openxmlformats.org/officeDocument/2006/relationships/image" Target="../media/image59.svg"/><Relationship Id="rId2" Type="http://schemas.openxmlformats.org/officeDocument/2006/relationships/slideLayout" Target="../slideLayouts/slideLayout21.xml"/><Relationship Id="rId1" Type="http://schemas.openxmlformats.org/officeDocument/2006/relationships/tags" Target="../tags/tag56.xml"/><Relationship Id="rId6" Type="http://schemas.openxmlformats.org/officeDocument/2006/relationships/image" Target="../media/image58.png"/><Relationship Id="rId5" Type="http://schemas.openxmlformats.org/officeDocument/2006/relationships/image" Target="../media/image57.svg"/><Relationship Id="rId4" Type="http://schemas.openxmlformats.org/officeDocument/2006/relationships/image" Target="../media/image56.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5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38.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7.xml"/><Relationship Id="rId1" Type="http://schemas.openxmlformats.org/officeDocument/2006/relationships/slideLayout" Target="../slideLayouts/slideLayout13.xml"/><Relationship Id="rId5" Type="http://schemas.openxmlformats.org/officeDocument/2006/relationships/image" Target="../media/image41.png"/><Relationship Id="rId4" Type="http://schemas.openxmlformats.org/officeDocument/2006/relationships/image" Target="../media/image40.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p:txBody>
          <a:bodyPr/>
          <a:lstStyle/>
          <a:p>
            <a:r>
              <a:rPr lang="en-US" sz="3600" b="1"/>
              <a:t>Explicit teaching</a:t>
            </a:r>
            <a:endParaRPr lang="en-US"/>
          </a:p>
        </p:txBody>
      </p:sp>
      <p:sp>
        <p:nvSpPr>
          <p:cNvPr id="5" name="Subtitle 4">
            <a:extLst>
              <a:ext uri="{FF2B5EF4-FFF2-40B4-BE49-F238E27FC236}">
                <a16:creationId xmlns:a16="http://schemas.microsoft.com/office/drawing/2014/main" id="{4D63DF55-0F69-AF36-CD74-DB192D4FA7FC}"/>
              </a:ext>
            </a:extLst>
          </p:cNvPr>
          <p:cNvSpPr>
            <a:spLocks noGrp="1"/>
          </p:cNvSpPr>
          <p:nvPr>
            <p:ph type="subTitle" idx="11"/>
          </p:nvPr>
        </p:nvSpPr>
        <p:spPr/>
        <p:txBody>
          <a:bodyPr/>
          <a:lstStyle/>
          <a:p>
            <a:r>
              <a:rPr lang="en-US"/>
              <a:t>Review</a:t>
            </a:r>
          </a:p>
        </p:txBody>
      </p:sp>
      <p:sp>
        <p:nvSpPr>
          <p:cNvPr id="3" name="Text Placeholder 2">
            <a:extLst>
              <a:ext uri="{FF2B5EF4-FFF2-40B4-BE49-F238E27FC236}">
                <a16:creationId xmlns:a16="http://schemas.microsoft.com/office/drawing/2014/main" id="{79CFB367-4EE0-DB50-0437-A4E59AE596D4}"/>
              </a:ext>
            </a:extLst>
          </p:cNvPr>
          <p:cNvSpPr>
            <a:spLocks noGrp="1"/>
          </p:cNvSpPr>
          <p:nvPr>
            <p:ph type="body" idx="13"/>
          </p:nvPr>
        </p:nvSpPr>
        <p:spPr/>
        <p:txBody>
          <a:bodyPr>
            <a:normAutofit/>
          </a:bodyPr>
          <a:lstStyle/>
          <a:p>
            <a:pPr algn="ctr"/>
            <a:r>
              <a:rPr lang="en-US" sz="4000">
                <a:solidFill>
                  <a:srgbClr val="0E1E42"/>
                </a:solidFill>
              </a:rPr>
              <a:t>s   a   t   p   i   n</a:t>
            </a:r>
          </a:p>
          <a:p>
            <a:pPr algn="ctr"/>
            <a:r>
              <a:rPr lang="en-US" sz="4000">
                <a:solidFill>
                  <a:srgbClr val="0E1E42"/>
                </a:solidFill>
              </a:rPr>
              <a:t>I   a   is   the</a:t>
            </a:r>
          </a:p>
        </p:txBody>
      </p:sp>
      <p:sp>
        <p:nvSpPr>
          <p:cNvPr id="2" name="Text Placeholder 1">
            <a:extLst>
              <a:ext uri="{FF2B5EF4-FFF2-40B4-BE49-F238E27FC236}">
                <a16:creationId xmlns:a16="http://schemas.microsoft.com/office/drawing/2014/main" id="{1231462D-637C-A61E-8AE1-061F1B9FFFA4}"/>
              </a:ext>
            </a:extLst>
          </p:cNvPr>
          <p:cNvSpPr>
            <a:spLocks noGrp="1"/>
          </p:cNvSpPr>
          <p:nvPr>
            <p:ph type="body" idx="12"/>
          </p:nvPr>
        </p:nvSpPr>
        <p:spPr/>
        <p:txBody>
          <a:bodyPr/>
          <a:lstStyle/>
          <a:p>
            <a:r>
              <a:rPr lang="en-US" sz="3200">
                <a:solidFill>
                  <a:srgbClr val="0E1E42"/>
                </a:solidFill>
              </a:rPr>
              <a:t>SSP lesson</a:t>
            </a:r>
          </a:p>
        </p:txBody>
      </p:sp>
      <p:sp>
        <p:nvSpPr>
          <p:cNvPr id="4" name="Text Placeholder 3">
            <a:extLst>
              <a:ext uri="{FF2B5EF4-FFF2-40B4-BE49-F238E27FC236}">
                <a16:creationId xmlns:a16="http://schemas.microsoft.com/office/drawing/2014/main" id="{B659DB08-7D8E-1082-B82B-1E2F333A9A4B}"/>
              </a:ext>
            </a:extLst>
          </p:cNvPr>
          <p:cNvSpPr>
            <a:spLocks noGrp="1"/>
          </p:cNvSpPr>
          <p:nvPr>
            <p:ph type="body" idx="14"/>
          </p:nvPr>
        </p:nvSpPr>
        <p:spPr/>
        <p:txBody>
          <a:bodyPr>
            <a:noAutofit/>
          </a:bodyPr>
          <a:lstStyle/>
          <a:p>
            <a:r>
              <a:rPr lang="en-US" sz="4800" b="1">
                <a:solidFill>
                  <a:srgbClr val="0E1E42"/>
                </a:solidFill>
              </a:rPr>
              <a:t>m says /m/</a:t>
            </a:r>
            <a:endParaRPr lang="en-AU" sz="4800" b="1">
              <a:solidFill>
                <a:srgbClr val="0E1E42"/>
              </a:solidFill>
            </a:endParaRP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DB3E0E2-A5D7-B272-24A2-9357792B0D85}"/>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10 Review</a:t>
            </a:r>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
        <p:nvSpPr>
          <p:cNvPr id="20" name="AutoShape 2" descr="Pencil outline">
            <a:extLst>
              <a:ext uri="{FF2B5EF4-FFF2-40B4-BE49-F238E27FC236}">
                <a16:creationId xmlns:a16="http://schemas.microsoft.com/office/drawing/2014/main" id="{2D0EE3DF-EB96-895F-ABBB-C1A2707052BF}"/>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19715525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C01C0A-2960-080E-EE56-1EB8FE042DF0}"/>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11 End of review</a:t>
            </a:r>
          </a:p>
        </p:txBody>
      </p:sp>
      <p:sp>
        <p:nvSpPr>
          <p:cNvPr id="20" name="AutoShape 2" descr="End of review. Start of SSP lesson">
            <a:extLst>
              <a:ext uri="{FF2B5EF4-FFF2-40B4-BE49-F238E27FC236}">
                <a16:creationId xmlns:a16="http://schemas.microsoft.com/office/drawing/2014/main" id="{2D0EE3DF-EB96-895F-ABBB-C1A2707052BF}"/>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929591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005514-CB40-6A07-42EE-1592B397DA01}"/>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12 Phonemic awareness</a:t>
            </a:r>
          </a:p>
        </p:txBody>
      </p:sp>
      <p:pic>
        <p:nvPicPr>
          <p:cNvPr id="3" name="Graphic 2" descr="Robot with solid fill">
            <a:extLst>
              <a:ext uri="{FF2B5EF4-FFF2-40B4-BE49-F238E27FC236}">
                <a16:creationId xmlns:a16="http://schemas.microsoft.com/office/drawing/2014/main" id="{F08C63C2-8C72-CA7C-5D65-BA1E22EB2E8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136800" y="1714500"/>
            <a:ext cx="3476229" cy="3476229"/>
          </a:xfrm>
          <a:prstGeom prst="rect">
            <a:avLst/>
          </a:prstGeom>
        </p:spPr>
      </p:pic>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19219103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340FD3-FFD6-1547-E79F-360D28188657}"/>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13 Phonemic awareness</a:t>
            </a:r>
          </a:p>
        </p:txBody>
      </p:sp>
      <p:pic>
        <p:nvPicPr>
          <p:cNvPr id="3" name="Graphic 2" descr="Robot with solid fill">
            <a:extLst>
              <a:ext uri="{FF2B5EF4-FFF2-40B4-BE49-F238E27FC236}">
                <a16:creationId xmlns:a16="http://schemas.microsoft.com/office/drawing/2014/main" id="{67D8B963-712A-3E2B-4B7E-71EB0082088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136800" y="1714500"/>
            <a:ext cx="3476229" cy="3476229"/>
          </a:xfrm>
          <a:prstGeom prst="rect">
            <a:avLst/>
          </a:prstGeom>
        </p:spPr>
      </p:pic>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3244469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8D2800-3160-3147-9A2B-78AEC50945B6}"/>
              </a:ext>
            </a:extLst>
          </p:cNvPr>
          <p:cNvSpPr>
            <a:spLocks noGrp="1"/>
          </p:cNvSpPr>
          <p:nvPr>
            <p:ph type="title"/>
          </p:nvPr>
        </p:nvSpPr>
        <p:spPr/>
        <p:txBody>
          <a:bodyPr/>
          <a:lstStyle/>
          <a:p>
            <a:r>
              <a:rPr lang="en-US">
                <a:solidFill>
                  <a:srgbClr val="0E1E42"/>
                </a:solidFill>
              </a:rPr>
              <a:t>Learning intention</a:t>
            </a:r>
          </a:p>
        </p:txBody>
      </p:sp>
      <p:sp>
        <p:nvSpPr>
          <p:cNvPr id="3" name="Subtitle 2">
            <a:extLst>
              <a:ext uri="{FF2B5EF4-FFF2-40B4-BE49-F238E27FC236}">
                <a16:creationId xmlns:a16="http://schemas.microsoft.com/office/drawing/2014/main" id="{08C71E8F-868B-F248-BC52-8AE045F1A487}"/>
              </a:ext>
            </a:extLst>
          </p:cNvPr>
          <p:cNvSpPr>
            <a:spLocks noGrp="1"/>
          </p:cNvSpPr>
          <p:nvPr>
            <p:ph type="subTitle" idx="11"/>
          </p:nvPr>
        </p:nvSpPr>
        <p:spPr/>
        <p:txBody>
          <a:bodyPr>
            <a:normAutofit/>
          </a:bodyPr>
          <a:lstStyle/>
          <a:p>
            <a:r>
              <a:rPr lang="en-US">
                <a:solidFill>
                  <a:srgbClr val="0E1E42"/>
                </a:solidFill>
              </a:rPr>
              <a:t>Success criteria</a:t>
            </a:r>
          </a:p>
        </p:txBody>
      </p:sp>
      <p:sp>
        <p:nvSpPr>
          <p:cNvPr id="4" name="Text Placeholder 3">
            <a:extLst>
              <a:ext uri="{FF2B5EF4-FFF2-40B4-BE49-F238E27FC236}">
                <a16:creationId xmlns:a16="http://schemas.microsoft.com/office/drawing/2014/main" id="{DFA8163B-DA64-924A-B4D9-41EA437843E9}"/>
              </a:ext>
            </a:extLst>
          </p:cNvPr>
          <p:cNvSpPr>
            <a:spLocks noGrp="1"/>
          </p:cNvSpPr>
          <p:nvPr>
            <p:ph type="body" idx="12"/>
          </p:nvPr>
        </p:nvSpPr>
        <p:spPr>
          <a:xfrm>
            <a:off x="984800" y="1626945"/>
            <a:ext cx="9846110" cy="1122392"/>
          </a:xfrm>
        </p:spPr>
        <p:txBody>
          <a:bodyPr/>
          <a:lstStyle/>
          <a:p>
            <a:r>
              <a:rPr lang="en-US">
                <a:solidFill>
                  <a:srgbClr val="0E1E42"/>
                </a:solidFill>
                <a:ea typeface="+mj-lt"/>
                <a:cs typeface="+mj-lt"/>
              </a:rPr>
              <a:t>We are learning about letters and sounds so that we can read and spell words.</a:t>
            </a:r>
            <a:endParaRPr lang="en-US">
              <a:solidFill>
                <a:srgbClr val="0E1E42"/>
              </a:solidFill>
            </a:endParaRPr>
          </a:p>
        </p:txBody>
      </p:sp>
      <p:sp>
        <p:nvSpPr>
          <p:cNvPr id="8" name="Text Placeholder 4">
            <a:extLst>
              <a:ext uri="{FF2B5EF4-FFF2-40B4-BE49-F238E27FC236}">
                <a16:creationId xmlns:a16="http://schemas.microsoft.com/office/drawing/2014/main" id="{D8947796-C86B-7B4C-95FE-FF93BD835AA4}"/>
              </a:ext>
            </a:extLst>
          </p:cNvPr>
          <p:cNvSpPr>
            <a:spLocks noGrp="1"/>
          </p:cNvSpPr>
          <p:nvPr/>
        </p:nvSpPr>
        <p:spPr>
          <a:xfrm>
            <a:off x="984801" y="3809580"/>
            <a:ext cx="8791300" cy="2706877"/>
          </a:xfrm>
          <a:prstGeom prst="rect">
            <a:avLst/>
          </a:prstGeom>
        </p:spPr>
        <p:txBody>
          <a:bodyPr vert="horz" lIns="91440" tIns="45720" rIns="91440" bIns="4572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3000" b="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a:latin typeface="Calibri"/>
                <a:ea typeface="Verdana"/>
                <a:cs typeface="Calibri"/>
              </a:rPr>
              <a:t>I will know I have been successful if I can:</a:t>
            </a:r>
            <a:endParaRPr lang="en-US">
              <a:latin typeface="Calibri"/>
            </a:endParaRPr>
          </a:p>
          <a:p>
            <a:pPr marL="285750" indent="-285750">
              <a:buChar char="•"/>
            </a:pPr>
            <a:r>
              <a:rPr lang="en-US">
                <a:latin typeface="Calibri"/>
                <a:ea typeface="Verdana"/>
                <a:cs typeface="Calibri"/>
              </a:rPr>
              <a:t>form the letter m</a:t>
            </a:r>
            <a:endParaRPr lang="en-US"/>
          </a:p>
          <a:p>
            <a:pPr marL="285750" indent="-285750">
              <a:buChar char="•"/>
            </a:pPr>
            <a:r>
              <a:rPr lang="en-US">
                <a:latin typeface="Calibri"/>
                <a:ea typeface="Verdana"/>
                <a:cs typeface="Calibri"/>
              </a:rPr>
              <a:t>say the sound for m</a:t>
            </a:r>
            <a:endParaRPr lang="en-US"/>
          </a:p>
          <a:p>
            <a:pPr marL="285750" indent="-285750">
              <a:buChar char="•"/>
            </a:pPr>
            <a:r>
              <a:rPr lang="en-US">
                <a:latin typeface="Calibri"/>
                <a:ea typeface="Verdana"/>
                <a:cs typeface="Calibri"/>
              </a:rPr>
              <a:t>read a word with m</a:t>
            </a:r>
          </a:p>
          <a:p>
            <a:pPr marL="285750" indent="-285750">
              <a:buChar char="•"/>
            </a:pPr>
            <a:r>
              <a:rPr lang="en-US">
                <a:latin typeface="Calibri"/>
                <a:ea typeface="Verdana"/>
                <a:cs typeface="Calibri"/>
              </a:rPr>
              <a:t>spell a word with m.</a:t>
            </a:r>
          </a:p>
        </p:txBody>
      </p:sp>
    </p:spTree>
    <p:custDataLst>
      <p:tags r:id="rId1"/>
    </p:custDataLst>
    <p:extLst>
      <p:ext uri="{BB962C8B-B14F-4D97-AF65-F5344CB8AC3E}">
        <p14:creationId xmlns:p14="http://schemas.microsoft.com/office/powerpoint/2010/main" val="36623160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187A51D2-DEA5-ED16-DBF4-3E000AEDE1C0}"/>
              </a:ext>
              <a:ext uri="{C183D7F6-B498-43B3-948B-1728B52AA6E4}">
                <adec:decorative xmlns:adec="http://schemas.microsoft.com/office/drawing/2017/decorative" val="1"/>
              </a:ext>
            </a:extLst>
          </p:cNvPr>
          <p:cNvGrpSpPr/>
          <p:nvPr/>
        </p:nvGrpSpPr>
        <p:grpSpPr>
          <a:xfrm>
            <a:off x="557956" y="1863401"/>
            <a:ext cx="11076088" cy="3131197"/>
            <a:chOff x="557956" y="1863401"/>
            <a:chExt cx="11076088" cy="3131197"/>
          </a:xfrm>
        </p:grpSpPr>
        <p:sp>
          <p:nvSpPr>
            <p:cNvPr id="2" name="Content Placeholder 2">
              <a:extLst>
                <a:ext uri="{FF2B5EF4-FFF2-40B4-BE49-F238E27FC236}">
                  <a16:creationId xmlns:a16="http://schemas.microsoft.com/office/drawing/2014/main" id="{71CA4E7C-7610-2495-016A-FA1F51C4434D}"/>
                </a:ext>
                <a:ext uri="{C183D7F6-B498-43B3-948B-1728B52AA6E4}">
                  <adec:decorative xmlns:adec="http://schemas.microsoft.com/office/drawing/2017/decorative" val="0"/>
                </a:ext>
              </a:extLst>
            </p:cNvPr>
            <p:cNvSpPr txBox="1">
              <a:spLocks/>
            </p:cNvSpPr>
            <p:nvPr/>
          </p:nvSpPr>
          <p:spPr>
            <a:xfrm>
              <a:off x="557956" y="1863401"/>
              <a:ext cx="3383761" cy="308161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defRPr/>
              </a:pPr>
              <a:r>
                <a:rPr lang="en-US" sz="21000">
                  <a:solidFill>
                    <a:srgbClr val="4557AD"/>
                  </a:solidFill>
                  <a:latin typeface="Tenorite" pitchFamily="2" charset="0"/>
                  <a:cs typeface="Arial"/>
                </a:rPr>
                <a:t>m</a:t>
              </a:r>
              <a:endParaRPr lang="en-AU" sz="2100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4FBD379A-4F2C-3084-4093-50609FC25B96}"/>
                </a:ext>
              </a:extLst>
            </p:cNvPr>
            <p:cNvSpPr txBox="1">
              <a:spLocks/>
            </p:cNvSpPr>
            <p:nvPr/>
          </p:nvSpPr>
          <p:spPr>
            <a:xfrm>
              <a:off x="4404119" y="1863401"/>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m</a:t>
              </a:r>
              <a:endParaRPr lang="en-AU" sz="210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0C8C5BAA-F413-978F-831A-CD86904DC1AE}"/>
                </a:ext>
              </a:extLst>
            </p:cNvPr>
            <p:cNvSpPr txBox="1">
              <a:spLocks/>
            </p:cNvSpPr>
            <p:nvPr/>
          </p:nvSpPr>
          <p:spPr>
            <a:xfrm>
              <a:off x="8250283" y="191298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m</a:t>
              </a:r>
              <a:endParaRPr lang="en-AU" sz="21000">
                <a:solidFill>
                  <a:srgbClr val="4557AD"/>
                </a:solidFill>
                <a:latin typeface="Tenorite" pitchFamily="2" charset="0"/>
                <a:cs typeface="Arial"/>
              </a:endParaRPr>
            </a:p>
          </p:txBody>
        </p:sp>
        <p:sp>
          <p:nvSpPr>
            <p:cNvPr id="7" name="Oval 6">
              <a:extLst>
                <a:ext uri="{FF2B5EF4-FFF2-40B4-BE49-F238E27FC236}">
                  <a16:creationId xmlns:a16="http://schemas.microsoft.com/office/drawing/2014/main" id="{C5CFC7DB-96EC-EC2A-496A-6A3609DE0B61}"/>
                </a:ext>
                <a:ext uri="{C183D7F6-B498-43B3-948B-1728B52AA6E4}">
                  <adec:decorative xmlns:adec="http://schemas.microsoft.com/office/drawing/2017/decorative" val="1"/>
                </a:ext>
              </a:extLst>
            </p:cNvPr>
            <p:cNvSpPr/>
            <p:nvPr/>
          </p:nvSpPr>
          <p:spPr>
            <a:xfrm>
              <a:off x="1296950" y="2841894"/>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Oval 7">
              <a:extLst>
                <a:ext uri="{FF2B5EF4-FFF2-40B4-BE49-F238E27FC236}">
                  <a16:creationId xmlns:a16="http://schemas.microsoft.com/office/drawing/2014/main" id="{947415FC-14D1-5BCA-3C71-4BAB7DF74BB3}"/>
                </a:ext>
                <a:ext uri="{C183D7F6-B498-43B3-948B-1728B52AA6E4}">
                  <adec:decorative xmlns:adec="http://schemas.microsoft.com/office/drawing/2017/decorative" val="1"/>
                </a:ext>
              </a:extLst>
            </p:cNvPr>
            <p:cNvSpPr/>
            <p:nvPr/>
          </p:nvSpPr>
          <p:spPr>
            <a:xfrm>
              <a:off x="3011048" y="4042926"/>
              <a:ext cx="216569" cy="216568"/>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sp>
        <p:nvSpPr>
          <p:cNvPr id="10" name="Title 9">
            <a:extLst>
              <a:ext uri="{FF2B5EF4-FFF2-40B4-BE49-F238E27FC236}">
                <a16:creationId xmlns:a16="http://schemas.microsoft.com/office/drawing/2014/main" id="{52B42CA9-0E48-52AE-6EAB-95EE823F658C}"/>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15 I do</a:t>
            </a:r>
          </a:p>
        </p:txBody>
      </p:sp>
    </p:spTree>
    <p:custDataLst>
      <p:tags r:id="rId1"/>
    </p:custDataLst>
    <p:extLst>
      <p:ext uri="{BB962C8B-B14F-4D97-AF65-F5344CB8AC3E}">
        <p14:creationId xmlns:p14="http://schemas.microsoft.com/office/powerpoint/2010/main" val="4644327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FD008453-16B1-ADD1-A7DC-DFD3E8AD0ECF}"/>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Side 16 We do</a:t>
            </a:r>
          </a:p>
        </p:txBody>
      </p:sp>
      <p:sp>
        <p:nvSpPr>
          <p:cNvPr id="3" name="Content Placeholder 2" descr="letter m">
            <a:extLst>
              <a:ext uri="{FF2B5EF4-FFF2-40B4-BE49-F238E27FC236}">
                <a16:creationId xmlns:a16="http://schemas.microsoft.com/office/drawing/2014/main" id="{5D0A46BA-D6E0-6CC6-3419-B6B82F566154}"/>
              </a:ext>
              <a:ext uri="{C183D7F6-B498-43B3-948B-1728B52AA6E4}">
                <adec:decorative xmlns:adec="http://schemas.microsoft.com/office/drawing/2017/decorative" val="0"/>
              </a:ext>
            </a:extLst>
          </p:cNvPr>
          <p:cNvSpPr txBox="1">
            <a:spLocks/>
          </p:cNvSpPr>
          <p:nvPr/>
        </p:nvSpPr>
        <p:spPr>
          <a:xfrm>
            <a:off x="557956" y="1863401"/>
            <a:ext cx="3383761" cy="308161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defRPr/>
            </a:pPr>
            <a:r>
              <a:rPr lang="en-US" sz="21000">
                <a:solidFill>
                  <a:srgbClr val="4557AD"/>
                </a:solidFill>
                <a:latin typeface="Tenorite" pitchFamily="2" charset="0"/>
                <a:cs typeface="Arial"/>
              </a:rPr>
              <a:t>m</a:t>
            </a:r>
            <a:endParaRPr lang="en-AU" sz="21000">
              <a:solidFill>
                <a:srgbClr val="4557AD"/>
              </a:solidFill>
              <a:latin typeface="Tenorite" pitchFamily="2" charset="0"/>
              <a:cs typeface="Arial"/>
            </a:endParaRPr>
          </a:p>
        </p:txBody>
      </p:sp>
      <p:sp>
        <p:nvSpPr>
          <p:cNvPr id="4" name="Content Placeholder 2" descr="letter m">
            <a:extLst>
              <a:ext uri="{FF2B5EF4-FFF2-40B4-BE49-F238E27FC236}">
                <a16:creationId xmlns:a16="http://schemas.microsoft.com/office/drawing/2014/main" id="{1CF3B337-C52E-5885-A6BB-5AAB649A5C0F}"/>
              </a:ext>
            </a:extLst>
          </p:cNvPr>
          <p:cNvSpPr txBox="1">
            <a:spLocks/>
          </p:cNvSpPr>
          <p:nvPr/>
        </p:nvSpPr>
        <p:spPr>
          <a:xfrm>
            <a:off x="4404119" y="1863401"/>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m</a:t>
            </a:r>
            <a:endParaRPr lang="en-AU" sz="21000">
              <a:solidFill>
                <a:srgbClr val="4557AD"/>
              </a:solidFill>
              <a:latin typeface="Tenorite" pitchFamily="2" charset="0"/>
              <a:cs typeface="Arial"/>
            </a:endParaRPr>
          </a:p>
        </p:txBody>
      </p:sp>
      <p:sp>
        <p:nvSpPr>
          <p:cNvPr id="5" name="Content Placeholder 2" descr="letter m">
            <a:extLst>
              <a:ext uri="{FF2B5EF4-FFF2-40B4-BE49-F238E27FC236}">
                <a16:creationId xmlns:a16="http://schemas.microsoft.com/office/drawing/2014/main" id="{85C1E180-8B24-8DE7-1624-D0FC066990CB}"/>
              </a:ext>
            </a:extLst>
          </p:cNvPr>
          <p:cNvSpPr txBox="1">
            <a:spLocks/>
          </p:cNvSpPr>
          <p:nvPr/>
        </p:nvSpPr>
        <p:spPr>
          <a:xfrm>
            <a:off x="8250283" y="191298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m</a:t>
            </a:r>
            <a:endParaRPr lang="en-AU" sz="21000">
              <a:solidFill>
                <a:srgbClr val="4557AD"/>
              </a:solidFill>
              <a:latin typeface="Tenorite" pitchFamily="2" charset="0"/>
              <a:cs typeface="Arial"/>
            </a:endParaRPr>
          </a:p>
        </p:txBody>
      </p:sp>
      <p:sp>
        <p:nvSpPr>
          <p:cNvPr id="6" name="Oval 5">
            <a:extLst>
              <a:ext uri="{FF2B5EF4-FFF2-40B4-BE49-F238E27FC236}">
                <a16:creationId xmlns:a16="http://schemas.microsoft.com/office/drawing/2014/main" id="{E4E008CA-7507-E874-9419-9F46F31D3701}"/>
              </a:ext>
              <a:ext uri="{C183D7F6-B498-43B3-948B-1728B52AA6E4}">
                <adec:decorative xmlns:adec="http://schemas.microsoft.com/office/drawing/2017/decorative" val="1"/>
              </a:ext>
            </a:extLst>
          </p:cNvPr>
          <p:cNvSpPr/>
          <p:nvPr/>
        </p:nvSpPr>
        <p:spPr>
          <a:xfrm>
            <a:off x="1296950" y="2841894"/>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Oval 6">
            <a:extLst>
              <a:ext uri="{FF2B5EF4-FFF2-40B4-BE49-F238E27FC236}">
                <a16:creationId xmlns:a16="http://schemas.microsoft.com/office/drawing/2014/main" id="{144C696B-A467-9B2F-D487-FD3453844B9A}"/>
              </a:ext>
              <a:ext uri="{C183D7F6-B498-43B3-948B-1728B52AA6E4}">
                <adec:decorative xmlns:adec="http://schemas.microsoft.com/office/drawing/2017/decorative" val="1"/>
              </a:ext>
            </a:extLst>
          </p:cNvPr>
          <p:cNvSpPr/>
          <p:nvPr/>
        </p:nvSpPr>
        <p:spPr>
          <a:xfrm>
            <a:off x="3011048" y="4042926"/>
            <a:ext cx="216569" cy="216568"/>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custDataLst>
      <p:tags r:id="rId1"/>
    </p:custDataLst>
    <p:extLst>
      <p:ext uri="{BB962C8B-B14F-4D97-AF65-F5344CB8AC3E}">
        <p14:creationId xmlns:p14="http://schemas.microsoft.com/office/powerpoint/2010/main" val="118768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24970E-BEA1-A1A3-7654-C2C109673866}"/>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17 I do</a:t>
            </a:r>
          </a:p>
        </p:txBody>
      </p:sp>
      <p:pic>
        <p:nvPicPr>
          <p:cNvPr id="10" name="Picture 9" descr="moon">
            <a:extLst>
              <a:ext uri="{FF2B5EF4-FFF2-40B4-BE49-F238E27FC236}">
                <a16:creationId xmlns:a16="http://schemas.microsoft.com/office/drawing/2014/main" id="{381B381B-4F2B-68F5-1DC7-BCCEC5A4A3D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0191" y="1979853"/>
            <a:ext cx="2952194" cy="2952194"/>
          </a:xfrm>
          <a:prstGeom prst="rect">
            <a:avLst/>
          </a:prstGeom>
        </p:spPr>
      </p:pic>
      <p:pic>
        <p:nvPicPr>
          <p:cNvPr id="13" name="Picture 12" descr="mouse">
            <a:extLst>
              <a:ext uri="{FF2B5EF4-FFF2-40B4-BE49-F238E27FC236}">
                <a16:creationId xmlns:a16="http://schemas.microsoft.com/office/drawing/2014/main" id="{CD70C51A-8F30-5C94-7B07-37BE9BD16CB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47880" y="2153932"/>
            <a:ext cx="2496239" cy="2496239"/>
          </a:xfrm>
          <a:prstGeom prst="rect">
            <a:avLst/>
          </a:prstGeom>
        </p:spPr>
      </p:pic>
      <p:pic>
        <p:nvPicPr>
          <p:cNvPr id="15" name="Picture 14" descr="fish">
            <a:extLst>
              <a:ext uri="{FF2B5EF4-FFF2-40B4-BE49-F238E27FC236}">
                <a16:creationId xmlns:a16="http://schemas.microsoft.com/office/drawing/2014/main" id="{A3593551-3147-266C-BB0C-FEE50640650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39614" y="1925953"/>
            <a:ext cx="2952195" cy="2952195"/>
          </a:xfrm>
          <a:prstGeom prst="rect">
            <a:avLst/>
          </a:prstGeom>
        </p:spPr>
      </p:pic>
    </p:spTree>
    <p:custDataLst>
      <p:tags r:id="rId1"/>
    </p:custDataLst>
    <p:extLst>
      <p:ext uri="{BB962C8B-B14F-4D97-AF65-F5344CB8AC3E}">
        <p14:creationId xmlns:p14="http://schemas.microsoft.com/office/powerpoint/2010/main" val="15501067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14184A0-9304-F9C5-C16C-7712F71D0864}"/>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18 We do</a:t>
            </a:r>
          </a:p>
        </p:txBody>
      </p:sp>
      <p:pic>
        <p:nvPicPr>
          <p:cNvPr id="4" name="Picture 3" descr="milk">
            <a:extLst>
              <a:ext uri="{FF2B5EF4-FFF2-40B4-BE49-F238E27FC236}">
                <a16:creationId xmlns:a16="http://schemas.microsoft.com/office/drawing/2014/main" id="{9C610390-4EA1-2117-6F60-349EC3AEF92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70473" y="1806952"/>
            <a:ext cx="3244095" cy="3244095"/>
          </a:xfrm>
          <a:prstGeom prst="rect">
            <a:avLst/>
          </a:prstGeom>
        </p:spPr>
      </p:pic>
      <p:pic>
        <p:nvPicPr>
          <p:cNvPr id="8" name="Picture 7" descr="jumper">
            <a:extLst>
              <a:ext uri="{FF2B5EF4-FFF2-40B4-BE49-F238E27FC236}">
                <a16:creationId xmlns:a16="http://schemas.microsoft.com/office/drawing/2014/main" id="{45847658-D09B-158C-5ABF-31775BD19D3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86929" y="2067938"/>
            <a:ext cx="2661758" cy="2661758"/>
          </a:xfrm>
          <a:prstGeom prst="rect">
            <a:avLst/>
          </a:prstGeom>
        </p:spPr>
      </p:pic>
      <p:pic>
        <p:nvPicPr>
          <p:cNvPr id="10" name="Picture 9" descr="mouth">
            <a:extLst>
              <a:ext uri="{FF2B5EF4-FFF2-40B4-BE49-F238E27FC236}">
                <a16:creationId xmlns:a16="http://schemas.microsoft.com/office/drawing/2014/main" id="{15819415-0E05-A105-2654-9E59730E659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59769" y="2164476"/>
            <a:ext cx="2661758" cy="2661758"/>
          </a:xfrm>
          <a:prstGeom prst="rect">
            <a:avLst/>
          </a:prstGeom>
        </p:spPr>
      </p:pic>
    </p:spTree>
    <p:custDataLst>
      <p:tags r:id="rId1"/>
    </p:custDataLst>
    <p:extLst>
      <p:ext uri="{BB962C8B-B14F-4D97-AF65-F5344CB8AC3E}">
        <p14:creationId xmlns:p14="http://schemas.microsoft.com/office/powerpoint/2010/main" val="27086348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6320930-E52A-130F-BFE4-0EEDAF955B0F}"/>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19 I do read</a:t>
            </a:r>
          </a:p>
        </p:txBody>
      </p:sp>
      <p:sp>
        <p:nvSpPr>
          <p:cNvPr id="2" name="Content Placeholder 2">
            <a:extLst>
              <a:ext uri="{FF2B5EF4-FFF2-40B4-BE49-F238E27FC236}">
                <a16:creationId xmlns:a16="http://schemas.microsoft.com/office/drawing/2014/main" id="{6B90B1CC-2A7A-C5F2-2468-A45BE0A9B3CC}"/>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Tim</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221369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7C20BF-D302-BE40-586A-C0A4CF1EC105}"/>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 Phonemic awareness review</a:t>
            </a:r>
          </a:p>
        </p:txBody>
      </p:sp>
      <p:sp>
        <p:nvSpPr>
          <p:cNvPr id="20" name="AutoShape 2" descr="Hand showing a thumb and two fingrs to represent counting.">
            <a:extLst>
              <a:ext uri="{FF2B5EF4-FFF2-40B4-BE49-F238E27FC236}">
                <a16:creationId xmlns:a16="http://schemas.microsoft.com/office/drawing/2014/main" id="{2D0EE3DF-EB96-895F-ABBB-C1A2707052BF}"/>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4" name="Graphic 3" descr="Hand showing a thumb and two fingers up to indicate counting.">
            <a:extLst>
              <a:ext uri="{FF2B5EF4-FFF2-40B4-BE49-F238E27FC236}">
                <a16:creationId xmlns:a16="http://schemas.microsoft.com/office/drawing/2014/main" id="{05773284-7818-7C8F-05CD-0A11BF23C60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810439" y="239324"/>
            <a:ext cx="6571122" cy="6379352"/>
          </a:xfrm>
          <a:prstGeom prst="rect">
            <a:avLst/>
          </a:prstGeom>
        </p:spPr>
      </p:pic>
    </p:spTree>
    <p:extLst>
      <p:ext uri="{BB962C8B-B14F-4D97-AF65-F5344CB8AC3E}">
        <p14:creationId xmlns:p14="http://schemas.microsoft.com/office/powerpoint/2010/main" val="17977894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D9FD45-18B5-BBF2-ABF1-44B9BDE68EB6}"/>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20 I do read</a:t>
            </a:r>
          </a:p>
        </p:txBody>
      </p:sp>
      <p:sp>
        <p:nvSpPr>
          <p:cNvPr id="4" name="Content Placeholder 2">
            <a:extLst>
              <a:ext uri="{FF2B5EF4-FFF2-40B4-BE49-F238E27FC236}">
                <a16:creationId xmlns:a16="http://schemas.microsoft.com/office/drawing/2014/main" id="{8F69DE0A-3654-ED36-C539-56D16D9E5C56}"/>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Tim    man</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722224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562056E-6594-8C1D-C348-E9C7E9F789EB}"/>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21 I do read</a:t>
            </a:r>
          </a:p>
        </p:txBody>
      </p:sp>
      <p:sp>
        <p:nvSpPr>
          <p:cNvPr id="2" name="Content Placeholder 2">
            <a:extLst>
              <a:ext uri="{FF2B5EF4-FFF2-40B4-BE49-F238E27FC236}">
                <a16:creationId xmlns:a16="http://schemas.microsoft.com/office/drawing/2014/main" id="{C91F3D74-B826-3171-EFD9-F79F8D4940E5}"/>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Tim    man    am</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717217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7C71DE-437B-664E-E90E-2E470C2A487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22 We do read</a:t>
            </a:r>
          </a:p>
        </p:txBody>
      </p:sp>
      <p:sp>
        <p:nvSpPr>
          <p:cNvPr id="3" name="Content Placeholder 2">
            <a:extLst>
              <a:ext uri="{FF2B5EF4-FFF2-40B4-BE49-F238E27FC236}">
                <a16:creationId xmlns:a16="http://schemas.microsoft.com/office/drawing/2014/main" id="{4DD35386-8236-6E13-675D-53B12020E323}"/>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Sam</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706890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B0A303-02F2-8295-5741-AAD78FD2B1B6}"/>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1000">
                <a:solidFill>
                  <a:schemeClr val="bg1">
                    <a:lumMod val="95000"/>
                  </a:schemeClr>
                </a:solidFill>
              </a:rPr>
              <a:t>Slide 23 We do read</a:t>
            </a:r>
          </a:p>
        </p:txBody>
      </p:sp>
      <p:sp>
        <p:nvSpPr>
          <p:cNvPr id="3" name="Content Placeholder 2">
            <a:extLst>
              <a:ext uri="{FF2B5EF4-FFF2-40B4-BE49-F238E27FC236}">
                <a16:creationId xmlns:a16="http://schemas.microsoft.com/office/drawing/2014/main" id="{250E8189-123F-4377-44CD-19D3DA19416B}"/>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Sam   mat</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3492845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0D6940-D3C6-F741-62FD-C568A8F00873}"/>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24 We do read</a:t>
            </a:r>
          </a:p>
        </p:txBody>
      </p:sp>
      <p:sp>
        <p:nvSpPr>
          <p:cNvPr id="3" name="Content Placeholder 2">
            <a:extLst>
              <a:ext uri="{FF2B5EF4-FFF2-40B4-BE49-F238E27FC236}">
                <a16:creationId xmlns:a16="http://schemas.microsoft.com/office/drawing/2014/main" id="{9109948D-5C92-E1CB-E2DE-C5041DE33646}"/>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Sam   mat   map</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3343655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653B81E-402F-3FB0-A43F-F3FA4E40F9DE}"/>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25 I do write</a:t>
            </a:r>
          </a:p>
        </p:txBody>
      </p:sp>
      <p:pic>
        <p:nvPicPr>
          <p:cNvPr id="2" name="Picture 1" descr="man">
            <a:extLst>
              <a:ext uri="{FF2B5EF4-FFF2-40B4-BE49-F238E27FC236}">
                <a16:creationId xmlns:a16="http://schemas.microsoft.com/office/drawing/2014/main" id="{1D58B92B-0556-9738-BC21-6AF04FD397D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1366" y="2095928"/>
            <a:ext cx="3128086" cy="3128086"/>
          </a:xfrm>
          <a:prstGeom prst="rect">
            <a:avLst/>
          </a:prstGeom>
        </p:spPr>
      </p:pic>
    </p:spTree>
    <p:custDataLst>
      <p:tags r:id="rId1"/>
    </p:custDataLst>
    <p:extLst>
      <p:ext uri="{BB962C8B-B14F-4D97-AF65-F5344CB8AC3E}">
        <p14:creationId xmlns:p14="http://schemas.microsoft.com/office/powerpoint/2010/main" val="28066912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624C662-66DA-5305-D031-82AFF169DA5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26 I do write</a:t>
            </a:r>
          </a:p>
        </p:txBody>
      </p:sp>
      <p:pic>
        <p:nvPicPr>
          <p:cNvPr id="2" name="Picture 1" descr="man">
            <a:extLst>
              <a:ext uri="{FF2B5EF4-FFF2-40B4-BE49-F238E27FC236}">
                <a16:creationId xmlns:a16="http://schemas.microsoft.com/office/drawing/2014/main" id="{B418B6AA-DE2B-1770-2336-19BA9DE50D8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1366" y="2095928"/>
            <a:ext cx="3128086" cy="3128086"/>
          </a:xfrm>
          <a:prstGeom prst="rect">
            <a:avLst/>
          </a:prstGeom>
        </p:spPr>
      </p:pic>
      <p:pic>
        <p:nvPicPr>
          <p:cNvPr id="7" name="Picture 6" descr="map">
            <a:extLst>
              <a:ext uri="{FF2B5EF4-FFF2-40B4-BE49-F238E27FC236}">
                <a16:creationId xmlns:a16="http://schemas.microsoft.com/office/drawing/2014/main" id="{05556544-CED3-F934-3005-15286ABB5C4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10284" y="2095928"/>
            <a:ext cx="3128086" cy="3128086"/>
          </a:xfrm>
          <a:prstGeom prst="rect">
            <a:avLst/>
          </a:prstGeom>
        </p:spPr>
      </p:pic>
    </p:spTree>
    <p:custDataLst>
      <p:tags r:id="rId1"/>
    </p:custDataLst>
    <p:extLst>
      <p:ext uri="{BB962C8B-B14F-4D97-AF65-F5344CB8AC3E}">
        <p14:creationId xmlns:p14="http://schemas.microsoft.com/office/powerpoint/2010/main" val="26678682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6CAAFB9-6CFF-4C0E-6AB3-8295BCD13083}"/>
              </a:ext>
              <a:ext uri="{C183D7F6-B498-43B3-948B-1728B52AA6E4}">
                <adec:decorative xmlns:adec="http://schemas.microsoft.com/office/drawing/2017/decorative" val="1"/>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27 I do write</a:t>
            </a:r>
          </a:p>
        </p:txBody>
      </p:sp>
      <p:pic>
        <p:nvPicPr>
          <p:cNvPr id="2" name="Picture 1" descr="man">
            <a:extLst>
              <a:ext uri="{FF2B5EF4-FFF2-40B4-BE49-F238E27FC236}">
                <a16:creationId xmlns:a16="http://schemas.microsoft.com/office/drawing/2014/main" id="{B0BAD1D7-1622-8D9E-08BF-D426181E285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1366" y="2095928"/>
            <a:ext cx="3128086" cy="3128086"/>
          </a:xfrm>
          <a:prstGeom prst="rect">
            <a:avLst/>
          </a:prstGeom>
        </p:spPr>
      </p:pic>
      <p:pic>
        <p:nvPicPr>
          <p:cNvPr id="4" name="Picture 3" descr="map">
            <a:extLst>
              <a:ext uri="{FF2B5EF4-FFF2-40B4-BE49-F238E27FC236}">
                <a16:creationId xmlns:a16="http://schemas.microsoft.com/office/drawing/2014/main" id="{2B3C041D-BCCB-2EB6-A790-A9D52ECC7C6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10284" y="2095928"/>
            <a:ext cx="3128086" cy="3128086"/>
          </a:xfrm>
          <a:prstGeom prst="rect">
            <a:avLst/>
          </a:prstGeom>
        </p:spPr>
      </p:pic>
      <p:pic>
        <p:nvPicPr>
          <p:cNvPr id="7" name="Picture 6" descr="mat">
            <a:extLst>
              <a:ext uri="{FF2B5EF4-FFF2-40B4-BE49-F238E27FC236}">
                <a16:creationId xmlns:a16="http://schemas.microsoft.com/office/drawing/2014/main" id="{6FB10DCA-DA44-C1F3-8F78-968E9F02870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68584" y="1945471"/>
            <a:ext cx="3429000" cy="3429000"/>
          </a:xfrm>
          <a:prstGeom prst="rect">
            <a:avLst/>
          </a:prstGeom>
        </p:spPr>
      </p:pic>
    </p:spTree>
    <p:custDataLst>
      <p:tags r:id="rId1"/>
    </p:custDataLst>
    <p:extLst>
      <p:ext uri="{BB962C8B-B14F-4D97-AF65-F5344CB8AC3E}">
        <p14:creationId xmlns:p14="http://schemas.microsoft.com/office/powerpoint/2010/main" val="35770130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64AAB0-FA3E-AA9F-9ED0-3D40DF1A1D44}"/>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28 we do write</a:t>
            </a:r>
          </a:p>
        </p:txBody>
      </p:sp>
      <p:pic>
        <p:nvPicPr>
          <p:cNvPr id="5" name="Picture 4" descr="map">
            <a:extLst>
              <a:ext uri="{FF2B5EF4-FFF2-40B4-BE49-F238E27FC236}">
                <a16:creationId xmlns:a16="http://schemas.microsoft.com/office/drawing/2014/main" id="{1F9DCBB8-8381-FEF3-2E69-9956812263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6647" y="2151346"/>
            <a:ext cx="3128086" cy="3128086"/>
          </a:xfrm>
          <a:prstGeom prst="rect">
            <a:avLst/>
          </a:prstGeom>
        </p:spPr>
      </p:pic>
    </p:spTree>
    <p:custDataLst>
      <p:tags r:id="rId1"/>
    </p:custDataLst>
    <p:extLst>
      <p:ext uri="{BB962C8B-B14F-4D97-AF65-F5344CB8AC3E}">
        <p14:creationId xmlns:p14="http://schemas.microsoft.com/office/powerpoint/2010/main" val="9084128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91D567-8E88-1CA0-E116-614421795696}"/>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29 We do write</a:t>
            </a:r>
          </a:p>
        </p:txBody>
      </p:sp>
      <p:pic>
        <p:nvPicPr>
          <p:cNvPr id="4" name="Picture 3" descr="map">
            <a:extLst>
              <a:ext uri="{FF2B5EF4-FFF2-40B4-BE49-F238E27FC236}">
                <a16:creationId xmlns:a16="http://schemas.microsoft.com/office/drawing/2014/main" id="{14F894A3-BD25-BFBB-9E32-09EF704922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6647" y="2151346"/>
            <a:ext cx="3128086" cy="3128086"/>
          </a:xfrm>
          <a:prstGeom prst="rect">
            <a:avLst/>
          </a:prstGeom>
        </p:spPr>
      </p:pic>
      <p:pic>
        <p:nvPicPr>
          <p:cNvPr id="6" name="Picture 5" descr="mat">
            <a:extLst>
              <a:ext uri="{FF2B5EF4-FFF2-40B4-BE49-F238E27FC236}">
                <a16:creationId xmlns:a16="http://schemas.microsoft.com/office/drawing/2014/main" id="{8854CEBC-CE0D-9F97-3F79-334DFF58AFC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46705" y="1990926"/>
            <a:ext cx="3429000" cy="3429000"/>
          </a:xfrm>
          <a:prstGeom prst="rect">
            <a:avLst/>
          </a:prstGeom>
        </p:spPr>
      </p:pic>
    </p:spTree>
    <p:custDataLst>
      <p:tags r:id="rId1"/>
    </p:custDataLst>
    <p:extLst>
      <p:ext uri="{BB962C8B-B14F-4D97-AF65-F5344CB8AC3E}">
        <p14:creationId xmlns:p14="http://schemas.microsoft.com/office/powerpoint/2010/main" val="17165546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8FA44C-28D2-4D74-7B69-2D7454482FDD}"/>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 Review</a:t>
            </a:r>
          </a:p>
        </p:txBody>
      </p:sp>
      <p:pic>
        <p:nvPicPr>
          <p:cNvPr id="26" name="Picture 25" descr="sandwich">
            <a:extLst>
              <a:ext uri="{FF2B5EF4-FFF2-40B4-BE49-F238E27FC236}">
                <a16:creationId xmlns:a16="http://schemas.microsoft.com/office/drawing/2014/main" id="{5FA344B6-7E96-C328-3BA3-7D5B4F2972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52932" y="1595300"/>
            <a:ext cx="2100203" cy="1990626"/>
          </a:xfrm>
          <a:prstGeom prst="rect">
            <a:avLst/>
          </a:prstGeom>
        </p:spPr>
      </p:pic>
      <p:sp>
        <p:nvSpPr>
          <p:cNvPr id="20" name="AutoShape 2" descr="sandwhich">
            <a:extLst>
              <a:ext uri="{FF2B5EF4-FFF2-40B4-BE49-F238E27FC236}">
                <a16:creationId xmlns:a16="http://schemas.microsoft.com/office/drawing/2014/main" id="{2D0EE3DF-EB96-895F-ABBB-C1A2707052BF}"/>
              </a:ext>
            </a:extLst>
          </p:cNvPr>
          <p:cNvSpPr>
            <a:spLocks noChangeAspect="1" noChangeArrowheads="1"/>
          </p:cNvSpPr>
          <p:nvPr/>
        </p:nvSpPr>
        <p:spPr bwMode="auto">
          <a:xfrm>
            <a:off x="6096000" y="3160691"/>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19" name="Picture 18" descr="night&#10;">
            <a:extLst>
              <a:ext uri="{FF2B5EF4-FFF2-40B4-BE49-F238E27FC236}">
                <a16:creationId xmlns:a16="http://schemas.microsoft.com/office/drawing/2014/main" id="{3E2E6BB2-3A99-7A0F-CB7B-C3CEFBCA9E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26930" y="1594072"/>
            <a:ext cx="1863877" cy="1766631"/>
          </a:xfrm>
          <a:prstGeom prst="rect">
            <a:avLst/>
          </a:prstGeom>
        </p:spPr>
      </p:pic>
      <p:pic>
        <p:nvPicPr>
          <p:cNvPr id="13" name="Picture 12" descr="ant">
            <a:extLst>
              <a:ext uri="{FF2B5EF4-FFF2-40B4-BE49-F238E27FC236}">
                <a16:creationId xmlns:a16="http://schemas.microsoft.com/office/drawing/2014/main" id="{478C22C1-5571-C4BA-E001-057866267EA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75189" y="1594072"/>
            <a:ext cx="1863878" cy="1766631"/>
          </a:xfrm>
          <a:prstGeom prst="rect">
            <a:avLst/>
          </a:prstGeom>
        </p:spPr>
      </p:pic>
      <p:pic>
        <p:nvPicPr>
          <p:cNvPr id="24" name="Picture 23" descr="table">
            <a:extLst>
              <a:ext uri="{FF2B5EF4-FFF2-40B4-BE49-F238E27FC236}">
                <a16:creationId xmlns:a16="http://schemas.microsoft.com/office/drawing/2014/main" id="{804136B4-47FF-EEE6-575A-91F3802C6CB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52933" y="3585927"/>
            <a:ext cx="2100203" cy="1990626"/>
          </a:xfrm>
          <a:prstGeom prst="rect">
            <a:avLst/>
          </a:prstGeom>
        </p:spPr>
      </p:pic>
      <p:pic>
        <p:nvPicPr>
          <p:cNvPr id="17" name="Picture 16" descr="penguin">
            <a:extLst>
              <a:ext uri="{FF2B5EF4-FFF2-40B4-BE49-F238E27FC236}">
                <a16:creationId xmlns:a16="http://schemas.microsoft.com/office/drawing/2014/main" id="{F1C411B8-96F9-02DC-5129-131156B7E2B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89999" y="3757701"/>
            <a:ext cx="1737741" cy="1647075"/>
          </a:xfrm>
          <a:prstGeom prst="rect">
            <a:avLst/>
          </a:prstGeom>
        </p:spPr>
      </p:pic>
      <p:pic>
        <p:nvPicPr>
          <p:cNvPr id="22" name="Picture 21" descr="igloo">
            <a:extLst>
              <a:ext uri="{FF2B5EF4-FFF2-40B4-BE49-F238E27FC236}">
                <a16:creationId xmlns:a16="http://schemas.microsoft.com/office/drawing/2014/main" id="{7B83B044-FA56-E998-60FC-D433EADCEFA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475190" y="3585927"/>
            <a:ext cx="1863877" cy="1766631"/>
          </a:xfrm>
          <a:prstGeom prst="rect">
            <a:avLst/>
          </a:prstGeom>
        </p:spPr>
      </p:pic>
    </p:spTree>
    <p:extLst>
      <p:ext uri="{BB962C8B-B14F-4D97-AF65-F5344CB8AC3E}">
        <p14:creationId xmlns:p14="http://schemas.microsoft.com/office/powerpoint/2010/main" val="35806948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DF3CBF-8202-33A3-B774-53446D87C9E8}"/>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30 We do</a:t>
            </a:r>
          </a:p>
        </p:txBody>
      </p:sp>
      <p:pic>
        <p:nvPicPr>
          <p:cNvPr id="6" name="Picture 5" descr="map">
            <a:extLst>
              <a:ext uri="{FF2B5EF4-FFF2-40B4-BE49-F238E27FC236}">
                <a16:creationId xmlns:a16="http://schemas.microsoft.com/office/drawing/2014/main" id="{F3E9BC57-7D45-4265-E569-759EA52FDB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6647" y="2151346"/>
            <a:ext cx="3128086" cy="3128086"/>
          </a:xfrm>
          <a:prstGeom prst="rect">
            <a:avLst/>
          </a:prstGeom>
        </p:spPr>
      </p:pic>
      <p:pic>
        <p:nvPicPr>
          <p:cNvPr id="3" name="Picture 2" descr="mat">
            <a:extLst>
              <a:ext uri="{FF2B5EF4-FFF2-40B4-BE49-F238E27FC236}">
                <a16:creationId xmlns:a16="http://schemas.microsoft.com/office/drawing/2014/main" id="{DAB31BE0-7231-9D68-9F27-C51C9FE2D4B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46705" y="1990926"/>
            <a:ext cx="3429000" cy="3429000"/>
          </a:xfrm>
          <a:prstGeom prst="rect">
            <a:avLst/>
          </a:prstGeom>
        </p:spPr>
      </p:pic>
      <p:pic>
        <p:nvPicPr>
          <p:cNvPr id="5" name="Picture 4" descr="man">
            <a:extLst>
              <a:ext uri="{FF2B5EF4-FFF2-40B4-BE49-F238E27FC236}">
                <a16:creationId xmlns:a16="http://schemas.microsoft.com/office/drawing/2014/main" id="{871F2CAA-EA2F-37E8-F0BC-E8FBE8A1B71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175705" y="2141383"/>
            <a:ext cx="3128086" cy="3128086"/>
          </a:xfrm>
          <a:prstGeom prst="rect">
            <a:avLst/>
          </a:prstGeom>
        </p:spPr>
      </p:pic>
    </p:spTree>
    <p:custDataLst>
      <p:tags r:id="rId1"/>
    </p:custDataLst>
    <p:extLst>
      <p:ext uri="{BB962C8B-B14F-4D97-AF65-F5344CB8AC3E}">
        <p14:creationId xmlns:p14="http://schemas.microsoft.com/office/powerpoint/2010/main" val="22308845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19CCEC-0458-A55B-AA2F-56E760523FF1}"/>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31 I do read</a:t>
            </a:r>
          </a:p>
        </p:txBody>
      </p:sp>
      <p:sp>
        <p:nvSpPr>
          <p:cNvPr id="2" name="Content Placeholder 2">
            <a:extLst>
              <a:ext uri="{FF2B5EF4-FFF2-40B4-BE49-F238E27FC236}">
                <a16:creationId xmlns:a16="http://schemas.microsoft.com/office/drawing/2014/main" id="{3AA61864-491A-5E40-41DA-0C8A5CCE78EB}"/>
              </a:ext>
            </a:extLst>
          </p:cNvPr>
          <p:cNvSpPr txBox="1">
            <a:spLocks/>
          </p:cNvSpPr>
          <p:nvPr/>
        </p:nvSpPr>
        <p:spPr>
          <a:xfrm>
            <a:off x="285750" y="2910432"/>
            <a:ext cx="11906250" cy="108439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The man is Sam.</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CB19276-C4F8-EC8E-189F-2D84C2A84536}"/>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32 We do read</a:t>
            </a:r>
          </a:p>
        </p:txBody>
      </p:sp>
      <p:sp>
        <p:nvSpPr>
          <p:cNvPr id="2" name="Content Placeholder 2">
            <a:extLst>
              <a:ext uri="{FF2B5EF4-FFF2-40B4-BE49-F238E27FC236}">
                <a16:creationId xmlns:a16="http://schemas.microsoft.com/office/drawing/2014/main" id="{03AE9666-5A32-E207-CAF8-DEEAFB9EFAC4}"/>
              </a:ext>
            </a:extLst>
          </p:cNvPr>
          <p:cNvSpPr txBox="1">
            <a:spLocks/>
          </p:cNvSpPr>
          <p:nvPr/>
        </p:nvSpPr>
        <p:spPr>
          <a:xfrm>
            <a:off x="263716" y="2910432"/>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8000">
                <a:solidFill>
                  <a:srgbClr val="4557AD"/>
                </a:solidFill>
                <a:latin typeface="Tenorite" pitchFamily="2" charset="0"/>
                <a:ea typeface="Verdana" panose="020B0604030504040204" pitchFamily="34" charset="0"/>
                <a:cs typeface="Verdana" panose="020B0604030504040204" pitchFamily="34" charset="0"/>
              </a:rPr>
              <a:t>I s</a:t>
            </a:r>
            <a:r>
              <a:rPr kumimoji="0" lang="en-US" sz="8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at on a mat.</a:t>
            </a:r>
            <a:endParaRPr kumimoji="0" lang="en-AU" sz="8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564048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AB077-59AF-FB5F-2FE1-E64BEB0CA9F7}"/>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33 I do read</a:t>
            </a:r>
          </a:p>
        </p:txBody>
      </p:sp>
      <p:pic>
        <p:nvPicPr>
          <p:cNvPr id="3" name="Graphic 2" descr="Pencil outline">
            <a:extLst>
              <a:ext uri="{FF2B5EF4-FFF2-40B4-BE49-F238E27FC236}">
                <a16:creationId xmlns:a16="http://schemas.microsoft.com/office/drawing/2014/main" id="{57DD255D-5E14-9906-92A6-713A3DE2FF6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34267761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28F3E4-0C49-DEE2-82D4-250061D1C2B7}"/>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34 We do write</a:t>
            </a:r>
          </a:p>
        </p:txBody>
      </p:sp>
      <p:pic>
        <p:nvPicPr>
          <p:cNvPr id="3" name="Graphic 2" descr="Pencil outline">
            <a:extLst>
              <a:ext uri="{FF2B5EF4-FFF2-40B4-BE49-F238E27FC236}">
                <a16:creationId xmlns:a16="http://schemas.microsoft.com/office/drawing/2014/main" id="{96FC127A-569F-5500-8591-F0DC0A9DAFD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847912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7DB2004-3048-4C3D-938F-1D8B15611AF1}"/>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35 Check for understanding</a:t>
            </a:r>
          </a:p>
        </p:txBody>
      </p:sp>
      <p:sp>
        <p:nvSpPr>
          <p:cNvPr id="14" name="TextBox 13">
            <a:extLst>
              <a:ext uri="{FF2B5EF4-FFF2-40B4-BE49-F238E27FC236}">
                <a16:creationId xmlns:a16="http://schemas.microsoft.com/office/drawing/2014/main" id="{1545C981-017A-C63D-22D2-726A9D47F4AE}"/>
              </a:ext>
            </a:extLst>
          </p:cNvPr>
          <p:cNvSpPr txBox="1"/>
          <p:nvPr/>
        </p:nvSpPr>
        <p:spPr>
          <a:xfrm>
            <a:off x="293682" y="2490135"/>
            <a:ext cx="3181882" cy="10926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500" b="1" i="0" u="none" strike="noStrike" kern="1200" cap="none" spc="0" normalizeH="0" baseline="0" noProof="0">
                <a:ln>
                  <a:noFill/>
                </a:ln>
                <a:solidFill>
                  <a:srgbClr val="4857A6"/>
                </a:solidFill>
                <a:effectLst/>
                <a:uLnTx/>
                <a:uFillTx/>
                <a:latin typeface="Calibri" panose="020F0502020204030204" pitchFamily="34" charset="0"/>
                <a:ea typeface="Verdana" panose="020B0604030504040204" pitchFamily="34" charset="0"/>
                <a:cs typeface="Calibri" panose="020F0502020204030204" pitchFamily="34" charset="0"/>
              </a:rPr>
              <a:t>I can…</a:t>
            </a:r>
            <a:endParaRPr kumimoji="0" lang="en-AU" sz="6500" b="1" i="0" u="none" strike="noStrike" kern="1200" cap="none" spc="0" normalizeH="0" baseline="0" noProof="0">
              <a:ln>
                <a:noFill/>
              </a:ln>
              <a:solidFill>
                <a:srgbClr val="4857A6"/>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15" name="Title 1">
            <a:extLst>
              <a:ext uri="{FF2B5EF4-FFF2-40B4-BE49-F238E27FC236}">
                <a16:creationId xmlns:a16="http://schemas.microsoft.com/office/drawing/2014/main" id="{FEF56E00-20D0-7B04-298B-7C4916FFA3F0}"/>
              </a:ext>
            </a:extLst>
          </p:cNvPr>
          <p:cNvSpPr txBox="1">
            <a:spLocks/>
          </p:cNvSpPr>
          <p:nvPr/>
        </p:nvSpPr>
        <p:spPr>
          <a:xfrm>
            <a:off x="3813303" y="2638354"/>
            <a:ext cx="2526673"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en-US" sz="2800" b="0">
                <a:solidFill>
                  <a:srgbClr val="0E1E42"/>
                </a:solidFill>
                <a:latin typeface="Calibri" panose="020F0502020204030204" pitchFamily="34" charset="0"/>
                <a:ea typeface="Verdana" panose="020B0604030504040204" pitchFamily="34" charset="0"/>
              </a:rPr>
              <a:t>f</a:t>
            </a: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orm the letter</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say the sound</a:t>
            </a: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16" name="TextBox 15">
            <a:extLst>
              <a:ext uri="{FF2B5EF4-FFF2-40B4-BE49-F238E27FC236}">
                <a16:creationId xmlns:a16="http://schemas.microsoft.com/office/drawing/2014/main" id="{758DDD5D-A57D-AF67-12C7-9CE85AC2B8EE}"/>
              </a:ext>
            </a:extLst>
          </p:cNvPr>
          <p:cNvSpPr txBox="1"/>
          <p:nvPr/>
        </p:nvSpPr>
        <p:spPr>
          <a:xfrm>
            <a:off x="4375581" y="3428524"/>
            <a:ext cx="1467068" cy="193899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0" b="0" i="0" u="none" strike="noStrike" kern="1200" cap="none" spc="0" normalizeH="0" baseline="0" noProof="0">
                <a:ln>
                  <a:noFill/>
                </a:ln>
                <a:solidFill>
                  <a:srgbClr val="4857A6"/>
                </a:solidFill>
                <a:effectLst/>
                <a:uLnTx/>
                <a:uFillTx/>
                <a:latin typeface="Tenorite" pitchFamily="2" charset="0"/>
                <a:ea typeface="Verdana" panose="020B0604030504040204" pitchFamily="34" charset="0"/>
                <a:cs typeface="+mn-cs"/>
              </a:rPr>
              <a:t>m</a:t>
            </a:r>
            <a:endParaRPr kumimoji="0" lang="en-AU" sz="1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Title 1">
            <a:extLst>
              <a:ext uri="{FF2B5EF4-FFF2-40B4-BE49-F238E27FC236}">
                <a16:creationId xmlns:a16="http://schemas.microsoft.com/office/drawing/2014/main" id="{6A4A5572-3136-EB5E-056C-83DAB98014E2}"/>
              </a:ext>
            </a:extLst>
          </p:cNvPr>
          <p:cNvSpPr txBox="1">
            <a:spLocks/>
          </p:cNvSpPr>
          <p:nvPr/>
        </p:nvSpPr>
        <p:spPr>
          <a:xfrm>
            <a:off x="6755753" y="2832253"/>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read a word</a:t>
            </a: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25" name="Content Placeholder 3">
            <a:extLst>
              <a:ext uri="{FF2B5EF4-FFF2-40B4-BE49-F238E27FC236}">
                <a16:creationId xmlns:a16="http://schemas.microsoft.com/office/drawing/2014/main" id="{3182014F-9A9A-A9F9-C748-6353230F9681}"/>
              </a:ext>
              <a:ext uri="{C183D7F6-B498-43B3-948B-1728B52AA6E4}">
                <adec:decorative xmlns:adec="http://schemas.microsoft.com/office/drawing/2017/decorative" val="1"/>
              </a:ext>
            </a:extLst>
          </p:cNvPr>
          <p:cNvSpPr txBox="1">
            <a:spLocks/>
          </p:cNvSpPr>
          <p:nvPr/>
        </p:nvSpPr>
        <p:spPr>
          <a:xfrm>
            <a:off x="6696974" y="3791784"/>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a:ln>
                  <a:noFill/>
                </a:ln>
                <a:solidFill>
                  <a:srgbClr val="4557AD"/>
                </a:solidFill>
                <a:effectLst/>
                <a:uLnTx/>
                <a:uFillTx/>
                <a:latin typeface="Tenorite" pitchFamily="2" charset="0"/>
                <a:ea typeface="+mn-ea"/>
                <a:cs typeface="Arial"/>
              </a:rPr>
              <a:t>Pam</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4400">
                <a:solidFill>
                  <a:srgbClr val="4557AD"/>
                </a:solidFill>
                <a:latin typeface="Tenorite" pitchFamily="2" charset="0"/>
                <a:cs typeface="Arial"/>
              </a:rPr>
              <a:t>am</a:t>
            </a:r>
            <a:endParaRPr kumimoji="0" lang="en-US" sz="4400" b="0" i="0" u="none" strike="noStrike" kern="1200" cap="none" spc="0" normalizeH="0" baseline="0" noProof="0">
              <a:ln>
                <a:noFill/>
              </a:ln>
              <a:solidFill>
                <a:srgbClr val="4557AD"/>
              </a:solidFill>
              <a:effectLst/>
              <a:uLnTx/>
              <a:uFillTx/>
              <a:latin typeface="Tenorite" pitchFamily="2" charset="0"/>
              <a:ea typeface="+mn-ea"/>
              <a:cs typeface="Arial"/>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4400">
                <a:solidFill>
                  <a:srgbClr val="4557AD"/>
                </a:solidFill>
                <a:latin typeface="Tenorite" pitchFamily="2" charset="0"/>
                <a:cs typeface="Arial"/>
              </a:rPr>
              <a:t>Sam</a:t>
            </a:r>
            <a:endParaRPr kumimoji="0" lang="en-US" sz="4400" b="0" i="0" u="none" strike="noStrike" kern="1200" cap="none" spc="0" normalizeH="0" baseline="0" noProof="0">
              <a:ln>
                <a:noFill/>
              </a:ln>
              <a:solidFill>
                <a:srgbClr val="4557AD"/>
              </a:solidFill>
              <a:effectLst/>
              <a:uLnTx/>
              <a:uFillTx/>
              <a:latin typeface="Tenorite" pitchFamily="2" charset="0"/>
              <a:ea typeface="+mn-ea"/>
              <a:cs typeface="Arial"/>
            </a:endParaRPr>
          </a:p>
        </p:txBody>
      </p:sp>
      <p:sp>
        <p:nvSpPr>
          <p:cNvPr id="24" name="Title 1">
            <a:extLst>
              <a:ext uri="{FF2B5EF4-FFF2-40B4-BE49-F238E27FC236}">
                <a16:creationId xmlns:a16="http://schemas.microsoft.com/office/drawing/2014/main" id="{243F9353-4476-7768-8A18-5FE00BE9DAA8}"/>
              </a:ext>
            </a:extLst>
          </p:cNvPr>
          <p:cNvSpPr txBox="1">
            <a:spLocks/>
          </p:cNvSpPr>
          <p:nvPr/>
        </p:nvSpPr>
        <p:spPr>
          <a:xfrm>
            <a:off x="9347068" y="2832253"/>
            <a:ext cx="2175538"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spell a word </a:t>
            </a:r>
            <a:b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b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pic>
        <p:nvPicPr>
          <p:cNvPr id="2" name="Picture 1" descr="mat">
            <a:extLst>
              <a:ext uri="{FF2B5EF4-FFF2-40B4-BE49-F238E27FC236}">
                <a16:creationId xmlns:a16="http://schemas.microsoft.com/office/drawing/2014/main" id="{DFFBC80A-58F2-1AC6-ADBA-11BBD9AE87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18165" y="3312384"/>
            <a:ext cx="1097308" cy="1097308"/>
          </a:xfrm>
          <a:prstGeom prst="rect">
            <a:avLst/>
          </a:prstGeom>
        </p:spPr>
      </p:pic>
      <p:pic>
        <p:nvPicPr>
          <p:cNvPr id="3" name="Picture 2" descr="man">
            <a:extLst>
              <a:ext uri="{FF2B5EF4-FFF2-40B4-BE49-F238E27FC236}">
                <a16:creationId xmlns:a16="http://schemas.microsoft.com/office/drawing/2014/main" id="{5A9AA06F-4FE0-F6FE-17D2-591F12FC5B3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32947" y="4350967"/>
            <a:ext cx="896242" cy="896242"/>
          </a:xfrm>
          <a:prstGeom prst="rect">
            <a:avLst/>
          </a:prstGeom>
        </p:spPr>
      </p:pic>
      <p:pic>
        <p:nvPicPr>
          <p:cNvPr id="4" name="Picture 3" descr="map">
            <a:extLst>
              <a:ext uri="{FF2B5EF4-FFF2-40B4-BE49-F238E27FC236}">
                <a16:creationId xmlns:a16="http://schemas.microsoft.com/office/drawing/2014/main" id="{8CFB1D62-4D5B-22B9-E025-2181BFAEB2E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32947" y="5274499"/>
            <a:ext cx="896242" cy="896242"/>
          </a:xfrm>
          <a:prstGeom prst="rect">
            <a:avLst/>
          </a:prstGeom>
        </p:spPr>
      </p:pic>
      <p:pic>
        <p:nvPicPr>
          <p:cNvPr id="13" name="Graphic 12">
            <a:extLst>
              <a:ext uri="{FF2B5EF4-FFF2-40B4-BE49-F238E27FC236}">
                <a16:creationId xmlns:a16="http://schemas.microsoft.com/office/drawing/2014/main" id="{1ECB83B1-15EA-5D52-724A-394F20CA344E}"/>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flipH="1">
            <a:off x="-418788" y="1134428"/>
            <a:ext cx="4588192" cy="4588192"/>
          </a:xfrm>
          <a:prstGeom prst="rect">
            <a:avLst/>
          </a:prstGeom>
        </p:spPr>
      </p:pic>
      <p:sp>
        <p:nvSpPr>
          <p:cNvPr id="6" name="Rounded Rectangle 72">
            <a:extLst>
              <a:ext uri="{FF2B5EF4-FFF2-40B4-BE49-F238E27FC236}">
                <a16:creationId xmlns:a16="http://schemas.microsoft.com/office/drawing/2014/main" id="{0A521030-148C-B1C3-B05C-D49EE323C8DF}"/>
              </a:ext>
              <a:ext uri="{C183D7F6-B498-43B3-948B-1728B52AA6E4}">
                <adec:decorative xmlns:adec="http://schemas.microsoft.com/office/drawing/2017/decorative" val="1"/>
              </a:ext>
            </a:extLst>
          </p:cNvPr>
          <p:cNvSpPr/>
          <p:nvPr/>
        </p:nvSpPr>
        <p:spPr>
          <a:xfrm>
            <a:off x="7423608" y="1964946"/>
            <a:ext cx="839827" cy="581675"/>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a:extLst>
              <a:ext uri="{FF2B5EF4-FFF2-40B4-BE49-F238E27FC236}">
                <a16:creationId xmlns:a16="http://schemas.microsoft.com/office/drawing/2014/main" id="{8EF3737C-8FFB-25B6-0C50-46F3124B93AC}"/>
              </a:ext>
              <a:ext uri="{C183D7F6-B498-43B3-948B-1728B52AA6E4}">
                <adec:decorative xmlns:adec="http://schemas.microsoft.com/office/drawing/2017/decorative" val="1"/>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538092" y="1964946"/>
            <a:ext cx="627661" cy="590024"/>
          </a:xfrm>
          <a:prstGeom prst="rect">
            <a:avLst/>
          </a:prstGeom>
        </p:spPr>
      </p:pic>
      <p:sp>
        <p:nvSpPr>
          <p:cNvPr id="8" name="Rounded Rectangle 69">
            <a:extLst>
              <a:ext uri="{FF2B5EF4-FFF2-40B4-BE49-F238E27FC236}">
                <a16:creationId xmlns:a16="http://schemas.microsoft.com/office/drawing/2014/main" id="{DDFA6C85-BB7B-B306-0275-DDB91E1D6D9F}"/>
              </a:ext>
              <a:ext uri="{C183D7F6-B498-43B3-948B-1728B52AA6E4}">
                <adec:decorative xmlns:adec="http://schemas.microsoft.com/office/drawing/2017/decorative" val="1"/>
              </a:ext>
            </a:extLst>
          </p:cNvPr>
          <p:cNvSpPr/>
          <p:nvPr/>
        </p:nvSpPr>
        <p:spPr>
          <a:xfrm>
            <a:off x="10028390" y="1950277"/>
            <a:ext cx="800799" cy="590023"/>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a:extLst>
              <a:ext uri="{FF2B5EF4-FFF2-40B4-BE49-F238E27FC236}">
                <a16:creationId xmlns:a16="http://schemas.microsoft.com/office/drawing/2014/main" id="{F4026103-6EC0-5FC2-BCAD-2382D9C5DC2E}"/>
              </a:ext>
              <a:ext uri="{C183D7F6-B498-43B3-948B-1728B52AA6E4}">
                <adec:decorative xmlns:adec="http://schemas.microsoft.com/office/drawing/2017/decorative" val="1"/>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0204465" y="2015111"/>
            <a:ext cx="447584" cy="447584"/>
          </a:xfrm>
          <a:prstGeom prst="rect">
            <a:avLst/>
          </a:prstGeom>
        </p:spPr>
      </p:pic>
    </p:spTree>
    <p:custDataLst>
      <p:tags r:id="rId1"/>
    </p:custDataLst>
    <p:extLst>
      <p:ext uri="{BB962C8B-B14F-4D97-AF65-F5344CB8AC3E}">
        <p14:creationId xmlns:p14="http://schemas.microsoft.com/office/powerpoint/2010/main" val="2401140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536B22-FC6B-5DB4-4561-46869EBA19C7}"/>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36 Check for understanding</a:t>
            </a:r>
          </a:p>
        </p:txBody>
      </p:sp>
      <p:pic>
        <p:nvPicPr>
          <p:cNvPr id="3" name="Picture 2" descr="Student sheet 2.1">
            <a:extLst>
              <a:ext uri="{FF2B5EF4-FFF2-40B4-BE49-F238E27FC236}">
                <a16:creationId xmlns:a16="http://schemas.microsoft.com/office/drawing/2014/main" id="{1825C2BD-668D-1B47-A307-4478F57E8F9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41439" y="409327"/>
            <a:ext cx="4109920" cy="5793890"/>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415054925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046B171E-3A15-B12C-EC47-1E363A36FB3B}"/>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37 You do</a:t>
            </a:r>
          </a:p>
        </p:txBody>
      </p:sp>
      <p:sp>
        <p:nvSpPr>
          <p:cNvPr id="4" name="Title 1">
            <a:extLst>
              <a:ext uri="{FF2B5EF4-FFF2-40B4-BE49-F238E27FC236}">
                <a16:creationId xmlns:a16="http://schemas.microsoft.com/office/drawing/2014/main" id="{DA3D3666-F224-9147-BD4A-2407C6B422EA}"/>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Teacher-led focus group</a:t>
            </a:r>
          </a:p>
        </p:txBody>
      </p:sp>
      <p:pic>
        <p:nvPicPr>
          <p:cNvPr id="2" name="Graphic 7" descr="Social network outline">
            <a:extLst>
              <a:ext uri="{FF2B5EF4-FFF2-40B4-BE49-F238E27FC236}">
                <a16:creationId xmlns:a16="http://schemas.microsoft.com/office/drawing/2014/main" id="{32F9E39C-FFA8-9449-A9FD-F679C262BCF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14433" y="1834674"/>
            <a:ext cx="2969559" cy="2969559"/>
          </a:xfrm>
          <a:prstGeom prst="rect">
            <a:avLst/>
          </a:prstGeom>
        </p:spPr>
      </p:pic>
      <p:sp>
        <p:nvSpPr>
          <p:cNvPr id="5" name="Title 1">
            <a:extLst>
              <a:ext uri="{FF2B5EF4-FFF2-40B4-BE49-F238E27FC236}">
                <a16:creationId xmlns:a16="http://schemas.microsoft.com/office/drawing/2014/main" id="{7587482E-8EA7-9A4B-8BB0-82C19620E538}"/>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pic>
        <p:nvPicPr>
          <p:cNvPr id="3" name="Graphic 2" descr="Storytelling outline">
            <a:extLst>
              <a:ext uri="{FF2B5EF4-FFF2-40B4-BE49-F238E27FC236}">
                <a16:creationId xmlns:a16="http://schemas.microsoft.com/office/drawing/2014/main" id="{A0CAD030-AEF6-2849-9D32-3E77910D8F1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1634" y="2026748"/>
            <a:ext cx="2502945" cy="2502945"/>
          </a:xfrm>
          <a:prstGeom prst="rect">
            <a:avLst/>
          </a:prstGeom>
        </p:spPr>
      </p:pic>
    </p:spTree>
    <p:custDataLst>
      <p:tags r:id="rId1"/>
    </p:custDataLst>
    <p:extLst>
      <p:ext uri="{BB962C8B-B14F-4D97-AF65-F5344CB8AC3E}">
        <p14:creationId xmlns:p14="http://schemas.microsoft.com/office/powerpoint/2010/main" val="3496433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48E5E-5119-09EE-B279-D5F70AA27CD0}"/>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38 end</a:t>
            </a:r>
          </a:p>
        </p:txBody>
      </p:sp>
    </p:spTree>
    <p:custDataLst>
      <p:tags r:id="rId1"/>
    </p:custDataLst>
    <p:extLst>
      <p:ext uri="{BB962C8B-B14F-4D97-AF65-F5344CB8AC3E}">
        <p14:creationId xmlns:p14="http://schemas.microsoft.com/office/powerpoint/2010/main" val="38374485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34584221-7213-FA41-1F52-340E75054E60}"/>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4 Review</a:t>
            </a:r>
          </a:p>
        </p:txBody>
      </p:sp>
      <p:sp>
        <p:nvSpPr>
          <p:cNvPr id="2" name="Content Placeholder 2" descr="letter s">
            <a:extLst>
              <a:ext uri="{FF2B5EF4-FFF2-40B4-BE49-F238E27FC236}">
                <a16:creationId xmlns:a16="http://schemas.microsoft.com/office/drawing/2014/main" id="{8C8643EF-5E95-2EA4-41D8-1459D82534A8}"/>
              </a:ext>
            </a:extLst>
          </p:cNvPr>
          <p:cNvSpPr txBox="1">
            <a:spLocks/>
          </p:cNvSpPr>
          <p:nvPr/>
        </p:nvSpPr>
        <p:spPr>
          <a:xfrm>
            <a:off x="565420"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s</a:t>
            </a:r>
            <a:endParaRPr lang="en-AU" sz="17500">
              <a:solidFill>
                <a:srgbClr val="4557AD"/>
              </a:solidFill>
              <a:latin typeface="Tenorite" pitchFamily="2" charset="0"/>
              <a:cs typeface="Arial"/>
            </a:endParaRPr>
          </a:p>
        </p:txBody>
      </p:sp>
      <p:sp>
        <p:nvSpPr>
          <p:cNvPr id="7" name="Content Placeholder 2" descr="Letter n">
            <a:extLst>
              <a:ext uri="{FF2B5EF4-FFF2-40B4-BE49-F238E27FC236}">
                <a16:creationId xmlns:a16="http://schemas.microsoft.com/office/drawing/2014/main" id="{97661B67-39B3-286B-A745-D223A451D2BE}"/>
              </a:ext>
            </a:extLst>
          </p:cNvPr>
          <p:cNvSpPr txBox="1">
            <a:spLocks/>
          </p:cNvSpPr>
          <p:nvPr/>
        </p:nvSpPr>
        <p:spPr>
          <a:xfrm>
            <a:off x="4333706"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n</a:t>
            </a:r>
            <a:endParaRPr lang="en-AU" sz="17500">
              <a:solidFill>
                <a:srgbClr val="4557AD"/>
              </a:solidFill>
              <a:latin typeface="Tenorite" pitchFamily="2" charset="0"/>
              <a:cs typeface="Arial"/>
            </a:endParaRPr>
          </a:p>
        </p:txBody>
      </p:sp>
      <p:sp>
        <p:nvSpPr>
          <p:cNvPr id="4" name="Content Placeholder 2" descr="letter a">
            <a:extLst>
              <a:ext uri="{FF2B5EF4-FFF2-40B4-BE49-F238E27FC236}">
                <a16:creationId xmlns:a16="http://schemas.microsoft.com/office/drawing/2014/main" id="{F8169863-D3C2-2D8B-C3BE-279ADF06C9E6}"/>
              </a:ext>
            </a:extLst>
          </p:cNvPr>
          <p:cNvSpPr txBox="1">
            <a:spLocks/>
          </p:cNvSpPr>
          <p:nvPr/>
        </p:nvSpPr>
        <p:spPr>
          <a:xfrm>
            <a:off x="7971271"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a</a:t>
            </a:r>
            <a:endParaRPr lang="en-AU" sz="17500">
              <a:solidFill>
                <a:srgbClr val="4557AD"/>
              </a:solidFill>
              <a:latin typeface="Tenorite" pitchFamily="2" charset="0"/>
              <a:cs typeface="Arial"/>
            </a:endParaRPr>
          </a:p>
        </p:txBody>
      </p:sp>
      <p:sp>
        <p:nvSpPr>
          <p:cNvPr id="6" name="Content Placeholder 2" descr="letter t">
            <a:extLst>
              <a:ext uri="{FF2B5EF4-FFF2-40B4-BE49-F238E27FC236}">
                <a16:creationId xmlns:a16="http://schemas.microsoft.com/office/drawing/2014/main" id="{11A7C06D-48D6-D753-DAD5-D5CBB1E2F96D}"/>
              </a:ext>
            </a:extLst>
          </p:cNvPr>
          <p:cNvSpPr txBox="1">
            <a:spLocks/>
          </p:cNvSpPr>
          <p:nvPr/>
        </p:nvSpPr>
        <p:spPr>
          <a:xfrm>
            <a:off x="704528"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t</a:t>
            </a:r>
            <a:endParaRPr lang="en-AU" sz="25200">
              <a:solidFill>
                <a:srgbClr val="4557AD"/>
              </a:solidFill>
              <a:latin typeface="Tenorite" pitchFamily="2" charset="0"/>
              <a:cs typeface="Arial"/>
            </a:endParaRPr>
          </a:p>
        </p:txBody>
      </p:sp>
      <p:sp>
        <p:nvSpPr>
          <p:cNvPr id="3" name="Content Placeholder 2" descr="letter i">
            <a:extLst>
              <a:ext uri="{FF2B5EF4-FFF2-40B4-BE49-F238E27FC236}">
                <a16:creationId xmlns:a16="http://schemas.microsoft.com/office/drawing/2014/main" id="{6CAAAD8B-16DF-8C3A-9B8C-0B7ACCE8733D}"/>
              </a:ext>
            </a:extLst>
          </p:cNvPr>
          <p:cNvSpPr txBox="1">
            <a:spLocks/>
          </p:cNvSpPr>
          <p:nvPr/>
        </p:nvSpPr>
        <p:spPr>
          <a:xfrm>
            <a:off x="4337900"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i</a:t>
            </a:r>
            <a:endParaRPr lang="en-AU" sz="17500">
              <a:solidFill>
                <a:srgbClr val="4557AD"/>
              </a:solidFill>
              <a:latin typeface="Tenorite" pitchFamily="2" charset="0"/>
              <a:cs typeface="Arial"/>
            </a:endParaRPr>
          </a:p>
        </p:txBody>
      </p:sp>
      <p:sp>
        <p:nvSpPr>
          <p:cNvPr id="5" name="Content Placeholder 2" descr="letter p">
            <a:extLst>
              <a:ext uri="{FF2B5EF4-FFF2-40B4-BE49-F238E27FC236}">
                <a16:creationId xmlns:a16="http://schemas.microsoft.com/office/drawing/2014/main" id="{CDA13661-5B8E-8E3F-7072-8C0A450BB4DB}"/>
              </a:ext>
            </a:extLst>
          </p:cNvPr>
          <p:cNvSpPr txBox="1">
            <a:spLocks/>
          </p:cNvSpPr>
          <p:nvPr/>
        </p:nvSpPr>
        <p:spPr>
          <a:xfrm>
            <a:off x="797127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p</a:t>
            </a:r>
            <a:endParaRPr lang="en-AU" sz="17500">
              <a:solidFill>
                <a:srgbClr val="4557AD"/>
              </a:solidFill>
              <a:latin typeface="Tenorite" pitchFamily="2" charset="0"/>
              <a:cs typeface="Arial"/>
            </a:endParaRPr>
          </a:p>
        </p:txBody>
      </p:sp>
    </p:spTree>
    <p:extLst>
      <p:ext uri="{BB962C8B-B14F-4D97-AF65-F5344CB8AC3E}">
        <p14:creationId xmlns:p14="http://schemas.microsoft.com/office/powerpoint/2010/main" val="16527261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FEA205-C3D3-9608-CDDF-1049681D070E}"/>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5 Review</a:t>
            </a:r>
          </a:p>
        </p:txBody>
      </p:sp>
      <p:pic>
        <p:nvPicPr>
          <p:cNvPr id="9" name="Graphic 8" descr="Pencil outline">
            <a:extLst>
              <a:ext uri="{FF2B5EF4-FFF2-40B4-BE49-F238E27FC236}">
                <a16:creationId xmlns:a16="http://schemas.microsoft.com/office/drawing/2014/main" id="{BAB17E1B-9F9A-80C5-1A7D-672B574A0C9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5560245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Content Placeholder 2">
            <a:extLst>
              <a:ext uri="{FF2B5EF4-FFF2-40B4-BE49-F238E27FC236}">
                <a16:creationId xmlns:a16="http://schemas.microsoft.com/office/drawing/2014/main" id="{409B081D-CF90-98B9-E850-64B8146456DD}"/>
              </a:ext>
              <a:ext uri="{C183D7F6-B498-43B3-948B-1728B52AA6E4}">
                <adec:decorative xmlns:adec="http://schemas.microsoft.com/office/drawing/2017/decorative" val="1"/>
              </a:ext>
            </a:extLst>
          </p:cNvPr>
          <p:cNvSpPr txBox="1">
            <a:spLocks/>
          </p:cNvSpPr>
          <p:nvPr/>
        </p:nvSpPr>
        <p:spPr>
          <a:xfrm>
            <a:off x="288209" y="2881403"/>
            <a:ext cx="11906250" cy="180049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ant   pin   sap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
        <p:nvSpPr>
          <p:cNvPr id="3" name="Title 2">
            <a:extLst>
              <a:ext uri="{FF2B5EF4-FFF2-40B4-BE49-F238E27FC236}">
                <a16:creationId xmlns:a16="http://schemas.microsoft.com/office/drawing/2014/main" id="{26AE8810-0F52-6B73-FFD1-9CD8B8A91DE4}"/>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6 Review</a:t>
            </a:r>
          </a:p>
        </p:txBody>
      </p:sp>
    </p:spTree>
    <p:extLst>
      <p:ext uri="{BB962C8B-B14F-4D97-AF65-F5344CB8AC3E}">
        <p14:creationId xmlns:p14="http://schemas.microsoft.com/office/powerpoint/2010/main" val="7023034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6030404" y="2926080"/>
            <a:ext cx="136806" cy="13680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Title 1">
            <a:extLst>
              <a:ext uri="{FF2B5EF4-FFF2-40B4-BE49-F238E27FC236}">
                <a16:creationId xmlns:a16="http://schemas.microsoft.com/office/drawing/2014/main" id="{2B21C17D-A137-EC20-9A17-42BD57A7CC94}"/>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7 Review</a:t>
            </a:r>
          </a:p>
        </p:txBody>
      </p:sp>
      <p:pic>
        <p:nvPicPr>
          <p:cNvPr id="3" name="Picture 2" descr="pan">
            <a:extLst>
              <a:ext uri="{FF2B5EF4-FFF2-40B4-BE49-F238E27FC236}">
                <a16:creationId xmlns:a16="http://schemas.microsoft.com/office/drawing/2014/main" id="{E9A903B1-8F1A-DFEC-4497-AD9FC84C9F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0614" y="1964871"/>
            <a:ext cx="3353458" cy="3353458"/>
          </a:xfrm>
          <a:prstGeom prst="rect">
            <a:avLst/>
          </a:prstGeom>
        </p:spPr>
      </p:pic>
      <p:pic>
        <p:nvPicPr>
          <p:cNvPr id="4" name="Picture 3" descr="nip">
            <a:extLst>
              <a:ext uri="{FF2B5EF4-FFF2-40B4-BE49-F238E27FC236}">
                <a16:creationId xmlns:a16="http://schemas.microsoft.com/office/drawing/2014/main" id="{78E42BA6-E451-6509-097B-E3E6B64582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37207" y="1988144"/>
            <a:ext cx="3117585" cy="3117585"/>
          </a:xfrm>
          <a:prstGeom prst="rect">
            <a:avLst/>
          </a:prstGeom>
        </p:spPr>
      </p:pic>
      <p:pic>
        <p:nvPicPr>
          <p:cNvPr id="7" name="Picture 6" descr="sit">
            <a:extLst>
              <a:ext uri="{FF2B5EF4-FFF2-40B4-BE49-F238E27FC236}">
                <a16:creationId xmlns:a16="http://schemas.microsoft.com/office/drawing/2014/main" id="{1574D421-D3D3-3BD3-5639-CD621B5E56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277928" y="1870207"/>
            <a:ext cx="3353458" cy="3353458"/>
          </a:xfrm>
          <a:prstGeom prst="rect">
            <a:avLst/>
          </a:prstGeom>
        </p:spPr>
      </p:pic>
    </p:spTree>
    <p:extLst>
      <p:ext uri="{BB962C8B-B14F-4D97-AF65-F5344CB8AC3E}">
        <p14:creationId xmlns:p14="http://schemas.microsoft.com/office/powerpoint/2010/main" val="24911778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 uri="{C183D7F6-B498-43B3-948B-1728B52AA6E4}">
                <adec:decorative xmlns:adec="http://schemas.microsoft.com/office/drawing/2017/decorative" val="1"/>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a:solidFill>
                  <a:srgbClr val="4557AD"/>
                </a:solidFill>
                <a:latin typeface="Tenorite" pitchFamily="2" charset="0"/>
                <a:ea typeface="Verdana" panose="020B0604030504040204" pitchFamily="34" charset="0"/>
                <a:cs typeface="Verdana" panose="020B0604030504040204" pitchFamily="34" charset="0"/>
              </a:rPr>
              <a:t>the    is    a    I</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
        <p:nvSpPr>
          <p:cNvPr id="2" name="Title 1">
            <a:extLst>
              <a:ext uri="{FF2B5EF4-FFF2-40B4-BE49-F238E27FC236}">
                <a16:creationId xmlns:a16="http://schemas.microsoft.com/office/drawing/2014/main" id="{D7FAE549-BF0A-AD10-7AA9-0B72B1C2CF3B}"/>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8 Review</a:t>
            </a:r>
          </a:p>
        </p:txBody>
      </p:sp>
    </p:spTree>
    <p:extLst>
      <p:ext uri="{BB962C8B-B14F-4D97-AF65-F5344CB8AC3E}">
        <p14:creationId xmlns:p14="http://schemas.microsoft.com/office/powerpoint/2010/main" val="8686847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 uri="{C183D7F6-B498-43B3-948B-1728B52AA6E4}">
                <adec:decorative xmlns:adec="http://schemas.microsoft.com/office/drawing/2017/decorative" val="1"/>
              </a:ext>
            </a:extLst>
          </p:cNvPr>
          <p:cNvSpPr txBox="1">
            <a:spLocks/>
          </p:cNvSpPr>
          <p:nvPr/>
        </p:nvSpPr>
        <p:spPr>
          <a:xfrm>
            <a:off x="263716" y="2910432"/>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pitchFamily="2" charset="0"/>
                <a:ea typeface="Verdana" panose="020B0604030504040204" pitchFamily="34" charset="0"/>
                <a:cs typeface="Verdana" panose="020B0604030504040204" pitchFamily="34" charset="0"/>
              </a:rPr>
              <a:t>The ant sat in a pit.</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
        <p:nvSpPr>
          <p:cNvPr id="2" name="Title 1">
            <a:extLst>
              <a:ext uri="{FF2B5EF4-FFF2-40B4-BE49-F238E27FC236}">
                <a16:creationId xmlns:a16="http://schemas.microsoft.com/office/drawing/2014/main" id="{0C9081A4-B716-930B-A298-3AD85CA1CE88}"/>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9 Review</a:t>
            </a:r>
          </a:p>
        </p:txBody>
      </p:sp>
    </p:spTree>
    <p:extLst>
      <p:ext uri="{BB962C8B-B14F-4D97-AF65-F5344CB8AC3E}">
        <p14:creationId xmlns:p14="http://schemas.microsoft.com/office/powerpoint/2010/main" val="12597794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lS4Wz2mR"/>
  <p:tag name="ARTICULATE_SLIDE_COUNT" val="30"/>
  <p:tag name="ARTICULATE_DESIGN_ID_1_OFFICE THEME" val="IAu60sjB"/>
  <p:tag name="ARTICULATE_DESIGN_ID_2_OFFICE THEME" val="f07nSM8l"/>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
        <AccountId xsi:nil="true"/>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19" ma:contentTypeDescription="Create a new document." ma:contentTypeScope="" ma:versionID="e39b5eb3708ccab1ed6e63c44a6ae965">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02f4a560dbdabc0115429e529d2fd1b"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4B6B44C-FE25-47D4-AD61-028CF4DE9483}">
  <ds:schemaRefs>
    <ds:schemaRef ds:uri="http://schemas.microsoft.com/office/2006/metadata/properties"/>
    <ds:schemaRef ds:uri="http://purl.org/dc/dcmitype/"/>
    <ds:schemaRef ds:uri="http://schemas.microsoft.com/office/infopath/2007/PartnerControls"/>
    <ds:schemaRef ds:uri="http://purl.org/dc/elements/1.1/"/>
    <ds:schemaRef ds:uri="http://www.w3.org/XML/1998/namespace"/>
    <ds:schemaRef ds:uri="http://schemas.microsoft.com/office/2006/documentManagement/types"/>
    <ds:schemaRef ds:uri="ff236c08-9611-4854-a4bb-16d44b7327b6"/>
    <ds:schemaRef ds:uri="64eff3df-e3d6-48ed-978f-45ff25640900"/>
    <ds:schemaRef ds:uri="http://schemas.openxmlformats.org/package/2006/metadata/core-properties"/>
    <ds:schemaRef ds:uri="http://purl.org/dc/terms/"/>
  </ds:schemaRefs>
</ds:datastoreItem>
</file>

<file path=customXml/itemProps2.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3.xml><?xml version="1.0" encoding="utf-8"?>
<ds:datastoreItem xmlns:ds="http://schemas.openxmlformats.org/officeDocument/2006/customXml" ds:itemID="{C09C24EF-03F8-49E7-A52E-47F23592E756}">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0</TotalTime>
  <Words>3414</Words>
  <Application>Microsoft Office PowerPoint</Application>
  <PresentationFormat>Widescreen</PresentationFormat>
  <Paragraphs>515</Paragraphs>
  <Slides>38</Slides>
  <Notes>37</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38</vt:i4>
      </vt:variant>
    </vt:vector>
  </HeadingPairs>
  <TitlesOfParts>
    <vt:vector size="49" baseType="lpstr">
      <vt:lpstr>Aptos</vt:lpstr>
      <vt:lpstr>Aptos Display</vt:lpstr>
      <vt:lpstr>Arial</vt:lpstr>
      <vt:lpstr>Calibri</vt:lpstr>
      <vt:lpstr>Calibri Light</vt:lpstr>
      <vt:lpstr>Symbol</vt:lpstr>
      <vt:lpstr>Tenorite</vt:lpstr>
      <vt:lpstr>Verdana</vt:lpstr>
      <vt:lpstr>4_Office Theme</vt:lpstr>
      <vt:lpstr>Office Theme</vt:lpstr>
      <vt:lpstr>1_Office Theme</vt:lpstr>
      <vt:lpstr>Explicit teaching</vt:lpstr>
      <vt:lpstr>Slide 2 Phonemic awareness review</vt:lpstr>
      <vt:lpstr>Slide 3 Review</vt:lpstr>
      <vt:lpstr>Slide 4 Review</vt:lpstr>
      <vt:lpstr>Slide 5 Review</vt:lpstr>
      <vt:lpstr>Slide 6 Review</vt:lpstr>
      <vt:lpstr>Slide 7 Review</vt:lpstr>
      <vt:lpstr>Slide 8 Review</vt:lpstr>
      <vt:lpstr>Slide 9 Review</vt:lpstr>
      <vt:lpstr>Slide 10 Review</vt:lpstr>
      <vt:lpstr>Slide 11 End of review</vt:lpstr>
      <vt:lpstr>Slide 12 Phonemic awareness</vt:lpstr>
      <vt:lpstr>Slide 13 Phonemic awareness</vt:lpstr>
      <vt:lpstr>Learning intention</vt:lpstr>
      <vt:lpstr>Slide 15 I do</vt:lpstr>
      <vt:lpstr>Side 16 We do</vt:lpstr>
      <vt:lpstr>Slide 17 I do</vt:lpstr>
      <vt:lpstr>Slide 18 We do</vt:lpstr>
      <vt:lpstr>Slide 19 I do read</vt:lpstr>
      <vt:lpstr>Slide 20 I do read</vt:lpstr>
      <vt:lpstr>Slide 21 I do read</vt:lpstr>
      <vt:lpstr>Slide 22 We do read</vt:lpstr>
      <vt:lpstr>Slide 23 We do read</vt:lpstr>
      <vt:lpstr>Slide 24 We do read</vt:lpstr>
      <vt:lpstr>Slide 25 I do write</vt:lpstr>
      <vt:lpstr>Slide 26 I do write</vt:lpstr>
      <vt:lpstr>Slide 27 I do write</vt:lpstr>
      <vt:lpstr>Slide 28 we do write</vt:lpstr>
      <vt:lpstr>Slide 29 We do write</vt:lpstr>
      <vt:lpstr>Slide 30 We do</vt:lpstr>
      <vt:lpstr>Slide 31 I do read</vt:lpstr>
      <vt:lpstr>Slide 32 We do read</vt:lpstr>
      <vt:lpstr>Slide 33 I do read</vt:lpstr>
      <vt:lpstr>Slide 34 We do write</vt:lpstr>
      <vt:lpstr>Slide 35 Check for understanding</vt:lpstr>
      <vt:lpstr>Slide 36 Check for understanding</vt:lpstr>
      <vt:lpstr>Slide 37 You do</vt:lpstr>
      <vt:lpstr>Slide 38 end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Liz Heynes</cp:lastModifiedBy>
  <cp:revision>3</cp:revision>
  <dcterms:created xsi:type="dcterms:W3CDTF">2021-01-11T06:19:08Z</dcterms:created>
  <dcterms:modified xsi:type="dcterms:W3CDTF">2024-12-16T00:59:47Z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5FE680FC-60E6-4851-AD8C-F061EDCC2D10</vt:lpwstr>
  </property>
  <property fmtid="{D5CDD505-2E9C-101B-9397-08002B2CF9AE}" pid="9" name="ArticulatePath">
    <vt:lpwstr>https://educationservicesaustralia.sharepoint.com/sites/DigitalTeachingLearning/Shared Documents/Literacy Hub Project/06_Content and deliverables/Content batch/Lesson plans/Content/Lessons for feedback/Lesson templates/Lesson plan 1.5_feedback batch 1</vt:lpwstr>
  </property>
</Properties>
</file>