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4"/>
  </p:notesMasterIdLst>
  <p:handoutMasterIdLst>
    <p:handoutMasterId r:id="rId25"/>
  </p:handoutMasterIdLst>
  <p:sldIdLst>
    <p:sldId id="316" r:id="rId5"/>
    <p:sldId id="324" r:id="rId6"/>
    <p:sldId id="299" r:id="rId7"/>
    <p:sldId id="306" r:id="rId8"/>
    <p:sldId id="315" r:id="rId9"/>
    <p:sldId id="304" r:id="rId10"/>
    <p:sldId id="305" r:id="rId11"/>
    <p:sldId id="270" r:id="rId12"/>
    <p:sldId id="271" r:id="rId13"/>
    <p:sldId id="313" r:id="rId14"/>
    <p:sldId id="311" r:id="rId15"/>
    <p:sldId id="310" r:id="rId16"/>
    <p:sldId id="307" r:id="rId17"/>
    <p:sldId id="427" r:id="rId18"/>
    <p:sldId id="428" r:id="rId19"/>
    <p:sldId id="429" r:id="rId20"/>
    <p:sldId id="430" r:id="rId21"/>
    <p:sldId id="431" r:id="rId22"/>
    <p:sldId id="415" r:id="rId23"/>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Comic Sans MS" panose="030F0702030302020204" pitchFamily="66" charset="0"/>
      <p:regular r:id="rId32"/>
      <p:bold r:id="rId33"/>
      <p:italic r:id="rId34"/>
      <p:boldItalic r:id="rId35"/>
    </p:embeddedFont>
    <p:embeddedFont>
      <p:font typeface="Verdana" panose="020B060403050404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28863A-C0C4-092D-1229-B9CC6C4FAC29}" name="Elaine Stanley" initials="ES" userId="S::Elaine.Stanley@esa.edu.au::9dfc5ab9-b876-4d2e-b928-2720deac3464" providerId="AD"/>
  <p188:author id="{A43EFB4F-47FF-FD0B-83C4-6C8014FE882B}" name="Amanda Coleiro" initials="AC" userId="S::amanda.coleiro@esa.edu.au::b30aea03-0fa7-4240-b1c4-13bfd1507b63" providerId="AD"/>
  <p188:author id="{1D3DF46B-767A-D2D4-E3CA-B591AC581DB4}" name="Rebecca McEwan" initials="RM" userId="S::rebecca.mcewan@esa.edu.au::ff810c5d-fc8a-4cb6-9b96-8b31b958f764" providerId="AD"/>
  <p188:author id="{6DCFF56C-C452-04AB-1CC8-788A250198E2}" name="Rebecca McEwan" initials="RM" userId="S::Rebecca.McEwan@esa.edu.au::ff810c5d-fc8a-4cb6-9b96-8b31b958f764" providerId="AD"/>
  <p188:author id="{3D61536F-9CAD-F8FF-905B-50B96079E4D8}" name="Trish Wilson" initials="TW" userId="S::Trish.Wilson@esa.edu.au::79860698-2bc5-4c25-bff8-eedacbcfb182" providerId="AD"/>
  <p188:author id="{03F7B475-652E-8BFC-261D-47A16C68C217}" name="Susan Spelic" initials="SS" userId="S::susan.spelic@esa.edu.au::c45c986e-2983-4622-b1dd-438edc36fca8" providerId="AD"/>
  <p188:author id="{92CE4777-F98D-CC55-9DDB-21B9A2BAFD22}" name="Stephanie Murphy" initials="SM" userId="S::stephanie.murphy@esa.edu.au::cae09981-f9b7-4d25-88b4-37d90d40c67f" providerId="AD"/>
  <p188:author id="{F2AA16A7-A401-F1E4-AE7E-451003CA81B3}" name="Elaine Stanley" initials="ES" userId="S::elaine.stanley@esa.edu.au::9dfc5ab9-b876-4d2e-b928-2720deac3464" providerId="AD"/>
  <p188:author id="{AC1A14C9-5C87-F7A0-98A6-59A8A750B5A3}" name="Liz Heynes" initials="LH" userId="S::Liz.Heynes@esa.edu.au::e5ff50d5-f39a-42f6-9e9f-e790bcc8c38d" providerId="AD"/>
  <p188:author id="{68D35FF0-20C0-A92C-9E9E-605510D8C8AA}" name="Stephanie Murphy" initials="SM" userId="S::Stephanie.Murphy@esa.edu.au::cae09981-f9b7-4d25-88b4-37d90d40c67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B8B4"/>
    <a:srgbClr val="FFFFFF"/>
    <a:srgbClr val="96DAC0"/>
    <a:srgbClr val="FF3399"/>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055" autoAdjust="0"/>
  </p:normalViewPr>
  <p:slideViewPr>
    <p:cSldViewPr snapToGrid="0">
      <p:cViewPr varScale="1">
        <p:scale>
          <a:sx n="67" d="100"/>
          <a:sy n="67" d="100"/>
        </p:scale>
        <p:origin x="2238" y="7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Heynes" userId="S::liz.heynes@esa.edu.au::e5ff50d5-f39a-42f6-9e9f-e790bcc8c38d" providerId="AD" clId="Web-{7DC11D56-C567-2214-1AD5-047068D57F8B}"/>
    <pc:docChg chg="modSld">
      <pc:chgData name="Liz Heynes" userId="S::liz.heynes@esa.edu.au::e5ff50d5-f39a-42f6-9e9f-e790bcc8c38d" providerId="AD" clId="Web-{7DC11D56-C567-2214-1AD5-047068D57F8B}" dt="2022-04-21T05:38:47.944" v="13" actId="1076"/>
      <pc:docMkLst>
        <pc:docMk/>
      </pc:docMkLst>
      <pc:sldChg chg="modSp">
        <pc:chgData name="Liz Heynes" userId="S::liz.heynes@esa.edu.au::e5ff50d5-f39a-42f6-9e9f-e790bcc8c38d" providerId="AD" clId="Web-{7DC11D56-C567-2214-1AD5-047068D57F8B}" dt="2022-04-21T05:12:51.671" v="3" actId="20577"/>
        <pc:sldMkLst>
          <pc:docMk/>
          <pc:sldMk cId="1861414753" sldId="257"/>
        </pc:sldMkLst>
        <pc:spChg chg="mod">
          <ac:chgData name="Liz Heynes" userId="S::liz.heynes@esa.edu.au::e5ff50d5-f39a-42f6-9e9f-e790bcc8c38d" providerId="AD" clId="Web-{7DC11D56-C567-2214-1AD5-047068D57F8B}" dt="2022-04-21T05:12:51.671" v="3" actId="20577"/>
          <ac:spMkLst>
            <pc:docMk/>
            <pc:sldMk cId="1861414753" sldId="257"/>
            <ac:spMk id="2" creationId="{DE18E308-8FAE-428D-9882-DF5A8327DD2E}"/>
          </ac:spMkLst>
        </pc:spChg>
      </pc:sldChg>
      <pc:sldChg chg="modSp">
        <pc:chgData name="Liz Heynes" userId="S::liz.heynes@esa.edu.au::e5ff50d5-f39a-42f6-9e9f-e790bcc8c38d" providerId="AD" clId="Web-{7DC11D56-C567-2214-1AD5-047068D57F8B}" dt="2022-04-21T05:37:43.050" v="9" actId="20577"/>
        <pc:sldMkLst>
          <pc:docMk/>
          <pc:sldMk cId="3920219226" sldId="302"/>
        </pc:sldMkLst>
        <pc:spChg chg="mod">
          <ac:chgData name="Liz Heynes" userId="S::liz.heynes@esa.edu.au::e5ff50d5-f39a-42f6-9e9f-e790bcc8c38d" providerId="AD" clId="Web-{7DC11D56-C567-2214-1AD5-047068D57F8B}" dt="2022-04-21T05:37:43.050" v="9" actId="20577"/>
          <ac:spMkLst>
            <pc:docMk/>
            <pc:sldMk cId="3920219226" sldId="302"/>
            <ac:spMk id="10" creationId="{9530FB09-A7C4-46B5-AA79-1E8D785C2A32}"/>
          </ac:spMkLst>
        </pc:spChg>
      </pc:sldChg>
      <pc:sldChg chg="modSp">
        <pc:chgData name="Liz Heynes" userId="S::liz.heynes@esa.edu.au::e5ff50d5-f39a-42f6-9e9f-e790bcc8c38d" providerId="AD" clId="Web-{7DC11D56-C567-2214-1AD5-047068D57F8B}" dt="2022-04-21T05:38:47.944" v="13" actId="1076"/>
        <pc:sldMkLst>
          <pc:docMk/>
          <pc:sldMk cId="466844473" sldId="305"/>
        </pc:sldMkLst>
        <pc:spChg chg="mod">
          <ac:chgData name="Liz Heynes" userId="S::liz.heynes@esa.edu.au::e5ff50d5-f39a-42f6-9e9f-e790bcc8c38d" providerId="AD" clId="Web-{7DC11D56-C567-2214-1AD5-047068D57F8B}" dt="2022-04-21T05:38:38.178" v="11" actId="1076"/>
          <ac:spMkLst>
            <pc:docMk/>
            <pc:sldMk cId="466844473" sldId="305"/>
            <ac:spMk id="41" creationId="{0744CEE8-FF8E-49ED-8DE1-3799DE1A4546}"/>
          </ac:spMkLst>
        </pc:spChg>
        <pc:spChg chg="mod">
          <ac:chgData name="Liz Heynes" userId="S::liz.heynes@esa.edu.au::e5ff50d5-f39a-42f6-9e9f-e790bcc8c38d" providerId="AD" clId="Web-{7DC11D56-C567-2214-1AD5-047068D57F8B}" dt="2022-04-21T05:38:45.225" v="12" actId="1076"/>
          <ac:spMkLst>
            <pc:docMk/>
            <pc:sldMk cId="466844473" sldId="305"/>
            <ac:spMk id="43" creationId="{35310446-01EE-487F-BAB0-D172928F9793}"/>
          </ac:spMkLst>
        </pc:spChg>
        <pc:spChg chg="mod">
          <ac:chgData name="Liz Heynes" userId="S::liz.heynes@esa.edu.au::e5ff50d5-f39a-42f6-9e9f-e790bcc8c38d" providerId="AD" clId="Web-{7DC11D56-C567-2214-1AD5-047068D57F8B}" dt="2022-04-21T05:38:47.944" v="13" actId="1076"/>
          <ac:spMkLst>
            <pc:docMk/>
            <pc:sldMk cId="466844473" sldId="305"/>
            <ac:spMk id="44" creationId="{D035F386-DA71-4B79-8D5A-24480F96864C}"/>
          </ac:spMkLst>
        </pc:spChg>
      </pc:sldChg>
      <pc:sldChg chg="modNotes">
        <pc:chgData name="Liz Heynes" userId="S::liz.heynes@esa.edu.au::e5ff50d5-f39a-42f6-9e9f-e790bcc8c38d" providerId="AD" clId="Web-{7DC11D56-C567-2214-1AD5-047068D57F8B}" dt="2022-04-21T05:38:07.504" v="10"/>
        <pc:sldMkLst>
          <pc:docMk/>
          <pc:sldMk cId="71666936" sldId="312"/>
        </pc:sldMkLst>
      </pc:sldChg>
    </pc:docChg>
  </pc:docChgLst>
  <pc:docChgLst>
    <pc:chgData name="Elaine Stanley" userId="S::elaine.stanley@esa.edu.au::9dfc5ab9-b876-4d2e-b928-2720deac3464" providerId="AD" clId="Web-{E2FC4D8F-1A9E-86F9-E3EA-395D58414009}"/>
    <pc:docChg chg="">
      <pc:chgData name="Elaine Stanley" userId="S::elaine.stanley@esa.edu.au::9dfc5ab9-b876-4d2e-b928-2720deac3464" providerId="AD" clId="Web-{E2FC4D8F-1A9E-86F9-E3EA-395D58414009}" dt="2023-04-04T21:44:01.627" v="1"/>
      <pc:docMkLst>
        <pc:docMk/>
      </pc:docMkLst>
      <pc:sldChg chg="modCm">
        <pc:chgData name="Elaine Stanley" userId="S::elaine.stanley@esa.edu.au::9dfc5ab9-b876-4d2e-b928-2720deac3464" providerId="AD" clId="Web-{E2FC4D8F-1A9E-86F9-E3EA-395D58414009}" dt="2023-04-04T21:44:01.627" v="1"/>
        <pc:sldMkLst>
          <pc:docMk/>
          <pc:sldMk cId="1105339586" sldId="316"/>
        </pc:sldMkLst>
        <pc:extLst>
          <p:ext xmlns:p="http://schemas.openxmlformats.org/presentationml/2006/main" uri="{D6D511B9-2390-475A-947B-AFAB55BFBCF1}">
            <pc226:cmChg xmlns:pc226="http://schemas.microsoft.com/office/powerpoint/2022/06/main/command" chg="">
              <pc226:chgData name="Elaine Stanley" userId="S::elaine.stanley@esa.edu.au::9dfc5ab9-b876-4d2e-b928-2720deac3464" providerId="AD" clId="Web-{E2FC4D8F-1A9E-86F9-E3EA-395D58414009}" dt="2023-04-04T21:44:01.627" v="1"/>
              <pc2:cmMkLst xmlns:pc2="http://schemas.microsoft.com/office/powerpoint/2019/9/main/command">
                <pc:docMk/>
                <pc:sldMk cId="1105339586" sldId="316"/>
                <pc2:cmMk id="{1E6E609B-82CD-4EF1-8FD5-3E3B9D358CA5}"/>
              </pc2:cmMkLst>
              <pc226:cmRplyChg chg="add">
                <pc226:chgData name="Elaine Stanley" userId="S::elaine.stanley@esa.edu.au::9dfc5ab9-b876-4d2e-b928-2720deac3464" providerId="AD" clId="Web-{E2FC4D8F-1A9E-86F9-E3EA-395D58414009}" dt="2023-04-04T21:44:01.627" v="1"/>
                <pc2:cmRplyMkLst xmlns:pc2="http://schemas.microsoft.com/office/powerpoint/2019/9/main/command">
                  <pc:docMk/>
                  <pc:sldMk cId="1105339586" sldId="316"/>
                  <pc2:cmMk id="{1E6E609B-82CD-4EF1-8FD5-3E3B9D358CA5}"/>
                  <pc2:cmRplyMk id="{2796F625-B21B-4B4D-AC0E-42E7DB8D3F81}"/>
                </pc2:cmRplyMkLst>
              </pc226:cmRplyChg>
              <pc226:cmRplyChg chg="add">
                <pc226:chgData name="Elaine Stanley" userId="S::elaine.stanley@esa.edu.au::9dfc5ab9-b876-4d2e-b928-2720deac3464" providerId="AD" clId="Web-{E2FC4D8F-1A9E-86F9-E3EA-395D58414009}" dt="2023-04-04T21:43:33.813" v="0"/>
                <pc2:cmRplyMkLst xmlns:pc2="http://schemas.microsoft.com/office/powerpoint/2019/9/main/command">
                  <pc:docMk/>
                  <pc:sldMk cId="1105339586" sldId="316"/>
                  <pc2:cmMk id="{1E6E609B-82CD-4EF1-8FD5-3E3B9D358CA5}"/>
                  <pc2:cmRplyMk id="{4120B592-E827-4F7D-8F9A-8E8AFC9FD146}"/>
                </pc2:cmRplyMkLst>
              </pc226:cmRplyChg>
            </pc226:cmChg>
          </p:ext>
        </pc:extLst>
      </pc:sldChg>
    </pc:docChg>
  </pc:docChgLst>
  <pc:docChgLst>
    <pc:chgData name="Elaine Stanley" userId="S::elaine.stanley@esa.edu.au::9dfc5ab9-b876-4d2e-b928-2720deac3464" providerId="AD" clId="Web-{1DE0BB58-050A-5B91-29B7-49B3CB628094}"/>
    <pc:docChg chg="modSld">
      <pc:chgData name="Elaine Stanley" userId="S::elaine.stanley@esa.edu.au::9dfc5ab9-b876-4d2e-b928-2720deac3464" providerId="AD" clId="Web-{1DE0BB58-050A-5B91-29B7-49B3CB628094}" dt="2023-04-04T22:48:44.532" v="921"/>
      <pc:docMkLst>
        <pc:docMk/>
      </pc:docMkLst>
      <pc:sldChg chg="modNotes">
        <pc:chgData name="Elaine Stanley" userId="S::elaine.stanley@esa.edu.au::9dfc5ab9-b876-4d2e-b928-2720deac3464" providerId="AD" clId="Web-{1DE0BB58-050A-5B91-29B7-49B3CB628094}" dt="2023-04-04T22:25:01.280" v="341"/>
        <pc:sldMkLst>
          <pc:docMk/>
          <pc:sldMk cId="445023037" sldId="270"/>
        </pc:sldMkLst>
      </pc:sldChg>
      <pc:sldChg chg="modNotes">
        <pc:chgData name="Elaine Stanley" userId="S::elaine.stanley@esa.edu.au::9dfc5ab9-b876-4d2e-b928-2720deac3464" providerId="AD" clId="Web-{1DE0BB58-050A-5B91-29B7-49B3CB628094}" dt="2023-04-04T22:33:09.063" v="570"/>
        <pc:sldMkLst>
          <pc:docMk/>
          <pc:sldMk cId="2361199339" sldId="271"/>
        </pc:sldMkLst>
      </pc:sldChg>
      <pc:sldChg chg="modNotes">
        <pc:chgData name="Elaine Stanley" userId="S::elaine.stanley@esa.edu.au::9dfc5ab9-b876-4d2e-b928-2720deac3464" providerId="AD" clId="Web-{1DE0BB58-050A-5B91-29B7-49B3CB628094}" dt="2023-04-04T22:46:28.163" v="910"/>
        <pc:sldMkLst>
          <pc:docMk/>
          <pc:sldMk cId="1261678353" sldId="299"/>
        </pc:sldMkLst>
      </pc:sldChg>
      <pc:sldChg chg="modNotes">
        <pc:chgData name="Elaine Stanley" userId="S::elaine.stanley@esa.edu.au::9dfc5ab9-b876-4d2e-b928-2720deac3464" providerId="AD" clId="Web-{1DE0BB58-050A-5B91-29B7-49B3CB628094}" dt="2023-04-04T22:37:54.691" v="652"/>
        <pc:sldMkLst>
          <pc:docMk/>
          <pc:sldMk cId="2239262728" sldId="304"/>
        </pc:sldMkLst>
      </pc:sldChg>
      <pc:sldChg chg="modNotes">
        <pc:chgData name="Elaine Stanley" userId="S::elaine.stanley@esa.edu.au::9dfc5ab9-b876-4d2e-b928-2720deac3464" providerId="AD" clId="Web-{1DE0BB58-050A-5B91-29B7-49B3CB628094}" dt="2023-04-04T22:26:51.381" v="411"/>
        <pc:sldMkLst>
          <pc:docMk/>
          <pc:sldMk cId="466844473" sldId="305"/>
        </pc:sldMkLst>
      </pc:sldChg>
      <pc:sldChg chg="modNotes">
        <pc:chgData name="Elaine Stanley" userId="S::elaine.stanley@esa.edu.au::9dfc5ab9-b876-4d2e-b928-2720deac3464" providerId="AD" clId="Web-{1DE0BB58-050A-5B91-29B7-49B3CB628094}" dt="2023-04-04T22:47:18.417" v="920"/>
        <pc:sldMkLst>
          <pc:docMk/>
          <pc:sldMk cId="1183367479" sldId="306"/>
        </pc:sldMkLst>
      </pc:sldChg>
      <pc:sldChg chg="modNotes">
        <pc:chgData name="Elaine Stanley" userId="S::elaine.stanley@esa.edu.au::9dfc5ab9-b876-4d2e-b928-2720deac3464" providerId="AD" clId="Web-{1DE0BB58-050A-5B91-29B7-49B3CB628094}" dt="2023-04-04T22:44:42.203" v="848"/>
        <pc:sldMkLst>
          <pc:docMk/>
          <pc:sldMk cId="968157329" sldId="307"/>
        </pc:sldMkLst>
      </pc:sldChg>
      <pc:sldChg chg="modNotes">
        <pc:chgData name="Elaine Stanley" userId="S::elaine.stanley@esa.edu.au::9dfc5ab9-b876-4d2e-b928-2720deac3464" providerId="AD" clId="Web-{1DE0BB58-050A-5B91-29B7-49B3CB628094}" dt="2023-04-04T22:37:35.065" v="650"/>
        <pc:sldMkLst>
          <pc:docMk/>
          <pc:sldMk cId="3497812023" sldId="308"/>
        </pc:sldMkLst>
      </pc:sldChg>
      <pc:sldChg chg="modNotes">
        <pc:chgData name="Elaine Stanley" userId="S::elaine.stanley@esa.edu.au::9dfc5ab9-b876-4d2e-b928-2720deac3464" providerId="AD" clId="Web-{1DE0BB58-050A-5B91-29B7-49B3CB628094}" dt="2023-04-04T22:35:42.042" v="613"/>
        <pc:sldMkLst>
          <pc:docMk/>
          <pc:sldMk cId="1050805075" sldId="310"/>
        </pc:sldMkLst>
      </pc:sldChg>
      <pc:sldChg chg="modNotes">
        <pc:chgData name="Elaine Stanley" userId="S::elaine.stanley@esa.edu.au::9dfc5ab9-b876-4d2e-b928-2720deac3464" providerId="AD" clId="Web-{1DE0BB58-050A-5B91-29B7-49B3CB628094}" dt="2023-04-04T22:38:44.741" v="654"/>
        <pc:sldMkLst>
          <pc:docMk/>
          <pc:sldMk cId="4150635336" sldId="311"/>
        </pc:sldMkLst>
      </pc:sldChg>
      <pc:sldChg chg="modNotes">
        <pc:chgData name="Elaine Stanley" userId="S::elaine.stanley@esa.edu.au::9dfc5ab9-b876-4d2e-b928-2720deac3464" providerId="AD" clId="Web-{1DE0BB58-050A-5B91-29B7-49B3CB628094}" dt="2023-04-04T22:32:53.733" v="561"/>
        <pc:sldMkLst>
          <pc:docMk/>
          <pc:sldMk cId="672133802" sldId="313"/>
        </pc:sldMkLst>
      </pc:sldChg>
      <pc:sldChg chg="modNotes">
        <pc:chgData name="Elaine Stanley" userId="S::elaine.stanley@esa.edu.au::9dfc5ab9-b876-4d2e-b928-2720deac3464" providerId="AD" clId="Web-{1DE0BB58-050A-5B91-29B7-49B3CB628094}" dt="2023-04-04T22:37:32.127" v="649"/>
        <pc:sldMkLst>
          <pc:docMk/>
          <pc:sldMk cId="394720141" sldId="314"/>
        </pc:sldMkLst>
      </pc:sldChg>
      <pc:sldChg chg="modCm modNotes">
        <pc:chgData name="Elaine Stanley" userId="S::elaine.stanley@esa.edu.au::9dfc5ab9-b876-4d2e-b928-2720deac3464" providerId="AD" clId="Web-{1DE0BB58-050A-5B91-29B7-49B3CB628094}" dt="2023-04-04T22:48:44.532" v="921"/>
        <pc:sldMkLst>
          <pc:docMk/>
          <pc:sldMk cId="3626763532" sldId="315"/>
        </pc:sldMkLst>
        <pc:extLst>
          <p:ext xmlns:p="http://schemas.openxmlformats.org/presentationml/2006/main" uri="{D6D511B9-2390-475A-947B-AFAB55BFBCF1}">
            <pc226:cmChg xmlns:pc226="http://schemas.microsoft.com/office/powerpoint/2022/06/main/command" chg="">
              <pc226:chgData name="Elaine Stanley" userId="S::elaine.stanley@esa.edu.au::9dfc5ab9-b876-4d2e-b928-2720deac3464" providerId="AD" clId="Web-{1DE0BB58-050A-5B91-29B7-49B3CB628094}" dt="2023-04-04T22:48:44.532" v="921"/>
              <pc2:cmMkLst xmlns:pc2="http://schemas.microsoft.com/office/powerpoint/2019/9/main/command">
                <pc:docMk/>
                <pc:sldMk cId="3626763532" sldId="315"/>
                <pc2:cmMk id="{07638983-5C08-4223-AE28-F12E695A0A84}"/>
              </pc2:cmMkLst>
              <pc226:cmRplyChg chg="add">
                <pc226:chgData name="Elaine Stanley" userId="S::elaine.stanley@esa.edu.au::9dfc5ab9-b876-4d2e-b928-2720deac3464" providerId="AD" clId="Web-{1DE0BB58-050A-5B91-29B7-49B3CB628094}" dt="2023-04-04T22:48:44.532" v="921"/>
                <pc2:cmRplyMkLst xmlns:pc2="http://schemas.microsoft.com/office/powerpoint/2019/9/main/command">
                  <pc:docMk/>
                  <pc:sldMk cId="3626763532" sldId="315"/>
                  <pc2:cmMk id="{07638983-5C08-4223-AE28-F12E695A0A84}"/>
                  <pc2:cmRplyMk id="{B28841A3-3111-404E-B810-BAD4F72817AE}"/>
                </pc2:cmRplyMkLst>
              </pc226:cmRplyChg>
            </pc226:cmChg>
          </p:ext>
        </pc:extLst>
      </pc:sldChg>
    </pc:docChg>
  </pc:docChgLst>
  <pc:docChgLst>
    <pc:chgData name="Liz Heynes" userId="S::liz.heynes@esa.edu.au::e5ff50d5-f39a-42f6-9e9f-e790bcc8c38d" providerId="AD" clId="Web-{AC5382E3-0E80-72B4-0A7F-035C8EA9BC01}"/>
    <pc:docChg chg="modSld">
      <pc:chgData name="Liz Heynes" userId="S::liz.heynes@esa.edu.au::e5ff50d5-f39a-42f6-9e9f-e790bcc8c38d" providerId="AD" clId="Web-{AC5382E3-0E80-72B4-0A7F-035C8EA9BC01}" dt="2022-05-18T06:36:00.899" v="8" actId="1076"/>
      <pc:docMkLst>
        <pc:docMk/>
      </pc:docMkLst>
      <pc:sldChg chg="modSp">
        <pc:chgData name="Liz Heynes" userId="S::liz.heynes@esa.edu.au::e5ff50d5-f39a-42f6-9e9f-e790bcc8c38d" providerId="AD" clId="Web-{AC5382E3-0E80-72B4-0A7F-035C8EA9BC01}" dt="2022-05-18T06:31:53.993" v="0"/>
        <pc:sldMkLst>
          <pc:docMk/>
          <pc:sldMk cId="445023037" sldId="270"/>
        </pc:sldMkLst>
        <pc:picChg chg="mod">
          <ac:chgData name="Liz Heynes" userId="S::liz.heynes@esa.edu.au::e5ff50d5-f39a-42f6-9e9f-e790bcc8c38d" providerId="AD" clId="Web-{AC5382E3-0E80-72B4-0A7F-035C8EA9BC01}" dt="2022-05-18T06:31:53.993" v="0"/>
          <ac:picMkLst>
            <pc:docMk/>
            <pc:sldMk cId="445023037" sldId="270"/>
            <ac:picMk id="8" creationId="{9B351323-20DE-4E01-9414-27EEDF65599E}"/>
          </ac:picMkLst>
        </pc:picChg>
      </pc:sldChg>
      <pc:sldChg chg="addSp delSp modSp">
        <pc:chgData name="Liz Heynes" userId="S::liz.heynes@esa.edu.au::e5ff50d5-f39a-42f6-9e9f-e790bcc8c38d" providerId="AD" clId="Web-{AC5382E3-0E80-72B4-0A7F-035C8EA9BC01}" dt="2022-05-18T06:36:00.899" v="8" actId="1076"/>
        <pc:sldMkLst>
          <pc:docMk/>
          <pc:sldMk cId="2361199339" sldId="271"/>
        </pc:sldMkLst>
        <pc:picChg chg="add mod">
          <ac:chgData name="Liz Heynes" userId="S::liz.heynes@esa.edu.au::e5ff50d5-f39a-42f6-9e9f-e790bcc8c38d" providerId="AD" clId="Web-{AC5382E3-0E80-72B4-0A7F-035C8EA9BC01}" dt="2022-05-18T06:36:00.899" v="8" actId="1076"/>
          <ac:picMkLst>
            <pc:docMk/>
            <pc:sldMk cId="2361199339" sldId="271"/>
            <ac:picMk id="2" creationId="{C2125029-EB78-1CD2-AA2E-49D4A5F6F5B3}"/>
          </ac:picMkLst>
        </pc:picChg>
        <pc:picChg chg="del">
          <ac:chgData name="Liz Heynes" userId="S::liz.heynes@esa.edu.au::e5ff50d5-f39a-42f6-9e9f-e790bcc8c38d" providerId="AD" clId="Web-{AC5382E3-0E80-72B4-0A7F-035C8EA9BC01}" dt="2022-05-18T06:34:42.113" v="1"/>
          <ac:picMkLst>
            <pc:docMk/>
            <pc:sldMk cId="2361199339" sldId="271"/>
            <ac:picMk id="16" creationId="{E2BA5FBB-9B15-4885-A542-14613EB68E98}"/>
          </ac:picMkLst>
        </pc:picChg>
      </pc:sldChg>
      <pc:sldChg chg="addSp delSp modSp">
        <pc:chgData name="Liz Heynes" userId="S::liz.heynes@esa.edu.au::e5ff50d5-f39a-42f6-9e9f-e790bcc8c38d" providerId="AD" clId="Web-{AC5382E3-0E80-72B4-0A7F-035C8EA9BC01}" dt="2022-05-18T06:35:33.100" v="6" actId="1076"/>
        <pc:sldMkLst>
          <pc:docMk/>
          <pc:sldMk cId="4150635336" sldId="311"/>
        </pc:sldMkLst>
        <pc:picChg chg="add mod">
          <ac:chgData name="Liz Heynes" userId="S::liz.heynes@esa.edu.au::e5ff50d5-f39a-42f6-9e9f-e790bcc8c38d" providerId="AD" clId="Web-{AC5382E3-0E80-72B4-0A7F-035C8EA9BC01}" dt="2022-05-18T06:35:33.100" v="6" actId="1076"/>
          <ac:picMkLst>
            <pc:docMk/>
            <pc:sldMk cId="4150635336" sldId="311"/>
            <ac:picMk id="2" creationId="{164FA9C8-9388-5973-5174-D63EA30082F0}"/>
          </ac:picMkLst>
        </pc:picChg>
        <pc:picChg chg="del">
          <ac:chgData name="Liz Heynes" userId="S::liz.heynes@esa.edu.au::e5ff50d5-f39a-42f6-9e9f-e790bcc8c38d" providerId="AD" clId="Web-{AC5382E3-0E80-72B4-0A7F-035C8EA9BC01}" dt="2022-05-18T06:35:17.756" v="4"/>
          <ac:picMkLst>
            <pc:docMk/>
            <pc:sldMk cId="4150635336" sldId="311"/>
            <ac:picMk id="14" creationId="{459AB212-40E3-4448-8650-D5DFEF12D7FD}"/>
          </ac:picMkLst>
        </pc:picChg>
      </pc:sldChg>
    </pc:docChg>
  </pc:docChgLst>
  <pc:docChgLst>
    <pc:chgData name="Liz Heynes" userId="e5ff50d5-f39a-42f6-9e9f-e790bcc8c38d" providerId="ADAL" clId="{CF1D0D31-9D23-48A2-80B3-9544A6F33B55}"/>
    <pc:docChg chg="undo redo custSel addSld delSld modSld sldOrd modMainMaster">
      <pc:chgData name="Liz Heynes" userId="e5ff50d5-f39a-42f6-9e9f-e790bcc8c38d" providerId="ADAL" clId="{CF1D0D31-9D23-48A2-80B3-9544A6F33B55}" dt="2023-04-12T02:13:17.299" v="9767" actId="20577"/>
      <pc:docMkLst>
        <pc:docMk/>
      </pc:docMkLst>
      <pc:sldChg chg="del">
        <pc:chgData name="Liz Heynes" userId="e5ff50d5-f39a-42f6-9e9f-e790bcc8c38d" providerId="ADAL" clId="{CF1D0D31-9D23-48A2-80B3-9544A6F33B55}" dt="2023-03-29T00:04:55.976" v="120" actId="47"/>
        <pc:sldMkLst>
          <pc:docMk/>
          <pc:sldMk cId="1861414753" sldId="257"/>
        </pc:sldMkLst>
      </pc:sldChg>
      <pc:sldChg chg="delSp modSp mod delCm modNotesTx">
        <pc:chgData name="Liz Heynes" userId="e5ff50d5-f39a-42f6-9e9f-e790bcc8c38d" providerId="ADAL" clId="{CF1D0D31-9D23-48A2-80B3-9544A6F33B55}" dt="2023-04-06T05:54:02.135" v="4985"/>
        <pc:sldMkLst>
          <pc:docMk/>
          <pc:sldMk cId="445023037" sldId="270"/>
        </pc:sldMkLst>
        <pc:spChg chg="mod">
          <ac:chgData name="Liz Heynes" userId="e5ff50d5-f39a-42f6-9e9f-e790bcc8c38d" providerId="ADAL" clId="{CF1D0D31-9D23-48A2-80B3-9544A6F33B55}" dt="2023-03-29T05:33:30.586" v="906" actId="2711"/>
          <ac:spMkLst>
            <pc:docMk/>
            <pc:sldMk cId="445023037" sldId="270"/>
            <ac:spMk id="14" creationId="{D74FAB0C-DA53-4CA1-9B4F-B82AA12D1CDD}"/>
          </ac:spMkLst>
        </pc:spChg>
        <pc:spChg chg="del">
          <ac:chgData name="Liz Heynes" userId="e5ff50d5-f39a-42f6-9e9f-e790bcc8c38d" providerId="ADAL" clId="{CF1D0D31-9D23-48A2-80B3-9544A6F33B55}" dt="2023-03-29T05:15:23.493" v="697" actId="478"/>
          <ac:spMkLst>
            <pc:docMk/>
            <pc:sldMk cId="445023037" sldId="270"/>
            <ac:spMk id="17" creationId="{CDAB5751-B324-4685-BB7B-DA550A38C2E7}"/>
          </ac:spMkLst>
        </pc:spChg>
        <pc:extLst>
          <p:ext xmlns:p="http://schemas.openxmlformats.org/presentationml/2006/main" uri="{D6D511B9-2390-475A-947B-AFAB55BFBCF1}">
            <pc226:cmChg xmlns:pc226="http://schemas.microsoft.com/office/powerpoint/2022/06/main/command" chg="del">
              <pc226:chgData name="Liz Heynes" userId="e5ff50d5-f39a-42f6-9e9f-e790bcc8c38d" providerId="ADAL" clId="{CF1D0D31-9D23-48A2-80B3-9544A6F33B55}" dt="2023-04-06T05:54:02.135" v="4985"/>
              <pc2:cmMkLst xmlns:pc2="http://schemas.microsoft.com/office/powerpoint/2019/9/main/command">
                <pc:docMk/>
                <pc:sldMk cId="445023037" sldId="270"/>
                <pc2:cmMk id="{10CCE8A5-A9CC-4DC3-83D8-A92C34EC5A64}"/>
              </pc2:cmMkLst>
            </pc226:cmChg>
          </p:ext>
        </pc:extLst>
      </pc:sldChg>
      <pc:sldChg chg="delSp modSp mod delCm modNotesTx">
        <pc:chgData name="Liz Heynes" userId="e5ff50d5-f39a-42f6-9e9f-e790bcc8c38d" providerId="ADAL" clId="{CF1D0D31-9D23-48A2-80B3-9544A6F33B55}" dt="2023-04-11T23:01:42.378" v="9331" actId="1076"/>
        <pc:sldMkLst>
          <pc:docMk/>
          <pc:sldMk cId="2361199339" sldId="271"/>
        </pc:sldMkLst>
        <pc:spChg chg="del">
          <ac:chgData name="Liz Heynes" userId="e5ff50d5-f39a-42f6-9e9f-e790bcc8c38d" providerId="ADAL" clId="{CF1D0D31-9D23-48A2-80B3-9544A6F33B55}" dt="2023-03-29T05:15:19.171" v="696" actId="478"/>
          <ac:spMkLst>
            <pc:docMk/>
            <pc:sldMk cId="2361199339" sldId="271"/>
            <ac:spMk id="8" creationId="{ABDA7477-AD6D-406A-BBC5-BDF4551D95DC}"/>
          </ac:spMkLst>
        </pc:spChg>
        <pc:spChg chg="mod">
          <ac:chgData name="Liz Heynes" userId="e5ff50d5-f39a-42f6-9e9f-e790bcc8c38d" providerId="ADAL" clId="{CF1D0D31-9D23-48A2-80B3-9544A6F33B55}" dt="2023-04-11T23:01:34.115" v="9328" actId="1035"/>
          <ac:spMkLst>
            <pc:docMk/>
            <pc:sldMk cId="2361199339" sldId="271"/>
            <ac:spMk id="12" creationId="{3A29B513-AFD9-4624-A005-189DBA98FFBE}"/>
          </ac:spMkLst>
        </pc:spChg>
        <pc:graphicFrameChg chg="mod">
          <ac:chgData name="Liz Heynes" userId="e5ff50d5-f39a-42f6-9e9f-e790bcc8c38d" providerId="ADAL" clId="{CF1D0D31-9D23-48A2-80B3-9544A6F33B55}" dt="2023-04-11T23:00:47.639" v="9320" actId="1035"/>
          <ac:graphicFrameMkLst>
            <pc:docMk/>
            <pc:sldMk cId="2361199339" sldId="271"/>
            <ac:graphicFrameMk id="14" creationId="{D7BC2433-DD85-49FE-9816-021438CBC7EF}"/>
          </ac:graphicFrameMkLst>
        </pc:graphicFrameChg>
        <pc:graphicFrameChg chg="mod modGraphic">
          <ac:chgData name="Liz Heynes" userId="e5ff50d5-f39a-42f6-9e9f-e790bcc8c38d" providerId="ADAL" clId="{CF1D0D31-9D23-48A2-80B3-9544A6F33B55}" dt="2023-04-11T23:01:23.110" v="9322" actId="14100"/>
          <ac:graphicFrameMkLst>
            <pc:docMk/>
            <pc:sldMk cId="2361199339" sldId="271"/>
            <ac:graphicFrameMk id="20" creationId="{7537B9FC-6A58-489D-9E04-B3EC3BEA8AAA}"/>
          </ac:graphicFrameMkLst>
        </pc:graphicFrameChg>
        <pc:graphicFrameChg chg="mod modGraphic">
          <ac:chgData name="Liz Heynes" userId="e5ff50d5-f39a-42f6-9e9f-e790bcc8c38d" providerId="ADAL" clId="{CF1D0D31-9D23-48A2-80B3-9544A6F33B55}" dt="2023-04-11T23:01:23.110" v="9322" actId="14100"/>
          <ac:graphicFrameMkLst>
            <pc:docMk/>
            <pc:sldMk cId="2361199339" sldId="271"/>
            <ac:graphicFrameMk id="21" creationId="{1C72FF9E-FC4C-4D07-8F39-2AEFCBF29BB6}"/>
          </ac:graphicFrameMkLst>
        </pc:graphicFrameChg>
        <pc:graphicFrameChg chg="mod">
          <ac:chgData name="Liz Heynes" userId="e5ff50d5-f39a-42f6-9e9f-e790bcc8c38d" providerId="ADAL" clId="{CF1D0D31-9D23-48A2-80B3-9544A6F33B55}" dt="2023-04-11T23:00:47.639" v="9320" actId="1035"/>
          <ac:graphicFrameMkLst>
            <pc:docMk/>
            <pc:sldMk cId="2361199339" sldId="271"/>
            <ac:graphicFrameMk id="22" creationId="{9B90F5FB-6A81-45DD-9347-26EC3AB6626F}"/>
          </ac:graphicFrameMkLst>
        </pc:graphicFrameChg>
        <pc:graphicFrameChg chg="mod modGraphic">
          <ac:chgData name="Liz Heynes" userId="e5ff50d5-f39a-42f6-9e9f-e790bcc8c38d" providerId="ADAL" clId="{CF1D0D31-9D23-48A2-80B3-9544A6F33B55}" dt="2023-04-11T23:01:23.110" v="9322" actId="14100"/>
          <ac:graphicFrameMkLst>
            <pc:docMk/>
            <pc:sldMk cId="2361199339" sldId="271"/>
            <ac:graphicFrameMk id="23" creationId="{A61ED52F-C7C4-4CD1-A340-B917FCFF36D6}"/>
          </ac:graphicFrameMkLst>
        </pc:graphicFrameChg>
        <pc:graphicFrameChg chg="mod modGraphic">
          <ac:chgData name="Liz Heynes" userId="e5ff50d5-f39a-42f6-9e9f-e790bcc8c38d" providerId="ADAL" clId="{CF1D0D31-9D23-48A2-80B3-9544A6F33B55}" dt="2023-04-11T23:01:23.110" v="9322" actId="14100"/>
          <ac:graphicFrameMkLst>
            <pc:docMk/>
            <pc:sldMk cId="2361199339" sldId="271"/>
            <ac:graphicFrameMk id="24" creationId="{0C4B14B8-127D-49C5-8A6D-E1C77A4E11D8}"/>
          </ac:graphicFrameMkLst>
        </pc:graphicFrameChg>
        <pc:graphicFrameChg chg="mod">
          <ac:chgData name="Liz Heynes" userId="e5ff50d5-f39a-42f6-9e9f-e790bcc8c38d" providerId="ADAL" clId="{CF1D0D31-9D23-48A2-80B3-9544A6F33B55}" dt="2023-04-11T23:00:47.639" v="9320" actId="1035"/>
          <ac:graphicFrameMkLst>
            <pc:docMk/>
            <pc:sldMk cId="2361199339" sldId="271"/>
            <ac:graphicFrameMk id="25" creationId="{2242D190-7FE6-4AC2-943A-200578BB6D5B}"/>
          </ac:graphicFrameMkLst>
        </pc:graphicFrameChg>
        <pc:graphicFrameChg chg="mod modGraphic">
          <ac:chgData name="Liz Heynes" userId="e5ff50d5-f39a-42f6-9e9f-e790bcc8c38d" providerId="ADAL" clId="{CF1D0D31-9D23-48A2-80B3-9544A6F33B55}" dt="2023-04-11T23:01:23.110" v="9322" actId="14100"/>
          <ac:graphicFrameMkLst>
            <pc:docMk/>
            <pc:sldMk cId="2361199339" sldId="271"/>
            <ac:graphicFrameMk id="26" creationId="{CA1CD284-2FDF-4C5C-AC5F-BE67C1805297}"/>
          </ac:graphicFrameMkLst>
        </pc:graphicFrameChg>
        <pc:graphicFrameChg chg="mod modGraphic">
          <ac:chgData name="Liz Heynes" userId="e5ff50d5-f39a-42f6-9e9f-e790bcc8c38d" providerId="ADAL" clId="{CF1D0D31-9D23-48A2-80B3-9544A6F33B55}" dt="2023-04-11T23:01:23.110" v="9322" actId="14100"/>
          <ac:graphicFrameMkLst>
            <pc:docMk/>
            <pc:sldMk cId="2361199339" sldId="271"/>
            <ac:graphicFrameMk id="27" creationId="{ECDF4BD7-E14E-4CCC-BCF0-2CF66240E35A}"/>
          </ac:graphicFrameMkLst>
        </pc:graphicFrameChg>
        <pc:picChg chg="mod">
          <ac:chgData name="Liz Heynes" userId="e5ff50d5-f39a-42f6-9e9f-e790bcc8c38d" providerId="ADAL" clId="{CF1D0D31-9D23-48A2-80B3-9544A6F33B55}" dt="2023-04-11T23:01:42.378" v="9331" actId="1076"/>
          <ac:picMkLst>
            <pc:docMk/>
            <pc:sldMk cId="2361199339" sldId="271"/>
            <ac:picMk id="2" creationId="{C2125029-EB78-1CD2-AA2E-49D4A5F6F5B3}"/>
          </ac:picMkLst>
        </pc:picChg>
        <pc:picChg chg="mod">
          <ac:chgData name="Liz Heynes" userId="e5ff50d5-f39a-42f6-9e9f-e790bcc8c38d" providerId="ADAL" clId="{CF1D0D31-9D23-48A2-80B3-9544A6F33B55}" dt="2023-04-11T23:00:47.639" v="9320" actId="1035"/>
          <ac:picMkLst>
            <pc:docMk/>
            <pc:sldMk cId="2361199339" sldId="271"/>
            <ac:picMk id="11" creationId="{2EAA9949-EE5F-4ADC-A3BB-9C2E65BDBBE8}"/>
          </ac:picMkLst>
        </pc:picChg>
        <pc:picChg chg="mod">
          <ac:chgData name="Liz Heynes" userId="e5ff50d5-f39a-42f6-9e9f-e790bcc8c38d" providerId="ADAL" clId="{CF1D0D31-9D23-48A2-80B3-9544A6F33B55}" dt="2023-04-11T23:00:47.639" v="9320" actId="1035"/>
          <ac:picMkLst>
            <pc:docMk/>
            <pc:sldMk cId="2361199339" sldId="271"/>
            <ac:picMk id="13" creationId="{FBFBC8A3-F644-4D62-8FBA-AAC03250A48E}"/>
          </ac:picMkLst>
        </pc:picChg>
        <pc:picChg chg="mod">
          <ac:chgData name="Liz Heynes" userId="e5ff50d5-f39a-42f6-9e9f-e790bcc8c38d" providerId="ADAL" clId="{CF1D0D31-9D23-48A2-80B3-9544A6F33B55}" dt="2023-04-11T23:01:23.110" v="9322" actId="14100"/>
          <ac:picMkLst>
            <pc:docMk/>
            <pc:sldMk cId="2361199339" sldId="271"/>
            <ac:picMk id="28" creationId="{21E48D21-CCBF-453C-ABC2-2D2B7373F488}"/>
          </ac:picMkLst>
        </pc:picChg>
        <pc:picChg chg="mod">
          <ac:chgData name="Liz Heynes" userId="e5ff50d5-f39a-42f6-9e9f-e790bcc8c38d" providerId="ADAL" clId="{CF1D0D31-9D23-48A2-80B3-9544A6F33B55}" dt="2023-04-11T23:01:23.110" v="9322" actId="14100"/>
          <ac:picMkLst>
            <pc:docMk/>
            <pc:sldMk cId="2361199339" sldId="271"/>
            <ac:picMk id="29" creationId="{C0C638AA-E0D2-49E8-801C-EAC3F035AE6B}"/>
          </ac:picMkLst>
        </pc:picChg>
        <pc:picChg chg="mod">
          <ac:chgData name="Liz Heynes" userId="e5ff50d5-f39a-42f6-9e9f-e790bcc8c38d" providerId="ADAL" clId="{CF1D0D31-9D23-48A2-80B3-9544A6F33B55}" dt="2023-04-11T23:01:23.110" v="9322" actId="14100"/>
          <ac:picMkLst>
            <pc:docMk/>
            <pc:sldMk cId="2361199339" sldId="271"/>
            <ac:picMk id="30" creationId="{3D299463-FA34-4406-B32D-0359717F2C2D}"/>
          </ac:picMkLst>
        </pc:picChg>
        <pc:picChg chg="mod">
          <ac:chgData name="Liz Heynes" userId="e5ff50d5-f39a-42f6-9e9f-e790bcc8c38d" providerId="ADAL" clId="{CF1D0D31-9D23-48A2-80B3-9544A6F33B55}" dt="2023-04-11T23:01:23.110" v="9322" actId="14100"/>
          <ac:picMkLst>
            <pc:docMk/>
            <pc:sldMk cId="2361199339" sldId="271"/>
            <ac:picMk id="31" creationId="{6759C8F5-E23F-4AE6-AD5A-631CB27A2301}"/>
          </ac:picMkLst>
        </pc:picChg>
        <pc:picChg chg="mod">
          <ac:chgData name="Liz Heynes" userId="e5ff50d5-f39a-42f6-9e9f-e790bcc8c38d" providerId="ADAL" clId="{CF1D0D31-9D23-48A2-80B3-9544A6F33B55}" dt="2023-04-11T23:01:23.110" v="9322" actId="14100"/>
          <ac:picMkLst>
            <pc:docMk/>
            <pc:sldMk cId="2361199339" sldId="271"/>
            <ac:picMk id="32" creationId="{3BF97F89-EEBB-4212-AACD-A19C3B5E128C}"/>
          </ac:picMkLst>
        </pc:picChg>
        <pc:picChg chg="mod">
          <ac:chgData name="Liz Heynes" userId="e5ff50d5-f39a-42f6-9e9f-e790bcc8c38d" providerId="ADAL" clId="{CF1D0D31-9D23-48A2-80B3-9544A6F33B55}" dt="2023-04-11T23:01:23.110" v="9322" actId="14100"/>
          <ac:picMkLst>
            <pc:docMk/>
            <pc:sldMk cId="2361199339" sldId="271"/>
            <ac:picMk id="35" creationId="{8E887001-070B-4B0E-8CA9-ADC12192C68D}"/>
          </ac:picMkLst>
        </pc:picChg>
        <pc:extLst>
          <p:ext xmlns:p="http://schemas.openxmlformats.org/presentationml/2006/main" uri="{D6D511B9-2390-475A-947B-AFAB55BFBCF1}">
            <pc226:cmChg xmlns:pc226="http://schemas.microsoft.com/office/powerpoint/2022/06/main/command" chg="del">
              <pc226:chgData name="Liz Heynes" userId="e5ff50d5-f39a-42f6-9e9f-e790bcc8c38d" providerId="ADAL" clId="{CF1D0D31-9D23-48A2-80B3-9544A6F33B55}" dt="2023-04-06T06:03:24.291" v="5823"/>
              <pc2:cmMkLst xmlns:pc2="http://schemas.microsoft.com/office/powerpoint/2019/9/main/command">
                <pc:docMk/>
                <pc:sldMk cId="2361199339" sldId="271"/>
                <pc2:cmMk id="{15201437-BBB5-46AB-81B0-630606F02E33}"/>
              </pc2:cmMkLst>
            </pc226:cmChg>
          </p:ext>
        </pc:extLst>
      </pc:sldChg>
      <pc:sldChg chg="addSp delSp modSp mod ord delCm modNotesTx">
        <pc:chgData name="Liz Heynes" userId="e5ff50d5-f39a-42f6-9e9f-e790bcc8c38d" providerId="ADAL" clId="{CF1D0D31-9D23-48A2-80B3-9544A6F33B55}" dt="2023-04-06T07:04:02.574" v="8959" actId="790"/>
        <pc:sldMkLst>
          <pc:docMk/>
          <pc:sldMk cId="1261678353" sldId="299"/>
        </pc:sldMkLst>
        <pc:spChg chg="add del mod">
          <ac:chgData name="Liz Heynes" userId="e5ff50d5-f39a-42f6-9e9f-e790bcc8c38d" providerId="ADAL" clId="{CF1D0D31-9D23-48A2-80B3-9544A6F33B55}" dt="2023-03-29T05:26:56.722" v="808" actId="478"/>
          <ac:spMkLst>
            <pc:docMk/>
            <pc:sldMk cId="1261678353" sldId="299"/>
            <ac:spMk id="2" creationId="{E8F66F01-A2CD-B572-87FA-2E95453E66CD}"/>
          </ac:spMkLst>
        </pc:spChg>
        <pc:spChg chg="del">
          <ac:chgData name="Liz Heynes" userId="e5ff50d5-f39a-42f6-9e9f-e790bcc8c38d" providerId="ADAL" clId="{CF1D0D31-9D23-48A2-80B3-9544A6F33B55}" dt="2023-03-29T05:14:56.096" v="689" actId="478"/>
          <ac:spMkLst>
            <pc:docMk/>
            <pc:sldMk cId="1261678353" sldId="299"/>
            <ac:spMk id="10" creationId="{60FA01F2-B2F3-434F-8D8E-5A7D1E3B6861}"/>
          </ac:spMkLst>
        </pc:spChg>
        <pc:spChg chg="mod">
          <ac:chgData name="Liz Heynes" userId="e5ff50d5-f39a-42f6-9e9f-e790bcc8c38d" providerId="ADAL" clId="{CF1D0D31-9D23-48A2-80B3-9544A6F33B55}" dt="2023-03-29T05:30:42.030" v="890" actId="1036"/>
          <ac:spMkLst>
            <pc:docMk/>
            <pc:sldMk cId="1261678353" sldId="299"/>
            <ac:spMk id="15" creationId="{4FC8EC77-4460-4BA0-B034-CD118B718719}"/>
          </ac:spMkLst>
        </pc:spChg>
        <pc:spChg chg="del mod">
          <ac:chgData name="Liz Heynes" userId="e5ff50d5-f39a-42f6-9e9f-e790bcc8c38d" providerId="ADAL" clId="{CF1D0D31-9D23-48A2-80B3-9544A6F33B55}" dt="2023-03-29T05:29:21.183" v="869" actId="478"/>
          <ac:spMkLst>
            <pc:docMk/>
            <pc:sldMk cId="1261678353" sldId="299"/>
            <ac:spMk id="17" creationId="{FBDEE5A9-2A37-47DD-9DBC-EC28BA1CAF43}"/>
          </ac:spMkLst>
        </pc:spChg>
        <pc:spChg chg="del mod">
          <ac:chgData name="Liz Heynes" userId="e5ff50d5-f39a-42f6-9e9f-e790bcc8c38d" providerId="ADAL" clId="{CF1D0D31-9D23-48A2-80B3-9544A6F33B55}" dt="2023-03-29T05:29:22.749" v="870" actId="478"/>
          <ac:spMkLst>
            <pc:docMk/>
            <pc:sldMk cId="1261678353" sldId="299"/>
            <ac:spMk id="19" creationId="{BEE4B6A5-21FA-41D9-A33D-0976B8EDE345}"/>
          </ac:spMkLst>
        </pc:spChg>
        <pc:spChg chg="del mod">
          <ac:chgData name="Liz Heynes" userId="e5ff50d5-f39a-42f6-9e9f-e790bcc8c38d" providerId="ADAL" clId="{CF1D0D31-9D23-48A2-80B3-9544A6F33B55}" dt="2023-03-29T05:29:24.236" v="871" actId="478"/>
          <ac:spMkLst>
            <pc:docMk/>
            <pc:sldMk cId="1261678353" sldId="299"/>
            <ac:spMk id="20" creationId="{F05FE9FD-5C66-4291-8C00-FFF5F1E209A9}"/>
          </ac:spMkLst>
        </pc:spChg>
        <pc:spChg chg="del mod">
          <ac:chgData name="Liz Heynes" userId="e5ff50d5-f39a-42f6-9e9f-e790bcc8c38d" providerId="ADAL" clId="{CF1D0D31-9D23-48A2-80B3-9544A6F33B55}" dt="2023-03-29T05:29:26.431" v="872" actId="478"/>
          <ac:spMkLst>
            <pc:docMk/>
            <pc:sldMk cId="1261678353" sldId="299"/>
            <ac:spMk id="21" creationId="{0ADC1CB8-0026-4753-B17D-08578D71A27E}"/>
          </ac:spMkLst>
        </pc:spChg>
        <pc:spChg chg="del mod">
          <ac:chgData name="Liz Heynes" userId="e5ff50d5-f39a-42f6-9e9f-e790bcc8c38d" providerId="ADAL" clId="{CF1D0D31-9D23-48A2-80B3-9544A6F33B55}" dt="2023-03-29T05:29:30.869" v="874" actId="478"/>
          <ac:spMkLst>
            <pc:docMk/>
            <pc:sldMk cId="1261678353" sldId="299"/>
            <ac:spMk id="22" creationId="{DEC8E42A-12E1-4B20-B219-9C93ACD05D7C}"/>
          </ac:spMkLst>
        </pc:spChg>
        <pc:extLst>
          <p:ext xmlns:p="http://schemas.openxmlformats.org/presentationml/2006/main" uri="{D6D511B9-2390-475A-947B-AFAB55BFBCF1}">
            <pc226:cmChg xmlns:pc226="http://schemas.microsoft.com/office/powerpoint/2022/06/main/command" chg="del">
              <pc226:chgData name="Liz Heynes" userId="e5ff50d5-f39a-42f6-9e9f-e790bcc8c38d" providerId="ADAL" clId="{CF1D0D31-9D23-48A2-80B3-9544A6F33B55}" dt="2023-04-06T06:36:44.711" v="7887"/>
              <pc2:cmMkLst xmlns:pc2="http://schemas.microsoft.com/office/powerpoint/2019/9/main/command">
                <pc:docMk/>
                <pc:sldMk cId="1261678353" sldId="299"/>
                <pc2:cmMk id="{C3FE9D69-AC9E-408E-B771-28FF286CB290}"/>
              </pc2:cmMkLst>
            </pc226:cmChg>
          </p:ext>
        </pc:extLst>
      </pc:sldChg>
      <pc:sldChg chg="modSp del mod modCm">
        <pc:chgData name="Liz Heynes" userId="e5ff50d5-f39a-42f6-9e9f-e790bcc8c38d" providerId="ADAL" clId="{CF1D0D31-9D23-48A2-80B3-9544A6F33B55}" dt="2023-03-29T00:57:20.374" v="263" actId="47"/>
        <pc:sldMkLst>
          <pc:docMk/>
          <pc:sldMk cId="3920219226" sldId="302"/>
        </pc:sldMkLst>
        <pc:spChg chg="mod">
          <ac:chgData name="Liz Heynes" userId="e5ff50d5-f39a-42f6-9e9f-e790bcc8c38d" providerId="ADAL" clId="{CF1D0D31-9D23-48A2-80B3-9544A6F33B55}" dt="2023-03-29T00:55:31.449" v="183" actId="20577"/>
          <ac:spMkLst>
            <pc:docMk/>
            <pc:sldMk cId="3920219226" sldId="302"/>
            <ac:spMk id="5" creationId="{5306A40D-11A9-4F68-BF67-ACEFFAFE14D8}"/>
          </ac:spMkLst>
        </pc:spChg>
        <pc:spChg chg="mod">
          <ac:chgData name="Liz Heynes" userId="e5ff50d5-f39a-42f6-9e9f-e790bcc8c38d" providerId="ADAL" clId="{CF1D0D31-9D23-48A2-80B3-9544A6F33B55}" dt="2023-03-29T00:56:41.211" v="258" actId="20577"/>
          <ac:spMkLst>
            <pc:docMk/>
            <pc:sldMk cId="3920219226" sldId="302"/>
            <ac:spMk id="10" creationId="{9530FB09-A7C4-46B5-AA79-1E8D785C2A32}"/>
          </ac:spMkLst>
        </pc:spChg>
        <pc:extLst>
          <p:ext xmlns:p="http://schemas.openxmlformats.org/presentationml/2006/main" uri="{D6D511B9-2390-475A-947B-AFAB55BFBCF1}">
            <pc226:cmChg xmlns:pc226="http://schemas.microsoft.com/office/powerpoint/2022/06/main/command" chg="mod">
              <pc226:chgData name="Liz Heynes" userId="e5ff50d5-f39a-42f6-9e9f-e790bcc8c38d" providerId="ADAL" clId="{CF1D0D31-9D23-48A2-80B3-9544A6F33B55}" dt="2023-03-29T00:55:43.198" v="184"/>
              <pc2:cmMkLst xmlns:pc2="http://schemas.microsoft.com/office/powerpoint/2019/9/main/command">
                <pc:docMk/>
                <pc:sldMk cId="3920219226" sldId="302"/>
                <pc2:cmMk id="{B7821094-01F0-4667-9F89-5F4DB040BEA1}"/>
              </pc2:cmMkLst>
            </pc226:cmChg>
            <pc226:cmChg xmlns:pc226="http://schemas.microsoft.com/office/powerpoint/2022/06/main/command" chg="mod">
              <pc226:chgData name="Liz Heynes" userId="e5ff50d5-f39a-42f6-9e9f-e790bcc8c38d" providerId="ADAL" clId="{CF1D0D31-9D23-48A2-80B3-9544A6F33B55}" dt="2023-03-29T00:06:37.869" v="153"/>
              <pc2:cmMkLst xmlns:pc2="http://schemas.microsoft.com/office/powerpoint/2019/9/main/command">
                <pc:docMk/>
                <pc:sldMk cId="3920219226" sldId="302"/>
                <pc2:cmMk id="{8AF14BAF-1C22-4285-846D-47FC0E65B9D3}"/>
              </pc2:cmMkLst>
            </pc226:cmChg>
          </p:ext>
        </pc:extLst>
      </pc:sldChg>
      <pc:sldChg chg="delSp modSp mod delCm modNotesTx">
        <pc:chgData name="Liz Heynes" userId="e5ff50d5-f39a-42f6-9e9f-e790bcc8c38d" providerId="ADAL" clId="{CF1D0D31-9D23-48A2-80B3-9544A6F33B55}" dt="2023-04-06T07:05:15.443" v="9011" actId="12"/>
        <pc:sldMkLst>
          <pc:docMk/>
          <pc:sldMk cId="2239262728" sldId="304"/>
        </pc:sldMkLst>
        <pc:spChg chg="del">
          <ac:chgData name="Liz Heynes" userId="e5ff50d5-f39a-42f6-9e9f-e790bcc8c38d" providerId="ADAL" clId="{CF1D0D31-9D23-48A2-80B3-9544A6F33B55}" dt="2023-03-29T05:15:35.856" v="701" actId="478"/>
          <ac:spMkLst>
            <pc:docMk/>
            <pc:sldMk cId="2239262728" sldId="304"/>
            <ac:spMk id="25" creationId="{BAA752A7-93D5-4D81-BA7B-E9EE17D94280}"/>
          </ac:spMkLst>
        </pc:spChg>
        <pc:spChg chg="mod">
          <ac:chgData name="Liz Heynes" userId="e5ff50d5-f39a-42f6-9e9f-e790bcc8c38d" providerId="ADAL" clId="{CF1D0D31-9D23-48A2-80B3-9544A6F33B55}" dt="2023-03-29T05:36:42.906" v="1012" actId="2711"/>
          <ac:spMkLst>
            <pc:docMk/>
            <pc:sldMk cId="2239262728" sldId="304"/>
            <ac:spMk id="28" creationId="{252617D6-098D-425A-94C6-ADF00930A60D}"/>
          </ac:spMkLst>
        </pc:spChg>
        <pc:spChg chg="mod">
          <ac:chgData name="Liz Heynes" userId="e5ff50d5-f39a-42f6-9e9f-e790bcc8c38d" providerId="ADAL" clId="{CF1D0D31-9D23-48A2-80B3-9544A6F33B55}" dt="2023-03-29T05:36:38.545" v="1011" actId="2711"/>
          <ac:spMkLst>
            <pc:docMk/>
            <pc:sldMk cId="2239262728" sldId="304"/>
            <ac:spMk id="29" creationId="{93AF8270-58D7-4E00-A787-90DD3B074671}"/>
          </ac:spMkLst>
        </pc:spChg>
        <pc:spChg chg="mod">
          <ac:chgData name="Liz Heynes" userId="e5ff50d5-f39a-42f6-9e9f-e790bcc8c38d" providerId="ADAL" clId="{CF1D0D31-9D23-48A2-80B3-9544A6F33B55}" dt="2023-03-29T05:36:49.130" v="1024" actId="1038"/>
          <ac:spMkLst>
            <pc:docMk/>
            <pc:sldMk cId="2239262728" sldId="304"/>
            <ac:spMk id="36" creationId="{ACF65A8E-FA97-D3F5-1ABC-26B5FA6473BB}"/>
          </ac:spMkLst>
        </pc:spChg>
        <pc:spChg chg="mod">
          <ac:chgData name="Liz Heynes" userId="e5ff50d5-f39a-42f6-9e9f-e790bcc8c38d" providerId="ADAL" clId="{CF1D0D31-9D23-48A2-80B3-9544A6F33B55}" dt="2023-03-29T05:36:34.699" v="1010" actId="2711"/>
          <ac:spMkLst>
            <pc:docMk/>
            <pc:sldMk cId="2239262728" sldId="304"/>
            <ac:spMk id="45" creationId="{61C690F1-E6E5-4268-9A28-B753B1F12446}"/>
          </ac:spMkLst>
        </pc:spChg>
        <pc:spChg chg="mod">
          <ac:chgData name="Liz Heynes" userId="e5ff50d5-f39a-42f6-9e9f-e790bcc8c38d" providerId="ADAL" clId="{CF1D0D31-9D23-48A2-80B3-9544A6F33B55}" dt="2023-03-29T05:38:11.809" v="1104" actId="1076"/>
          <ac:spMkLst>
            <pc:docMk/>
            <pc:sldMk cId="2239262728" sldId="304"/>
            <ac:spMk id="46" creationId="{93BF4EA8-CBE5-43AE-9B0E-8608674A0064}"/>
          </ac:spMkLst>
        </pc:spChg>
        <pc:spChg chg="mod">
          <ac:chgData name="Liz Heynes" userId="e5ff50d5-f39a-42f6-9e9f-e790bcc8c38d" providerId="ADAL" clId="{CF1D0D31-9D23-48A2-80B3-9544A6F33B55}" dt="2023-03-29T05:37:52.553" v="1102" actId="1076"/>
          <ac:spMkLst>
            <pc:docMk/>
            <pc:sldMk cId="2239262728" sldId="304"/>
            <ac:spMk id="47" creationId="{687E87D4-AFA2-49A0-96EB-6A2B3923B216}"/>
          </ac:spMkLst>
        </pc:spChg>
        <pc:spChg chg="mod">
          <ac:chgData name="Liz Heynes" userId="e5ff50d5-f39a-42f6-9e9f-e790bcc8c38d" providerId="ADAL" clId="{CF1D0D31-9D23-48A2-80B3-9544A6F33B55}" dt="2023-03-29T05:38:03.953" v="1103" actId="1076"/>
          <ac:spMkLst>
            <pc:docMk/>
            <pc:sldMk cId="2239262728" sldId="304"/>
            <ac:spMk id="48" creationId="{13500282-AC0F-4666-93DE-1C3CD3AC81D2}"/>
          </ac:spMkLst>
        </pc:spChg>
        <pc:spChg chg="mod">
          <ac:chgData name="Liz Heynes" userId="e5ff50d5-f39a-42f6-9e9f-e790bcc8c38d" providerId="ADAL" clId="{CF1D0D31-9D23-48A2-80B3-9544A6F33B55}" dt="2023-03-29T05:36:15.593" v="1006" actId="255"/>
          <ac:spMkLst>
            <pc:docMk/>
            <pc:sldMk cId="2239262728" sldId="304"/>
            <ac:spMk id="49" creationId="{04A9AE38-A99D-4383-8DCE-6260A686EF5B}"/>
          </ac:spMkLst>
        </pc:spChg>
        <pc:spChg chg="mod">
          <ac:chgData name="Liz Heynes" userId="e5ff50d5-f39a-42f6-9e9f-e790bcc8c38d" providerId="ADAL" clId="{CF1D0D31-9D23-48A2-80B3-9544A6F33B55}" dt="2023-03-29T05:36:52.615" v="1032" actId="1038"/>
          <ac:spMkLst>
            <pc:docMk/>
            <pc:sldMk cId="2239262728" sldId="304"/>
            <ac:spMk id="51" creationId="{90801467-7C56-8674-5FE3-6BC8AFB7A6F2}"/>
          </ac:spMkLst>
        </pc:spChg>
        <pc:spChg chg="mod">
          <ac:chgData name="Liz Heynes" userId="e5ff50d5-f39a-42f6-9e9f-e790bcc8c38d" providerId="ADAL" clId="{CF1D0D31-9D23-48A2-80B3-9544A6F33B55}" dt="2023-03-29T05:35:37.468" v="990" actId="2711"/>
          <ac:spMkLst>
            <pc:docMk/>
            <pc:sldMk cId="2239262728" sldId="304"/>
            <ac:spMk id="53" creationId="{24765A51-ACA4-4C44-8DCB-F88D6EDA097C}"/>
          </ac:spMkLst>
        </pc:spChg>
        <pc:spChg chg="mod">
          <ac:chgData name="Liz Heynes" userId="e5ff50d5-f39a-42f6-9e9f-e790bcc8c38d" providerId="ADAL" clId="{CF1D0D31-9D23-48A2-80B3-9544A6F33B55}" dt="2023-03-29T05:36:21.457" v="1007" actId="2711"/>
          <ac:spMkLst>
            <pc:docMk/>
            <pc:sldMk cId="2239262728" sldId="304"/>
            <ac:spMk id="54" creationId="{976BCF90-C7B3-437A-B8AA-7BD6A62BE75D}"/>
          </ac:spMkLst>
        </pc:spChg>
        <pc:spChg chg="mod">
          <ac:chgData name="Liz Heynes" userId="e5ff50d5-f39a-42f6-9e9f-e790bcc8c38d" providerId="ADAL" clId="{CF1D0D31-9D23-48A2-80B3-9544A6F33B55}" dt="2023-03-29T05:36:25.447" v="1008" actId="2711"/>
          <ac:spMkLst>
            <pc:docMk/>
            <pc:sldMk cId="2239262728" sldId="304"/>
            <ac:spMk id="55" creationId="{A035FEA1-9A7A-4F46-9963-D610FC73432A}"/>
          </ac:spMkLst>
        </pc:spChg>
        <pc:spChg chg="mod">
          <ac:chgData name="Liz Heynes" userId="e5ff50d5-f39a-42f6-9e9f-e790bcc8c38d" providerId="ADAL" clId="{CF1D0D31-9D23-48A2-80B3-9544A6F33B55}" dt="2023-03-29T05:36:30.497" v="1009" actId="2711"/>
          <ac:spMkLst>
            <pc:docMk/>
            <pc:sldMk cId="2239262728" sldId="304"/>
            <ac:spMk id="56" creationId="{D4B9DDEA-775C-413D-B345-BF8B796195D5}"/>
          </ac:spMkLst>
        </pc:spChg>
        <pc:spChg chg="mod">
          <ac:chgData name="Liz Heynes" userId="e5ff50d5-f39a-42f6-9e9f-e790bcc8c38d" providerId="ADAL" clId="{CF1D0D31-9D23-48A2-80B3-9544A6F33B55}" dt="2023-03-29T05:37:32.490" v="1093" actId="1036"/>
          <ac:spMkLst>
            <pc:docMk/>
            <pc:sldMk cId="2239262728" sldId="304"/>
            <ac:spMk id="58" creationId="{6273040A-424A-44FA-A99A-C18C791FB744}"/>
          </ac:spMkLst>
        </pc:spChg>
        <pc:spChg chg="mod">
          <ac:chgData name="Liz Heynes" userId="e5ff50d5-f39a-42f6-9e9f-e790bcc8c38d" providerId="ADAL" clId="{CF1D0D31-9D23-48A2-80B3-9544A6F33B55}" dt="2023-03-29T05:37:34.398" v="1097" actId="1036"/>
          <ac:spMkLst>
            <pc:docMk/>
            <pc:sldMk cId="2239262728" sldId="304"/>
            <ac:spMk id="59" creationId="{A175C6FD-31D8-446D-88DF-8CE91832CC29}"/>
          </ac:spMkLst>
        </pc:spChg>
        <pc:spChg chg="mod">
          <ac:chgData name="Liz Heynes" userId="e5ff50d5-f39a-42f6-9e9f-e790bcc8c38d" providerId="ADAL" clId="{CF1D0D31-9D23-48A2-80B3-9544A6F33B55}" dt="2023-03-29T05:37:36.641" v="1101" actId="1036"/>
          <ac:spMkLst>
            <pc:docMk/>
            <pc:sldMk cId="2239262728" sldId="304"/>
            <ac:spMk id="60" creationId="{F8AC0521-7E47-4254-B983-11E9B90DE87C}"/>
          </ac:spMkLst>
        </pc:spChg>
        <pc:spChg chg="mod">
          <ac:chgData name="Liz Heynes" userId="e5ff50d5-f39a-42f6-9e9f-e790bcc8c38d" providerId="ADAL" clId="{CF1D0D31-9D23-48A2-80B3-9544A6F33B55}" dt="2023-03-29T05:37:14.764" v="1082" actId="1038"/>
          <ac:spMkLst>
            <pc:docMk/>
            <pc:sldMk cId="2239262728" sldId="304"/>
            <ac:spMk id="61" creationId="{74389BD7-308A-8685-8A9C-94A662784DE4}"/>
          </ac:spMkLst>
        </pc:spChg>
        <pc:spChg chg="mod">
          <ac:chgData name="Liz Heynes" userId="e5ff50d5-f39a-42f6-9e9f-e790bcc8c38d" providerId="ADAL" clId="{CF1D0D31-9D23-48A2-80B3-9544A6F33B55}" dt="2023-03-29T05:37:22.939" v="1089" actId="1035"/>
          <ac:spMkLst>
            <pc:docMk/>
            <pc:sldMk cId="2239262728" sldId="304"/>
            <ac:spMk id="62" creationId="{0857D058-1636-EE61-869C-CAD8EDD5852B}"/>
          </ac:spMkLst>
        </pc:spChg>
        <pc:spChg chg="mod">
          <ac:chgData name="Liz Heynes" userId="e5ff50d5-f39a-42f6-9e9f-e790bcc8c38d" providerId="ADAL" clId="{CF1D0D31-9D23-48A2-80B3-9544A6F33B55}" dt="2023-03-29T05:37:03.115" v="1063" actId="1038"/>
          <ac:spMkLst>
            <pc:docMk/>
            <pc:sldMk cId="2239262728" sldId="304"/>
            <ac:spMk id="64" creationId="{7642B787-574D-853D-CACF-0208045487D6}"/>
          </ac:spMkLst>
        </pc:spChg>
        <pc:spChg chg="mod">
          <ac:chgData name="Liz Heynes" userId="e5ff50d5-f39a-42f6-9e9f-e790bcc8c38d" providerId="ADAL" clId="{CF1D0D31-9D23-48A2-80B3-9544A6F33B55}" dt="2023-03-29T05:37:07.721" v="1076" actId="1038"/>
          <ac:spMkLst>
            <pc:docMk/>
            <pc:sldMk cId="2239262728" sldId="304"/>
            <ac:spMk id="67" creationId="{BB59CDC0-972D-E0C4-B7F3-4DF0183E4CA1}"/>
          </ac:spMkLst>
        </pc:spChg>
        <pc:spChg chg="mod">
          <ac:chgData name="Liz Heynes" userId="e5ff50d5-f39a-42f6-9e9f-e790bcc8c38d" providerId="ADAL" clId="{CF1D0D31-9D23-48A2-80B3-9544A6F33B55}" dt="2023-03-29T05:35:32.706" v="989" actId="2711"/>
          <ac:spMkLst>
            <pc:docMk/>
            <pc:sldMk cId="2239262728" sldId="304"/>
            <ac:spMk id="88" creationId="{8FF8FD4A-8245-47CE-90AE-7D7E53F31293}"/>
          </ac:spMkLst>
        </pc:spChg>
        <pc:grpChg chg="mod">
          <ac:chgData name="Liz Heynes" userId="e5ff50d5-f39a-42f6-9e9f-e790bcc8c38d" providerId="ADAL" clId="{CF1D0D31-9D23-48A2-80B3-9544A6F33B55}" dt="2023-03-29T05:06:15.745" v="539" actId="1035"/>
          <ac:grpSpMkLst>
            <pc:docMk/>
            <pc:sldMk cId="2239262728" sldId="304"/>
            <ac:grpSpMk id="2" creationId="{57C93B07-B059-4C2B-9540-ED2055343265}"/>
          </ac:grpSpMkLst>
        </pc:grpChg>
        <pc:grpChg chg="mod">
          <ac:chgData name="Liz Heynes" userId="e5ff50d5-f39a-42f6-9e9f-e790bcc8c38d" providerId="ADAL" clId="{CF1D0D31-9D23-48A2-80B3-9544A6F33B55}" dt="2023-03-29T05:06:42.602" v="564" actId="1037"/>
          <ac:grpSpMkLst>
            <pc:docMk/>
            <pc:sldMk cId="2239262728" sldId="304"/>
            <ac:grpSpMk id="3" creationId="{3053FFBA-C9D6-5A2A-5276-7B0C5E983F4B}"/>
          </ac:grpSpMkLst>
        </pc:grpChg>
        <pc:grpChg chg="mod">
          <ac:chgData name="Liz Heynes" userId="e5ff50d5-f39a-42f6-9e9f-e790bcc8c38d" providerId="ADAL" clId="{CF1D0D31-9D23-48A2-80B3-9544A6F33B55}" dt="2023-03-29T05:06:58.166" v="575" actId="1035"/>
          <ac:grpSpMkLst>
            <pc:docMk/>
            <pc:sldMk cId="2239262728" sldId="304"/>
            <ac:grpSpMk id="52" creationId="{9A3B4187-1263-A549-121C-10F486D39362}"/>
          </ac:grpSpMkLst>
        </pc:grpChg>
        <pc:grpChg chg="mod">
          <ac:chgData name="Liz Heynes" userId="e5ff50d5-f39a-42f6-9e9f-e790bcc8c38d" providerId="ADAL" clId="{CF1D0D31-9D23-48A2-80B3-9544A6F33B55}" dt="2023-03-29T05:06:53.648" v="574" actId="1035"/>
          <ac:grpSpMkLst>
            <pc:docMk/>
            <pc:sldMk cId="2239262728" sldId="304"/>
            <ac:grpSpMk id="63" creationId="{D4E46F8C-6CEB-FA35-33EE-BA19BE9025F2}"/>
          </ac:grpSpMkLst>
        </pc:grpChg>
        <pc:grpChg chg="mod">
          <ac:chgData name="Liz Heynes" userId="e5ff50d5-f39a-42f6-9e9f-e790bcc8c38d" providerId="ADAL" clId="{CF1D0D31-9D23-48A2-80B3-9544A6F33B55}" dt="2023-03-29T05:07:02.629" v="583" actId="1035"/>
          <ac:grpSpMkLst>
            <pc:docMk/>
            <pc:sldMk cId="2239262728" sldId="304"/>
            <ac:grpSpMk id="66" creationId="{47F15820-8B5F-1B54-80E1-9A34F13CA8F1}"/>
          </ac:grpSpMkLst>
        </pc:grpChg>
        <pc:extLst>
          <p:ext xmlns:p="http://schemas.openxmlformats.org/presentationml/2006/main" uri="{D6D511B9-2390-475A-947B-AFAB55BFBCF1}">
            <pc226:cmChg xmlns:pc226="http://schemas.microsoft.com/office/powerpoint/2022/06/main/command" chg="del">
              <pc226:chgData name="Liz Heynes" userId="e5ff50d5-f39a-42f6-9e9f-e790bcc8c38d" providerId="ADAL" clId="{CF1D0D31-9D23-48A2-80B3-9544A6F33B55}" dt="2023-04-06T01:28:30.665" v="4499"/>
              <pc2:cmMkLst xmlns:pc2="http://schemas.microsoft.com/office/powerpoint/2019/9/main/command">
                <pc:docMk/>
                <pc:sldMk cId="2239262728" sldId="304"/>
                <pc2:cmMk id="{909C1BAD-1D3E-41CD-A444-AADEAA59EFB1}"/>
              </pc2:cmMkLst>
            </pc226:cmChg>
          </p:ext>
        </pc:extLst>
      </pc:sldChg>
      <pc:sldChg chg="delSp modSp mod delCm modNotesTx">
        <pc:chgData name="Liz Heynes" userId="e5ff50d5-f39a-42f6-9e9f-e790bcc8c38d" providerId="ADAL" clId="{CF1D0D31-9D23-48A2-80B3-9544A6F33B55}" dt="2023-04-06T07:05:27.723" v="9024" actId="12"/>
        <pc:sldMkLst>
          <pc:docMk/>
          <pc:sldMk cId="466844473" sldId="305"/>
        </pc:sldMkLst>
        <pc:spChg chg="del">
          <ac:chgData name="Liz Heynes" userId="e5ff50d5-f39a-42f6-9e9f-e790bcc8c38d" providerId="ADAL" clId="{CF1D0D31-9D23-48A2-80B3-9544A6F33B55}" dt="2023-03-29T05:15:29.439" v="699" actId="478"/>
          <ac:spMkLst>
            <pc:docMk/>
            <pc:sldMk cId="466844473" sldId="305"/>
            <ac:spMk id="25" creationId="{D6995F6C-7D99-4F2F-8E30-B49C769771F2}"/>
          </ac:spMkLst>
        </pc:spChg>
        <pc:spChg chg="mod">
          <ac:chgData name="Liz Heynes" userId="e5ff50d5-f39a-42f6-9e9f-e790bcc8c38d" providerId="ADAL" clId="{CF1D0D31-9D23-48A2-80B3-9544A6F33B55}" dt="2023-03-29T05:35:21.882" v="988" actId="1038"/>
          <ac:spMkLst>
            <pc:docMk/>
            <pc:sldMk cId="466844473" sldId="305"/>
            <ac:spMk id="36" creationId="{327A4C2F-5214-9205-B0E2-2A731FA1809D}"/>
          </ac:spMkLst>
        </pc:spChg>
        <pc:spChg chg="mod">
          <ac:chgData name="Liz Heynes" userId="e5ff50d5-f39a-42f6-9e9f-e790bcc8c38d" providerId="ADAL" clId="{CF1D0D31-9D23-48A2-80B3-9544A6F33B55}" dt="2023-03-29T05:34:49.506" v="952" actId="1038"/>
          <ac:spMkLst>
            <pc:docMk/>
            <pc:sldMk cId="466844473" sldId="305"/>
            <ac:spMk id="37" creationId="{6B54E0A1-8BF8-DA68-6873-B45A93BA68C9}"/>
          </ac:spMkLst>
        </pc:spChg>
        <pc:spChg chg="mod">
          <ac:chgData name="Liz Heynes" userId="e5ff50d5-f39a-42f6-9e9f-e790bcc8c38d" providerId="ADAL" clId="{CF1D0D31-9D23-48A2-80B3-9544A6F33B55}" dt="2023-03-29T05:34:55.770" v="958" actId="1038"/>
          <ac:spMkLst>
            <pc:docMk/>
            <pc:sldMk cId="466844473" sldId="305"/>
            <ac:spMk id="38" creationId="{E0F368BF-D6D2-D22F-F8A8-98226C0169D6}"/>
          </ac:spMkLst>
        </pc:spChg>
        <pc:spChg chg="mod">
          <ac:chgData name="Liz Heynes" userId="e5ff50d5-f39a-42f6-9e9f-e790bcc8c38d" providerId="ADAL" clId="{CF1D0D31-9D23-48A2-80B3-9544A6F33B55}" dt="2023-03-29T05:35:07.683" v="974" actId="1038"/>
          <ac:spMkLst>
            <pc:docMk/>
            <pc:sldMk cId="466844473" sldId="305"/>
            <ac:spMk id="44" creationId="{6ED05505-CFB7-F6B6-B664-6677C3CD2813}"/>
          </ac:spMkLst>
        </pc:spChg>
        <pc:spChg chg="mod">
          <ac:chgData name="Liz Heynes" userId="e5ff50d5-f39a-42f6-9e9f-e790bcc8c38d" providerId="ADAL" clId="{CF1D0D31-9D23-48A2-80B3-9544A6F33B55}" dt="2023-03-29T05:08:36.395" v="642" actId="1038"/>
          <ac:spMkLst>
            <pc:docMk/>
            <pc:sldMk cId="466844473" sldId="305"/>
            <ac:spMk id="45" creationId="{FAC2CC9D-7181-3CAE-8D36-1DC6AC996F97}"/>
          </ac:spMkLst>
        </pc:spChg>
        <pc:spChg chg="mod">
          <ac:chgData name="Liz Heynes" userId="e5ff50d5-f39a-42f6-9e9f-e790bcc8c38d" providerId="ADAL" clId="{CF1D0D31-9D23-48A2-80B3-9544A6F33B55}" dt="2023-03-29T05:33:57.021" v="909" actId="2711"/>
          <ac:spMkLst>
            <pc:docMk/>
            <pc:sldMk cId="466844473" sldId="305"/>
            <ac:spMk id="56" creationId="{363E3C1E-1A3E-487E-A084-54CEE8C834F1}"/>
          </ac:spMkLst>
        </pc:spChg>
        <pc:spChg chg="mod">
          <ac:chgData name="Liz Heynes" userId="e5ff50d5-f39a-42f6-9e9f-e790bcc8c38d" providerId="ADAL" clId="{CF1D0D31-9D23-48A2-80B3-9544A6F33B55}" dt="2023-03-29T05:34:05.768" v="911" actId="2711"/>
          <ac:spMkLst>
            <pc:docMk/>
            <pc:sldMk cId="466844473" sldId="305"/>
            <ac:spMk id="57" creationId="{D5029409-2188-4E22-ADC7-4E8409F3C2B1}"/>
          </ac:spMkLst>
        </pc:spChg>
        <pc:spChg chg="mod">
          <ac:chgData name="Liz Heynes" userId="e5ff50d5-f39a-42f6-9e9f-e790bcc8c38d" providerId="ADAL" clId="{CF1D0D31-9D23-48A2-80B3-9544A6F33B55}" dt="2023-03-29T05:34:19.368" v="913" actId="2711"/>
          <ac:spMkLst>
            <pc:docMk/>
            <pc:sldMk cId="466844473" sldId="305"/>
            <ac:spMk id="58" creationId="{9BDC22F8-260E-43DC-BB0A-6099D857C3FE}"/>
          </ac:spMkLst>
        </pc:spChg>
        <pc:spChg chg="mod">
          <ac:chgData name="Liz Heynes" userId="e5ff50d5-f39a-42f6-9e9f-e790bcc8c38d" providerId="ADAL" clId="{CF1D0D31-9D23-48A2-80B3-9544A6F33B55}" dt="2023-03-29T05:33:45.236" v="907" actId="2711"/>
          <ac:spMkLst>
            <pc:docMk/>
            <pc:sldMk cId="466844473" sldId="305"/>
            <ac:spMk id="59" creationId="{BE637902-C2A3-4043-A0C3-3B4C399203C6}"/>
          </ac:spMkLst>
        </pc:spChg>
        <pc:spChg chg="mod">
          <ac:chgData name="Liz Heynes" userId="e5ff50d5-f39a-42f6-9e9f-e790bcc8c38d" providerId="ADAL" clId="{CF1D0D31-9D23-48A2-80B3-9544A6F33B55}" dt="2023-03-29T05:33:51.105" v="908" actId="2711"/>
          <ac:spMkLst>
            <pc:docMk/>
            <pc:sldMk cId="466844473" sldId="305"/>
            <ac:spMk id="73" creationId="{4C9634FE-AB10-4025-A06B-E9BB41C4952D}"/>
          </ac:spMkLst>
        </pc:spChg>
        <pc:spChg chg="mod">
          <ac:chgData name="Liz Heynes" userId="e5ff50d5-f39a-42f6-9e9f-e790bcc8c38d" providerId="ADAL" clId="{CF1D0D31-9D23-48A2-80B3-9544A6F33B55}" dt="2023-03-29T05:34:01.404" v="910" actId="2711"/>
          <ac:spMkLst>
            <pc:docMk/>
            <pc:sldMk cId="466844473" sldId="305"/>
            <ac:spMk id="74" creationId="{62A1D019-49AA-4E1A-A596-8440403FDC99}"/>
          </ac:spMkLst>
        </pc:spChg>
        <pc:spChg chg="mod">
          <ac:chgData name="Liz Heynes" userId="e5ff50d5-f39a-42f6-9e9f-e790bcc8c38d" providerId="ADAL" clId="{CF1D0D31-9D23-48A2-80B3-9544A6F33B55}" dt="2023-03-29T05:34:13.026" v="912" actId="2711"/>
          <ac:spMkLst>
            <pc:docMk/>
            <pc:sldMk cId="466844473" sldId="305"/>
            <ac:spMk id="75" creationId="{BF0E2230-5DBA-43A6-A7A5-C2DFF51ECC9D}"/>
          </ac:spMkLst>
        </pc:spChg>
        <pc:spChg chg="mod">
          <ac:chgData name="Liz Heynes" userId="e5ff50d5-f39a-42f6-9e9f-e790bcc8c38d" providerId="ADAL" clId="{CF1D0D31-9D23-48A2-80B3-9544A6F33B55}" dt="2023-03-29T05:34:27.035" v="914" actId="2711"/>
          <ac:spMkLst>
            <pc:docMk/>
            <pc:sldMk cId="466844473" sldId="305"/>
            <ac:spMk id="76" creationId="{386BE7D9-A9C1-4C19-A79E-E09DF6239EFE}"/>
          </ac:spMkLst>
        </pc:spChg>
        <pc:spChg chg="mod">
          <ac:chgData name="Liz Heynes" userId="e5ff50d5-f39a-42f6-9e9f-e790bcc8c38d" providerId="ADAL" clId="{CF1D0D31-9D23-48A2-80B3-9544A6F33B55}" dt="2023-03-29T05:08:08.049" v="597" actId="1036"/>
          <ac:spMkLst>
            <pc:docMk/>
            <pc:sldMk cId="466844473" sldId="305"/>
            <ac:spMk id="78" creationId="{B5D86B06-C1BC-4B03-A153-1F9C0D3F5858}"/>
          </ac:spMkLst>
        </pc:spChg>
        <pc:spChg chg="mod">
          <ac:chgData name="Liz Heynes" userId="e5ff50d5-f39a-42f6-9e9f-e790bcc8c38d" providerId="ADAL" clId="{CF1D0D31-9D23-48A2-80B3-9544A6F33B55}" dt="2023-03-29T05:34:34.344" v="923" actId="1036"/>
          <ac:spMkLst>
            <pc:docMk/>
            <pc:sldMk cId="466844473" sldId="305"/>
            <ac:spMk id="79" creationId="{C96E15D8-C51B-4BAD-98EF-E70C66396EE5}"/>
          </ac:spMkLst>
        </pc:spChg>
        <pc:spChg chg="mod">
          <ac:chgData name="Liz Heynes" userId="e5ff50d5-f39a-42f6-9e9f-e790bcc8c38d" providerId="ADAL" clId="{CF1D0D31-9D23-48A2-80B3-9544A6F33B55}" dt="2023-03-29T05:34:31.680" v="919" actId="1036"/>
          <ac:spMkLst>
            <pc:docMk/>
            <pc:sldMk cId="466844473" sldId="305"/>
            <ac:spMk id="80" creationId="{E4F1B11A-E3B0-4E34-AED2-AD662291DD44}"/>
          </ac:spMkLst>
        </pc:spChg>
        <pc:grpChg chg="mod">
          <ac:chgData name="Liz Heynes" userId="e5ff50d5-f39a-42f6-9e9f-e790bcc8c38d" providerId="ADAL" clId="{CF1D0D31-9D23-48A2-80B3-9544A6F33B55}" dt="2023-03-29T05:34:45.780" v="941" actId="1037"/>
          <ac:grpSpMkLst>
            <pc:docMk/>
            <pc:sldMk cId="466844473" sldId="305"/>
            <ac:grpSpMk id="2" creationId="{89D74ED2-D969-7DFE-AD8D-4B8C4FC49FCF}"/>
          </ac:grpSpMkLst>
        </pc:grpChg>
        <pc:grpChg chg="mod">
          <ac:chgData name="Liz Heynes" userId="e5ff50d5-f39a-42f6-9e9f-e790bcc8c38d" providerId="ADAL" clId="{CF1D0D31-9D23-48A2-80B3-9544A6F33B55}" dt="2023-03-29T05:08:45.284" v="665" actId="1035"/>
          <ac:grpSpMkLst>
            <pc:docMk/>
            <pc:sldMk cId="466844473" sldId="305"/>
            <ac:grpSpMk id="35" creationId="{5DCE52F5-E9A5-7E99-85FB-1A8BB5CA0A61}"/>
          </ac:grpSpMkLst>
        </pc:grpChg>
        <pc:grpChg chg="mod">
          <ac:chgData name="Liz Heynes" userId="e5ff50d5-f39a-42f6-9e9f-e790bcc8c38d" providerId="ADAL" clId="{CF1D0D31-9D23-48A2-80B3-9544A6F33B55}" dt="2023-03-29T05:34:42.458" v="937" actId="1035"/>
          <ac:grpSpMkLst>
            <pc:docMk/>
            <pc:sldMk cId="466844473" sldId="305"/>
            <ac:grpSpMk id="40" creationId="{D641EAD6-554E-3041-E5DA-A20F4743F0F8}"/>
          </ac:grpSpMkLst>
        </pc:grpChg>
        <pc:grpChg chg="mod">
          <ac:chgData name="Liz Heynes" userId="e5ff50d5-f39a-42f6-9e9f-e790bcc8c38d" providerId="ADAL" clId="{CF1D0D31-9D23-48A2-80B3-9544A6F33B55}" dt="2023-03-29T05:08:40.892" v="651" actId="1035"/>
          <ac:grpSpMkLst>
            <pc:docMk/>
            <pc:sldMk cId="466844473" sldId="305"/>
            <ac:grpSpMk id="43" creationId="{DE02C705-E66E-69CB-66D6-A26F6F691828}"/>
          </ac:grpSpMkLst>
        </pc:grpChg>
        <pc:extLst>
          <p:ext xmlns:p="http://schemas.openxmlformats.org/presentationml/2006/main" uri="{D6D511B9-2390-475A-947B-AFAB55BFBCF1}">
            <pc226:cmChg xmlns:pc226="http://schemas.microsoft.com/office/powerpoint/2022/06/main/command" chg="del">
              <pc226:chgData name="Liz Heynes" userId="e5ff50d5-f39a-42f6-9e9f-e790bcc8c38d" providerId="ADAL" clId="{CF1D0D31-9D23-48A2-80B3-9544A6F33B55}" dt="2023-04-06T01:28:23.656" v="4498"/>
              <pc2:cmMkLst xmlns:pc2="http://schemas.microsoft.com/office/powerpoint/2019/9/main/command">
                <pc:docMk/>
                <pc:sldMk cId="466844473" sldId="305"/>
                <pc2:cmMk id="{E14044E9-440D-4ECE-81E5-9E75D12B8B7A}"/>
              </pc2:cmMkLst>
            </pc226:cmChg>
          </p:ext>
        </pc:extLst>
      </pc:sldChg>
      <pc:sldChg chg="delSp modSp mod ord delCm modNotesTx">
        <pc:chgData name="Liz Heynes" userId="e5ff50d5-f39a-42f6-9e9f-e790bcc8c38d" providerId="ADAL" clId="{CF1D0D31-9D23-48A2-80B3-9544A6F33B55}" dt="2023-04-06T07:04:17.965" v="8960" actId="790"/>
        <pc:sldMkLst>
          <pc:docMk/>
          <pc:sldMk cId="1183367479" sldId="306"/>
        </pc:sldMkLst>
        <pc:spChg chg="del">
          <ac:chgData name="Liz Heynes" userId="e5ff50d5-f39a-42f6-9e9f-e790bcc8c38d" providerId="ADAL" clId="{CF1D0D31-9D23-48A2-80B3-9544A6F33B55}" dt="2023-03-29T05:14:52.790" v="688" actId="478"/>
          <ac:spMkLst>
            <pc:docMk/>
            <pc:sldMk cId="1183367479" sldId="306"/>
            <ac:spMk id="10" creationId="{60FA01F2-B2F3-434F-8D8E-5A7D1E3B6861}"/>
          </ac:spMkLst>
        </pc:spChg>
        <pc:spChg chg="mod">
          <ac:chgData name="Liz Heynes" userId="e5ff50d5-f39a-42f6-9e9f-e790bcc8c38d" providerId="ADAL" clId="{CF1D0D31-9D23-48A2-80B3-9544A6F33B55}" dt="2023-03-29T05:31:02.901" v="895" actId="1037"/>
          <ac:spMkLst>
            <pc:docMk/>
            <pc:sldMk cId="1183367479" sldId="306"/>
            <ac:spMk id="15" creationId="{4FC8EC77-4460-4BA0-B034-CD118B718719}"/>
          </ac:spMkLst>
        </pc:spChg>
        <pc:spChg chg="del">
          <ac:chgData name="Liz Heynes" userId="e5ff50d5-f39a-42f6-9e9f-e790bcc8c38d" providerId="ADAL" clId="{CF1D0D31-9D23-48A2-80B3-9544A6F33B55}" dt="2023-03-29T05:27:37.601" v="830" actId="478"/>
          <ac:spMkLst>
            <pc:docMk/>
            <pc:sldMk cId="1183367479" sldId="306"/>
            <ac:spMk id="17" creationId="{FBDEE5A9-2A37-47DD-9DBC-EC28BA1CAF43}"/>
          </ac:spMkLst>
        </pc:spChg>
        <pc:spChg chg="del">
          <ac:chgData name="Liz Heynes" userId="e5ff50d5-f39a-42f6-9e9f-e790bcc8c38d" providerId="ADAL" clId="{CF1D0D31-9D23-48A2-80B3-9544A6F33B55}" dt="2023-03-29T05:27:39.334" v="831" actId="478"/>
          <ac:spMkLst>
            <pc:docMk/>
            <pc:sldMk cId="1183367479" sldId="306"/>
            <ac:spMk id="19" creationId="{BEE4B6A5-21FA-41D9-A33D-0976B8EDE345}"/>
          </ac:spMkLst>
        </pc:spChg>
        <pc:spChg chg="del">
          <ac:chgData name="Liz Heynes" userId="e5ff50d5-f39a-42f6-9e9f-e790bcc8c38d" providerId="ADAL" clId="{CF1D0D31-9D23-48A2-80B3-9544A6F33B55}" dt="2023-03-29T05:27:41.333" v="832" actId="478"/>
          <ac:spMkLst>
            <pc:docMk/>
            <pc:sldMk cId="1183367479" sldId="306"/>
            <ac:spMk id="20" creationId="{F05FE9FD-5C66-4291-8C00-FFF5F1E209A9}"/>
          </ac:spMkLst>
        </pc:spChg>
        <pc:spChg chg="del">
          <ac:chgData name="Liz Heynes" userId="e5ff50d5-f39a-42f6-9e9f-e790bcc8c38d" providerId="ADAL" clId="{CF1D0D31-9D23-48A2-80B3-9544A6F33B55}" dt="2023-03-29T05:27:43.221" v="833" actId="478"/>
          <ac:spMkLst>
            <pc:docMk/>
            <pc:sldMk cId="1183367479" sldId="306"/>
            <ac:spMk id="21" creationId="{0ADC1CB8-0026-4753-B17D-08578D71A27E}"/>
          </ac:spMkLst>
        </pc:spChg>
        <pc:spChg chg="del">
          <ac:chgData name="Liz Heynes" userId="e5ff50d5-f39a-42f6-9e9f-e790bcc8c38d" providerId="ADAL" clId="{CF1D0D31-9D23-48A2-80B3-9544A6F33B55}" dt="2023-03-29T05:27:45.028" v="834" actId="478"/>
          <ac:spMkLst>
            <pc:docMk/>
            <pc:sldMk cId="1183367479" sldId="306"/>
            <ac:spMk id="22" creationId="{DEC8E42A-12E1-4B20-B219-9C93ACD05D7C}"/>
          </ac:spMkLst>
        </pc:spChg>
        <pc:extLst>
          <p:ext xmlns:p="http://schemas.openxmlformats.org/presentationml/2006/main" uri="{D6D511B9-2390-475A-947B-AFAB55BFBCF1}">
            <pc226:cmChg xmlns:pc226="http://schemas.microsoft.com/office/powerpoint/2022/06/main/command" chg="del">
              <pc226:chgData name="Liz Heynes" userId="e5ff50d5-f39a-42f6-9e9f-e790bcc8c38d" providerId="ADAL" clId="{CF1D0D31-9D23-48A2-80B3-9544A6F33B55}" dt="2023-04-06T06:37:25.971" v="7894"/>
              <pc2:cmMkLst xmlns:pc2="http://schemas.microsoft.com/office/powerpoint/2019/9/main/command">
                <pc:docMk/>
                <pc:sldMk cId="1183367479" sldId="306"/>
                <pc2:cmMk id="{91FD4CE4-8C7F-49DB-9B57-3F408C590C6C}"/>
              </pc2:cmMkLst>
            </pc226:cmChg>
          </p:ext>
        </pc:extLst>
      </pc:sldChg>
      <pc:sldChg chg="delSp modSp mod delCm modNotesTx">
        <pc:chgData name="Liz Heynes" userId="e5ff50d5-f39a-42f6-9e9f-e790bcc8c38d" providerId="ADAL" clId="{CF1D0D31-9D23-48A2-80B3-9544A6F33B55}" dt="2023-04-06T06:30:55.298" v="7450" actId="20577"/>
        <pc:sldMkLst>
          <pc:docMk/>
          <pc:sldMk cId="968157329" sldId="307"/>
        </pc:sldMkLst>
        <pc:spChg chg="mod">
          <ac:chgData name="Liz Heynes" userId="e5ff50d5-f39a-42f6-9e9f-e790bcc8c38d" providerId="ADAL" clId="{CF1D0D31-9D23-48A2-80B3-9544A6F33B55}" dt="2023-03-29T05:32:30.586" v="900" actId="2711"/>
          <ac:spMkLst>
            <pc:docMk/>
            <pc:sldMk cId="968157329" sldId="307"/>
            <ac:spMk id="10" creationId="{586271BA-8587-4924-8B04-339CB3BB2C3B}"/>
          </ac:spMkLst>
        </pc:spChg>
        <pc:spChg chg="del">
          <ac:chgData name="Liz Heynes" userId="e5ff50d5-f39a-42f6-9e9f-e790bcc8c38d" providerId="ADAL" clId="{CF1D0D31-9D23-48A2-80B3-9544A6F33B55}" dt="2023-03-29T05:14:58.896" v="690" actId="478"/>
          <ac:spMkLst>
            <pc:docMk/>
            <pc:sldMk cId="968157329" sldId="307"/>
            <ac:spMk id="22" creationId="{432E364F-5647-4A30-B548-F837BEA865FF}"/>
          </ac:spMkLst>
        </pc:spChg>
        <pc:spChg chg="mod">
          <ac:chgData name="Liz Heynes" userId="e5ff50d5-f39a-42f6-9e9f-e790bcc8c38d" providerId="ADAL" clId="{CF1D0D31-9D23-48A2-80B3-9544A6F33B55}" dt="2023-03-29T05:32:36.227" v="901" actId="2711"/>
          <ac:spMkLst>
            <pc:docMk/>
            <pc:sldMk cId="968157329" sldId="307"/>
            <ac:spMk id="23" creationId="{207B8C3C-356B-4626-9546-F40EBA9055B1}"/>
          </ac:spMkLst>
        </pc:spChg>
        <pc:spChg chg="mod">
          <ac:chgData name="Liz Heynes" userId="e5ff50d5-f39a-42f6-9e9f-e790bcc8c38d" providerId="ADAL" clId="{CF1D0D31-9D23-48A2-80B3-9544A6F33B55}" dt="2023-03-29T05:32:42.186" v="902" actId="2711"/>
          <ac:spMkLst>
            <pc:docMk/>
            <pc:sldMk cId="968157329" sldId="307"/>
            <ac:spMk id="24" creationId="{4BA201EC-680E-4FB4-B04D-E9894B7CA538}"/>
          </ac:spMkLst>
        </pc:spChg>
        <pc:spChg chg="mod">
          <ac:chgData name="Liz Heynes" userId="e5ff50d5-f39a-42f6-9e9f-e790bcc8c38d" providerId="ADAL" clId="{CF1D0D31-9D23-48A2-80B3-9544A6F33B55}" dt="2023-03-29T05:32:49.557" v="903" actId="2711"/>
          <ac:spMkLst>
            <pc:docMk/>
            <pc:sldMk cId="968157329" sldId="307"/>
            <ac:spMk id="25" creationId="{7E9BE22A-5C11-464D-9C44-32A36010C54F}"/>
          </ac:spMkLst>
        </pc:spChg>
        <pc:extLst>
          <p:ext xmlns:p="http://schemas.openxmlformats.org/presentationml/2006/main" uri="{D6D511B9-2390-475A-947B-AFAB55BFBCF1}">
            <pc226:cmChg xmlns:pc226="http://schemas.microsoft.com/office/powerpoint/2022/06/main/command" chg="del">
              <pc226:chgData name="Liz Heynes" userId="e5ff50d5-f39a-42f6-9e9f-e790bcc8c38d" providerId="ADAL" clId="{CF1D0D31-9D23-48A2-80B3-9544A6F33B55}" dt="2023-04-06T06:27:45.758" v="7288"/>
              <pc2:cmMkLst xmlns:pc2="http://schemas.microsoft.com/office/powerpoint/2019/9/main/command">
                <pc:docMk/>
                <pc:sldMk cId="968157329" sldId="307"/>
                <pc2:cmMk id="{8D2607F2-88A7-4579-B05B-FF02A26798E3}"/>
              </pc2:cmMkLst>
            </pc226:cmChg>
          </p:ext>
        </pc:extLst>
      </pc:sldChg>
      <pc:sldChg chg="delSp modSp del mod ord modNotesTx">
        <pc:chgData name="Liz Heynes" userId="e5ff50d5-f39a-42f6-9e9f-e790bcc8c38d" providerId="ADAL" clId="{CF1D0D31-9D23-48A2-80B3-9544A6F33B55}" dt="2023-04-06T06:13:42.910" v="6375" actId="47"/>
        <pc:sldMkLst>
          <pc:docMk/>
          <pc:sldMk cId="3497812023" sldId="308"/>
        </pc:sldMkLst>
        <pc:spChg chg="del">
          <ac:chgData name="Liz Heynes" userId="e5ff50d5-f39a-42f6-9e9f-e790bcc8c38d" providerId="ADAL" clId="{CF1D0D31-9D23-48A2-80B3-9544A6F33B55}" dt="2023-03-29T05:15:13.131" v="694" actId="478"/>
          <ac:spMkLst>
            <pc:docMk/>
            <pc:sldMk cId="3497812023" sldId="308"/>
            <ac:spMk id="8" creationId="{365FFED9-C23C-4F7B-AB18-799E07D2E15E}"/>
          </ac:spMkLst>
        </pc:spChg>
        <pc:spChg chg="mod">
          <ac:chgData name="Liz Heynes" userId="e5ff50d5-f39a-42f6-9e9f-e790bcc8c38d" providerId="ADAL" clId="{CF1D0D31-9D23-48A2-80B3-9544A6F33B55}" dt="2023-03-29T05:22:00.943" v="747" actId="255"/>
          <ac:spMkLst>
            <pc:docMk/>
            <pc:sldMk cId="3497812023" sldId="308"/>
            <ac:spMk id="22" creationId="{02CEBAC1-9D4F-4292-8DAD-AECA6B174357}"/>
          </ac:spMkLst>
        </pc:spChg>
        <pc:spChg chg="mod">
          <ac:chgData name="Liz Heynes" userId="e5ff50d5-f39a-42f6-9e9f-e790bcc8c38d" providerId="ADAL" clId="{CF1D0D31-9D23-48A2-80B3-9544A6F33B55}" dt="2023-03-29T05:22:06.534" v="748" actId="255"/>
          <ac:spMkLst>
            <pc:docMk/>
            <pc:sldMk cId="3497812023" sldId="308"/>
            <ac:spMk id="23" creationId="{35ACFC3C-7C9A-4D68-9DD6-9621E02C5C81}"/>
          </ac:spMkLst>
        </pc:spChg>
        <pc:spChg chg="mod">
          <ac:chgData name="Liz Heynes" userId="e5ff50d5-f39a-42f6-9e9f-e790bcc8c38d" providerId="ADAL" clId="{CF1D0D31-9D23-48A2-80B3-9544A6F33B55}" dt="2023-03-29T05:22:14.847" v="749" actId="255"/>
          <ac:spMkLst>
            <pc:docMk/>
            <pc:sldMk cId="3497812023" sldId="308"/>
            <ac:spMk id="24" creationId="{F0DDF81C-AE20-44B4-BA94-E6E81D3201CA}"/>
          </ac:spMkLst>
        </pc:spChg>
        <pc:spChg chg="mod">
          <ac:chgData name="Liz Heynes" userId="e5ff50d5-f39a-42f6-9e9f-e790bcc8c38d" providerId="ADAL" clId="{CF1D0D31-9D23-48A2-80B3-9544A6F33B55}" dt="2023-03-29T05:22:20.774" v="750" actId="255"/>
          <ac:spMkLst>
            <pc:docMk/>
            <pc:sldMk cId="3497812023" sldId="308"/>
            <ac:spMk id="27" creationId="{DEEA12FB-E961-49DC-B658-B61F2ADC0AAC}"/>
          </ac:spMkLst>
        </pc:spChg>
        <pc:spChg chg="mod">
          <ac:chgData name="Liz Heynes" userId="e5ff50d5-f39a-42f6-9e9f-e790bcc8c38d" providerId="ADAL" clId="{CF1D0D31-9D23-48A2-80B3-9544A6F33B55}" dt="2023-03-29T05:22:26.469" v="751" actId="255"/>
          <ac:spMkLst>
            <pc:docMk/>
            <pc:sldMk cId="3497812023" sldId="308"/>
            <ac:spMk id="28" creationId="{B39CCFA3-F4C1-4A80-A087-89BB0DF2325A}"/>
          </ac:spMkLst>
        </pc:spChg>
        <pc:spChg chg="mod">
          <ac:chgData name="Liz Heynes" userId="e5ff50d5-f39a-42f6-9e9f-e790bcc8c38d" providerId="ADAL" clId="{CF1D0D31-9D23-48A2-80B3-9544A6F33B55}" dt="2023-03-29T05:22:32.198" v="752" actId="255"/>
          <ac:spMkLst>
            <pc:docMk/>
            <pc:sldMk cId="3497812023" sldId="308"/>
            <ac:spMk id="29" creationId="{8B978E18-916D-457B-8B33-64AD2F9520B7}"/>
          </ac:spMkLst>
        </pc:spChg>
      </pc:sldChg>
      <pc:sldChg chg="delSp modSp mod delCm modNotesTx">
        <pc:chgData name="Liz Heynes" userId="e5ff50d5-f39a-42f6-9e9f-e790bcc8c38d" providerId="ADAL" clId="{CF1D0D31-9D23-48A2-80B3-9544A6F33B55}" dt="2023-04-11T22:29:38.978" v="9291" actId="20577"/>
        <pc:sldMkLst>
          <pc:docMk/>
          <pc:sldMk cId="1050805075" sldId="310"/>
        </pc:sldMkLst>
        <pc:spChg chg="del">
          <ac:chgData name="Liz Heynes" userId="e5ff50d5-f39a-42f6-9e9f-e790bcc8c38d" providerId="ADAL" clId="{CF1D0D31-9D23-48A2-80B3-9544A6F33B55}" dt="2023-03-29T05:15:04.451" v="692" actId="478"/>
          <ac:spMkLst>
            <pc:docMk/>
            <pc:sldMk cId="1050805075" sldId="310"/>
            <ac:spMk id="9" creationId="{4629F52D-83F8-467B-9C4C-B80ECDBCAC0D}"/>
          </ac:spMkLst>
        </pc:spChg>
        <pc:spChg chg="mod">
          <ac:chgData name="Liz Heynes" userId="e5ff50d5-f39a-42f6-9e9f-e790bcc8c38d" providerId="ADAL" clId="{CF1D0D31-9D23-48A2-80B3-9544A6F33B55}" dt="2023-04-11T22:25:29.253" v="9259" actId="20577"/>
          <ac:spMkLst>
            <pc:docMk/>
            <pc:sldMk cId="1050805075" sldId="310"/>
            <ac:spMk id="13" creationId="{7830C3AB-712B-4577-A00C-1C582F7E9915}"/>
          </ac:spMkLst>
        </pc:spChg>
        <pc:spChg chg="mod">
          <ac:chgData name="Liz Heynes" userId="e5ff50d5-f39a-42f6-9e9f-e790bcc8c38d" providerId="ADAL" clId="{CF1D0D31-9D23-48A2-80B3-9544A6F33B55}" dt="2023-04-11T22:29:25.151" v="9281" actId="20577"/>
          <ac:spMkLst>
            <pc:docMk/>
            <pc:sldMk cId="1050805075" sldId="310"/>
            <ac:spMk id="20" creationId="{359DCBF6-C168-40A9-A8F0-6DD890F80C8F}"/>
          </ac:spMkLst>
        </pc:spChg>
        <pc:spChg chg="mod">
          <ac:chgData name="Liz Heynes" userId="e5ff50d5-f39a-42f6-9e9f-e790bcc8c38d" providerId="ADAL" clId="{CF1D0D31-9D23-48A2-80B3-9544A6F33B55}" dt="2023-04-11T22:29:27.706" v="9283" actId="20577"/>
          <ac:spMkLst>
            <pc:docMk/>
            <pc:sldMk cId="1050805075" sldId="310"/>
            <ac:spMk id="21" creationId="{4DE26DAC-EA9B-4C65-84F0-3007BB4053E3}"/>
          </ac:spMkLst>
        </pc:spChg>
        <pc:spChg chg="mod">
          <ac:chgData name="Liz Heynes" userId="e5ff50d5-f39a-42f6-9e9f-e790bcc8c38d" providerId="ADAL" clId="{CF1D0D31-9D23-48A2-80B3-9544A6F33B55}" dt="2023-04-11T22:29:30.492" v="9285" actId="20577"/>
          <ac:spMkLst>
            <pc:docMk/>
            <pc:sldMk cId="1050805075" sldId="310"/>
            <ac:spMk id="22" creationId="{6CC5AF07-AE1D-4264-B0BF-B1DC340E0D13}"/>
          </ac:spMkLst>
        </pc:spChg>
        <pc:spChg chg="mod">
          <ac:chgData name="Liz Heynes" userId="e5ff50d5-f39a-42f6-9e9f-e790bcc8c38d" providerId="ADAL" clId="{CF1D0D31-9D23-48A2-80B3-9544A6F33B55}" dt="2023-04-11T22:29:36.176" v="9289" actId="20577"/>
          <ac:spMkLst>
            <pc:docMk/>
            <pc:sldMk cId="1050805075" sldId="310"/>
            <ac:spMk id="23" creationId="{879F61E2-7EAA-4B5C-9321-75A34D8150B8}"/>
          </ac:spMkLst>
        </pc:spChg>
        <pc:spChg chg="mod">
          <ac:chgData name="Liz Heynes" userId="e5ff50d5-f39a-42f6-9e9f-e790bcc8c38d" providerId="ADAL" clId="{CF1D0D31-9D23-48A2-80B3-9544A6F33B55}" dt="2023-04-11T22:29:33.136" v="9287" actId="20577"/>
          <ac:spMkLst>
            <pc:docMk/>
            <pc:sldMk cId="1050805075" sldId="310"/>
            <ac:spMk id="24" creationId="{3AB988F0-7182-44AD-B1D1-10437DA06DC0}"/>
          </ac:spMkLst>
        </pc:spChg>
        <pc:spChg chg="mod">
          <ac:chgData name="Liz Heynes" userId="e5ff50d5-f39a-42f6-9e9f-e790bcc8c38d" providerId="ADAL" clId="{CF1D0D31-9D23-48A2-80B3-9544A6F33B55}" dt="2023-04-11T22:29:38.978" v="9291" actId="20577"/>
          <ac:spMkLst>
            <pc:docMk/>
            <pc:sldMk cId="1050805075" sldId="310"/>
            <ac:spMk id="25" creationId="{2042E472-1DCC-4DFD-9289-B9F72786612F}"/>
          </ac:spMkLst>
        </pc:spChg>
        <pc:extLst>
          <p:ext xmlns:p="http://schemas.openxmlformats.org/presentationml/2006/main" uri="{D6D511B9-2390-475A-947B-AFAB55BFBCF1}">
            <pc226:cmChg xmlns:pc226="http://schemas.microsoft.com/office/powerpoint/2022/06/main/command" chg="del">
              <pc226:chgData name="Liz Heynes" userId="e5ff50d5-f39a-42f6-9e9f-e790bcc8c38d" providerId="ADAL" clId="{CF1D0D31-9D23-48A2-80B3-9544A6F33B55}" dt="2023-04-06T06:29:16.988" v="7385"/>
              <pc2:cmMkLst xmlns:pc2="http://schemas.microsoft.com/office/powerpoint/2019/9/main/command">
                <pc:docMk/>
                <pc:sldMk cId="1050805075" sldId="310"/>
                <pc2:cmMk id="{57A2F432-AB69-4988-9F2F-BF6674C9FE72}"/>
              </pc2:cmMkLst>
            </pc226:cmChg>
          </p:ext>
        </pc:extLst>
      </pc:sldChg>
      <pc:sldChg chg="delSp modSp mod delCm modNotesTx">
        <pc:chgData name="Liz Heynes" userId="e5ff50d5-f39a-42f6-9e9f-e790bcc8c38d" providerId="ADAL" clId="{CF1D0D31-9D23-48A2-80B3-9544A6F33B55}" dt="2023-04-12T02:12:50.536" v="9765" actId="1076"/>
        <pc:sldMkLst>
          <pc:docMk/>
          <pc:sldMk cId="4150635336" sldId="311"/>
        </pc:sldMkLst>
        <pc:spChg chg="mod">
          <ac:chgData name="Liz Heynes" userId="e5ff50d5-f39a-42f6-9e9f-e790bcc8c38d" providerId="ADAL" clId="{CF1D0D31-9D23-48A2-80B3-9544A6F33B55}" dt="2023-04-12T02:12:50.536" v="9765" actId="1076"/>
          <ac:spMkLst>
            <pc:docMk/>
            <pc:sldMk cId="4150635336" sldId="311"/>
            <ac:spMk id="7" creationId="{C4C30B76-C319-4E3A-A2F1-3E1DAF1BB4C0}"/>
          </ac:spMkLst>
        </pc:spChg>
        <pc:spChg chg="del">
          <ac:chgData name="Liz Heynes" userId="e5ff50d5-f39a-42f6-9e9f-e790bcc8c38d" providerId="ADAL" clId="{CF1D0D31-9D23-48A2-80B3-9544A6F33B55}" dt="2023-03-29T05:15:08.130" v="693" actId="478"/>
          <ac:spMkLst>
            <pc:docMk/>
            <pc:sldMk cId="4150635336" sldId="311"/>
            <ac:spMk id="8" creationId="{365FFED9-C23C-4F7B-AB18-799E07D2E15E}"/>
          </ac:spMkLst>
        </pc:spChg>
        <pc:spChg chg="mod">
          <ac:chgData name="Liz Heynes" userId="e5ff50d5-f39a-42f6-9e9f-e790bcc8c38d" providerId="ADAL" clId="{CF1D0D31-9D23-48A2-80B3-9544A6F33B55}" dt="2023-04-11T22:29:11.123" v="9273" actId="20577"/>
          <ac:spMkLst>
            <pc:docMk/>
            <pc:sldMk cId="4150635336" sldId="311"/>
            <ac:spMk id="9" creationId="{BA531618-0357-41C1-94A7-C0C5E370BA8F}"/>
          </ac:spMkLst>
        </pc:spChg>
        <pc:spChg chg="mod">
          <ac:chgData name="Liz Heynes" userId="e5ff50d5-f39a-42f6-9e9f-e790bcc8c38d" providerId="ADAL" clId="{CF1D0D31-9D23-48A2-80B3-9544A6F33B55}" dt="2023-04-11T22:29:14.339" v="9275" actId="20577"/>
          <ac:spMkLst>
            <pc:docMk/>
            <pc:sldMk cId="4150635336" sldId="311"/>
            <ac:spMk id="15" creationId="{D6FA9426-B59A-44D6-9FEB-8397C39A7274}"/>
          </ac:spMkLst>
        </pc:spChg>
        <pc:spChg chg="mod">
          <ac:chgData name="Liz Heynes" userId="e5ff50d5-f39a-42f6-9e9f-e790bcc8c38d" providerId="ADAL" clId="{CF1D0D31-9D23-48A2-80B3-9544A6F33B55}" dt="2023-04-12T02:11:13.107" v="9763" actId="790"/>
          <ac:spMkLst>
            <pc:docMk/>
            <pc:sldMk cId="4150635336" sldId="311"/>
            <ac:spMk id="17" creationId="{482EC6F4-2CDA-42BF-9E02-3D2BD6950167}"/>
          </ac:spMkLst>
        </pc:spChg>
        <pc:spChg chg="mod">
          <ac:chgData name="Liz Heynes" userId="e5ff50d5-f39a-42f6-9e9f-e790bcc8c38d" providerId="ADAL" clId="{CF1D0D31-9D23-48A2-80B3-9544A6F33B55}" dt="2023-04-11T22:29:21.335" v="9279" actId="20577"/>
          <ac:spMkLst>
            <pc:docMk/>
            <pc:sldMk cId="4150635336" sldId="311"/>
            <ac:spMk id="19" creationId="{AFF8D0EF-5234-46A0-A702-12B51AC3BCFB}"/>
          </ac:spMkLst>
        </pc:spChg>
        <pc:spChg chg="mod">
          <ac:chgData name="Liz Heynes" userId="e5ff50d5-f39a-42f6-9e9f-e790bcc8c38d" providerId="ADAL" clId="{CF1D0D31-9D23-48A2-80B3-9544A6F33B55}" dt="2023-04-11T22:29:16.220" v="9276" actId="20577"/>
          <ac:spMkLst>
            <pc:docMk/>
            <pc:sldMk cId="4150635336" sldId="311"/>
            <ac:spMk id="21" creationId="{B17522BC-4815-464F-BD94-DC1EEA4873D4}"/>
          </ac:spMkLst>
        </pc:spChg>
        <pc:spChg chg="mod">
          <ac:chgData name="Liz Heynes" userId="e5ff50d5-f39a-42f6-9e9f-e790bcc8c38d" providerId="ADAL" clId="{CF1D0D31-9D23-48A2-80B3-9544A6F33B55}" dt="2023-04-11T22:29:18.213" v="9277" actId="20577"/>
          <ac:spMkLst>
            <pc:docMk/>
            <pc:sldMk cId="4150635336" sldId="311"/>
            <ac:spMk id="26" creationId="{0C4E4B38-F0D0-47C8-AB3D-FB76E2E51B94}"/>
          </ac:spMkLst>
        </pc:spChg>
        <pc:extLst>
          <p:ext xmlns:p="http://schemas.openxmlformats.org/presentationml/2006/main" uri="{D6D511B9-2390-475A-947B-AFAB55BFBCF1}">
            <pc226:cmChg xmlns:pc226="http://schemas.microsoft.com/office/powerpoint/2022/06/main/command" chg="del">
              <pc226:chgData name="Liz Heynes" userId="e5ff50d5-f39a-42f6-9e9f-e790bcc8c38d" providerId="ADAL" clId="{CF1D0D31-9D23-48A2-80B3-9544A6F33B55}" dt="2023-04-11T23:14:22.548" v="9690"/>
              <pc2:cmMkLst xmlns:pc2="http://schemas.microsoft.com/office/powerpoint/2019/9/main/command">
                <pc:docMk/>
                <pc:sldMk cId="4150635336" sldId="311"/>
                <pc2:cmMk id="{BE73A37F-2119-4011-802F-FEEBEC4E4756}"/>
              </pc2:cmMkLst>
            </pc226:cmChg>
            <pc226:cmChg xmlns:pc226="http://schemas.microsoft.com/office/powerpoint/2022/06/main/command" chg="del">
              <pc226:chgData name="Liz Heynes" userId="e5ff50d5-f39a-42f6-9e9f-e790bcc8c38d" providerId="ADAL" clId="{CF1D0D31-9D23-48A2-80B3-9544A6F33B55}" dt="2023-04-06T06:21:14.086" v="6782"/>
              <pc2:cmMkLst xmlns:pc2="http://schemas.microsoft.com/office/powerpoint/2019/9/main/command">
                <pc:docMk/>
                <pc:sldMk cId="4150635336" sldId="311"/>
                <pc2:cmMk id="{49E69CEE-85E0-43EE-8A69-C80857A0EA97}"/>
              </pc2:cmMkLst>
            </pc226:cmChg>
          </p:ext>
        </pc:extLst>
      </pc:sldChg>
      <pc:sldChg chg="delSp modSp mod delCm modNotesTx">
        <pc:chgData name="Liz Heynes" userId="e5ff50d5-f39a-42f6-9e9f-e790bcc8c38d" providerId="ADAL" clId="{CF1D0D31-9D23-48A2-80B3-9544A6F33B55}" dt="2023-04-11T22:30:23.320" v="9292"/>
        <pc:sldMkLst>
          <pc:docMk/>
          <pc:sldMk cId="672133802" sldId="313"/>
        </pc:sldMkLst>
        <pc:spChg chg="mod">
          <ac:chgData name="Liz Heynes" userId="e5ff50d5-f39a-42f6-9e9f-e790bcc8c38d" providerId="ADAL" clId="{CF1D0D31-9D23-48A2-80B3-9544A6F33B55}" dt="2023-04-11T22:25:20.214" v="9257" actId="20577"/>
          <ac:spMkLst>
            <pc:docMk/>
            <pc:sldMk cId="672133802" sldId="313"/>
            <ac:spMk id="7" creationId="{C4C30B76-C319-4E3A-A2F1-3E1DAF1BB4C0}"/>
          </ac:spMkLst>
        </pc:spChg>
        <pc:spChg chg="del">
          <ac:chgData name="Liz Heynes" userId="e5ff50d5-f39a-42f6-9e9f-e790bcc8c38d" providerId="ADAL" clId="{CF1D0D31-9D23-48A2-80B3-9544A6F33B55}" dt="2023-03-29T05:15:16.009" v="695" actId="478"/>
          <ac:spMkLst>
            <pc:docMk/>
            <pc:sldMk cId="672133802" sldId="313"/>
            <ac:spMk id="8" creationId="{365FFED9-C23C-4F7B-AB18-799E07D2E15E}"/>
          </ac:spMkLst>
        </pc:spChg>
        <pc:spChg chg="mod">
          <ac:chgData name="Liz Heynes" userId="e5ff50d5-f39a-42f6-9e9f-e790bcc8c38d" providerId="ADAL" clId="{CF1D0D31-9D23-48A2-80B3-9544A6F33B55}" dt="2023-04-11T22:25:43.109" v="9262" actId="20577"/>
          <ac:spMkLst>
            <pc:docMk/>
            <pc:sldMk cId="672133802" sldId="313"/>
            <ac:spMk id="9" creationId="{BA531618-0357-41C1-94A7-C0C5E370BA8F}"/>
          </ac:spMkLst>
        </pc:spChg>
        <pc:spChg chg="mod">
          <ac:chgData name="Liz Heynes" userId="e5ff50d5-f39a-42f6-9e9f-e790bcc8c38d" providerId="ADAL" clId="{CF1D0D31-9D23-48A2-80B3-9544A6F33B55}" dt="2023-04-11T22:25:58.721" v="9270" actId="20577"/>
          <ac:spMkLst>
            <pc:docMk/>
            <pc:sldMk cId="672133802" sldId="313"/>
            <ac:spMk id="15" creationId="{D6FA9426-B59A-44D6-9FEB-8397C39A7274}"/>
          </ac:spMkLst>
        </pc:spChg>
        <pc:spChg chg="mod">
          <ac:chgData name="Liz Heynes" userId="e5ff50d5-f39a-42f6-9e9f-e790bcc8c38d" providerId="ADAL" clId="{CF1D0D31-9D23-48A2-80B3-9544A6F33B55}" dt="2023-04-11T22:25:53.180" v="9266" actId="20577"/>
          <ac:spMkLst>
            <pc:docMk/>
            <pc:sldMk cId="672133802" sldId="313"/>
            <ac:spMk id="17" creationId="{482EC6F4-2CDA-42BF-9E02-3D2BD6950167}"/>
          </ac:spMkLst>
        </pc:spChg>
        <pc:spChg chg="mod">
          <ac:chgData name="Liz Heynes" userId="e5ff50d5-f39a-42f6-9e9f-e790bcc8c38d" providerId="ADAL" clId="{CF1D0D31-9D23-48A2-80B3-9544A6F33B55}" dt="2023-04-11T22:25:49.676" v="9264" actId="20577"/>
          <ac:spMkLst>
            <pc:docMk/>
            <pc:sldMk cId="672133802" sldId="313"/>
            <ac:spMk id="19" creationId="{AFF8D0EF-5234-46A0-A702-12B51AC3BCFB}"/>
          </ac:spMkLst>
        </pc:spChg>
        <pc:spChg chg="mod">
          <ac:chgData name="Liz Heynes" userId="e5ff50d5-f39a-42f6-9e9f-e790bcc8c38d" providerId="ADAL" clId="{CF1D0D31-9D23-48A2-80B3-9544A6F33B55}" dt="2023-04-11T22:26:01.327" v="9272" actId="20577"/>
          <ac:spMkLst>
            <pc:docMk/>
            <pc:sldMk cId="672133802" sldId="313"/>
            <ac:spMk id="21" creationId="{B17522BC-4815-464F-BD94-DC1EEA4873D4}"/>
          </ac:spMkLst>
        </pc:spChg>
        <pc:spChg chg="mod">
          <ac:chgData name="Liz Heynes" userId="e5ff50d5-f39a-42f6-9e9f-e790bcc8c38d" providerId="ADAL" clId="{CF1D0D31-9D23-48A2-80B3-9544A6F33B55}" dt="2023-04-11T22:25:55.468" v="9268" actId="20577"/>
          <ac:spMkLst>
            <pc:docMk/>
            <pc:sldMk cId="672133802" sldId="313"/>
            <ac:spMk id="26" creationId="{0C4E4B38-F0D0-47C8-AB3D-FB76E2E51B94}"/>
          </ac:spMkLst>
        </pc:spChg>
        <pc:extLst>
          <p:ext xmlns:p="http://schemas.openxmlformats.org/presentationml/2006/main" uri="{D6D511B9-2390-475A-947B-AFAB55BFBCF1}">
            <pc226:cmChg xmlns:pc226="http://schemas.microsoft.com/office/powerpoint/2022/06/main/command" chg="del">
              <pc226:chgData name="Liz Heynes" userId="e5ff50d5-f39a-42f6-9e9f-e790bcc8c38d" providerId="ADAL" clId="{CF1D0D31-9D23-48A2-80B3-9544A6F33B55}" dt="2023-04-11T22:25:33.789" v="9260"/>
              <pc2:cmMkLst xmlns:pc2="http://schemas.microsoft.com/office/powerpoint/2019/9/main/command">
                <pc:docMk/>
                <pc:sldMk cId="672133802" sldId="313"/>
                <pc2:cmMk id="{6AF79F58-D207-405B-B512-F8897DCCA6E6}"/>
              </pc2:cmMkLst>
            </pc226:cmChg>
            <pc226:cmChg xmlns:pc226="http://schemas.microsoft.com/office/powerpoint/2022/06/main/command" chg="del">
              <pc226:chgData name="Liz Heynes" userId="e5ff50d5-f39a-42f6-9e9f-e790bcc8c38d" providerId="ADAL" clId="{CF1D0D31-9D23-48A2-80B3-9544A6F33B55}" dt="2023-04-11T22:30:23.320" v="9292"/>
              <pc2:cmMkLst xmlns:pc2="http://schemas.microsoft.com/office/powerpoint/2019/9/main/command">
                <pc:docMk/>
                <pc:sldMk cId="672133802" sldId="313"/>
                <pc2:cmMk id="{25DB1CAB-E7A3-4523-8084-FC42713F6170}"/>
              </pc2:cmMkLst>
            </pc226:cmChg>
            <pc226:cmChg xmlns:pc226="http://schemas.microsoft.com/office/powerpoint/2022/06/main/command" chg="del">
              <pc226:chgData name="Liz Heynes" userId="e5ff50d5-f39a-42f6-9e9f-e790bcc8c38d" providerId="ADAL" clId="{CF1D0D31-9D23-48A2-80B3-9544A6F33B55}" dt="2023-04-06T06:10:33.730" v="6347"/>
              <pc2:cmMkLst xmlns:pc2="http://schemas.microsoft.com/office/powerpoint/2019/9/main/command">
                <pc:docMk/>
                <pc:sldMk cId="672133802" sldId="313"/>
                <pc2:cmMk id="{BA69A2DD-0DB4-4C40-A8A4-679BBACCAF06}"/>
              </pc2:cmMkLst>
            </pc226:cmChg>
          </p:ext>
        </pc:extLst>
      </pc:sldChg>
      <pc:sldChg chg="delSp modSp add del mod">
        <pc:chgData name="Liz Heynes" userId="e5ff50d5-f39a-42f6-9e9f-e790bcc8c38d" providerId="ADAL" clId="{CF1D0D31-9D23-48A2-80B3-9544A6F33B55}" dt="2023-04-06T06:23:07.528" v="6803" actId="47"/>
        <pc:sldMkLst>
          <pc:docMk/>
          <pc:sldMk cId="394720141" sldId="314"/>
        </pc:sldMkLst>
        <pc:spChg chg="del">
          <ac:chgData name="Liz Heynes" userId="e5ff50d5-f39a-42f6-9e9f-e790bcc8c38d" providerId="ADAL" clId="{CF1D0D31-9D23-48A2-80B3-9544A6F33B55}" dt="2023-03-29T05:15:01.262" v="691" actId="478"/>
          <ac:spMkLst>
            <pc:docMk/>
            <pc:sldMk cId="394720141" sldId="314"/>
            <ac:spMk id="9" creationId="{4629F52D-83F8-467B-9C4C-B80ECDBCAC0D}"/>
          </ac:spMkLst>
        </pc:spChg>
        <pc:spChg chg="mod">
          <ac:chgData name="Liz Heynes" userId="e5ff50d5-f39a-42f6-9e9f-e790bcc8c38d" providerId="ADAL" clId="{CF1D0D31-9D23-48A2-80B3-9544A6F33B55}" dt="2023-03-29T05:24:36.994" v="773" actId="20577"/>
          <ac:spMkLst>
            <pc:docMk/>
            <pc:sldMk cId="394720141" sldId="314"/>
            <ac:spMk id="26" creationId="{32D5B122-1108-4FAF-841D-CF32FFD703FC}"/>
          </ac:spMkLst>
        </pc:spChg>
        <pc:spChg chg="mod">
          <ac:chgData name="Liz Heynes" userId="e5ff50d5-f39a-42f6-9e9f-e790bcc8c38d" providerId="ADAL" clId="{CF1D0D31-9D23-48A2-80B3-9544A6F33B55}" dt="2023-03-29T05:24:41.367" v="776" actId="20577"/>
          <ac:spMkLst>
            <pc:docMk/>
            <pc:sldMk cId="394720141" sldId="314"/>
            <ac:spMk id="27" creationId="{64644C55-72AA-450C-8502-867A76985321}"/>
          </ac:spMkLst>
        </pc:spChg>
        <pc:spChg chg="mod">
          <ac:chgData name="Liz Heynes" userId="e5ff50d5-f39a-42f6-9e9f-e790bcc8c38d" providerId="ADAL" clId="{CF1D0D31-9D23-48A2-80B3-9544A6F33B55}" dt="2023-03-29T05:24:45.634" v="780" actId="20577"/>
          <ac:spMkLst>
            <pc:docMk/>
            <pc:sldMk cId="394720141" sldId="314"/>
            <ac:spMk id="28" creationId="{39861CCE-1138-4FD3-B34D-2EEA07130EE3}"/>
          </ac:spMkLst>
        </pc:spChg>
        <pc:spChg chg="mod">
          <ac:chgData name="Liz Heynes" userId="e5ff50d5-f39a-42f6-9e9f-e790bcc8c38d" providerId="ADAL" clId="{CF1D0D31-9D23-48A2-80B3-9544A6F33B55}" dt="2023-03-29T05:24:59.102" v="791" actId="20577"/>
          <ac:spMkLst>
            <pc:docMk/>
            <pc:sldMk cId="394720141" sldId="314"/>
            <ac:spMk id="29" creationId="{B9BF97F4-914B-4ED2-A246-AAA457AC11D3}"/>
          </ac:spMkLst>
        </pc:spChg>
        <pc:spChg chg="mod">
          <ac:chgData name="Liz Heynes" userId="e5ff50d5-f39a-42f6-9e9f-e790bcc8c38d" providerId="ADAL" clId="{CF1D0D31-9D23-48A2-80B3-9544A6F33B55}" dt="2023-03-29T05:24:54.575" v="787" actId="20577"/>
          <ac:spMkLst>
            <pc:docMk/>
            <pc:sldMk cId="394720141" sldId="314"/>
            <ac:spMk id="30" creationId="{6BDA2033-156D-4C48-8B89-ADDAC9B5EABA}"/>
          </ac:spMkLst>
        </pc:spChg>
        <pc:spChg chg="mod">
          <ac:chgData name="Liz Heynes" userId="e5ff50d5-f39a-42f6-9e9f-e790bcc8c38d" providerId="ADAL" clId="{CF1D0D31-9D23-48A2-80B3-9544A6F33B55}" dt="2023-03-29T05:24:50.141" v="783" actId="20577"/>
          <ac:spMkLst>
            <pc:docMk/>
            <pc:sldMk cId="394720141" sldId="314"/>
            <ac:spMk id="31" creationId="{E616618F-40F1-4319-8518-0B3CD7D712AD}"/>
          </ac:spMkLst>
        </pc:spChg>
      </pc:sldChg>
      <pc:sldChg chg="addSp delSp modSp mod delCm modCm modNotesTx">
        <pc:chgData name="Liz Heynes" userId="e5ff50d5-f39a-42f6-9e9f-e790bcc8c38d" providerId="ADAL" clId="{CF1D0D31-9D23-48A2-80B3-9544A6F33B55}" dt="2023-04-12T02:12:08.754" v="9764" actId="2711"/>
        <pc:sldMkLst>
          <pc:docMk/>
          <pc:sldMk cId="3626763532" sldId="315"/>
        </pc:sldMkLst>
        <pc:spChg chg="add mod">
          <ac:chgData name="Liz Heynes" userId="e5ff50d5-f39a-42f6-9e9f-e790bcc8c38d" providerId="ADAL" clId="{CF1D0D31-9D23-48A2-80B3-9544A6F33B55}" dt="2023-04-12T02:12:08.754" v="9764" actId="2711"/>
          <ac:spMkLst>
            <pc:docMk/>
            <pc:sldMk cId="3626763532" sldId="315"/>
            <ac:spMk id="3" creationId="{0C45606F-CC41-53C2-87D0-E829E31FA0EB}"/>
          </ac:spMkLst>
        </pc:spChg>
        <pc:spChg chg="mod">
          <ac:chgData name="Liz Heynes" userId="e5ff50d5-f39a-42f6-9e9f-e790bcc8c38d" providerId="ADAL" clId="{CF1D0D31-9D23-48A2-80B3-9544A6F33B55}" dt="2023-03-29T05:38:20.473" v="1105" actId="2711"/>
          <ac:spMkLst>
            <pc:docMk/>
            <pc:sldMk cId="3626763532" sldId="315"/>
            <ac:spMk id="5" creationId="{160C2F71-0602-4D62-B8DB-C129F8CDD3CC}"/>
          </ac:spMkLst>
        </pc:spChg>
        <pc:spChg chg="add mod">
          <ac:chgData name="Liz Heynes" userId="e5ff50d5-f39a-42f6-9e9f-e790bcc8c38d" providerId="ADAL" clId="{CF1D0D31-9D23-48A2-80B3-9544A6F33B55}" dt="2023-03-29T05:38:34.426" v="1108" actId="2711"/>
          <ac:spMkLst>
            <pc:docMk/>
            <pc:sldMk cId="3626763532" sldId="315"/>
            <ac:spMk id="6" creationId="{3240E50E-5122-9A26-9B16-9AA9D62E982F}"/>
          </ac:spMkLst>
        </pc:spChg>
        <pc:spChg chg="del">
          <ac:chgData name="Liz Heynes" userId="e5ff50d5-f39a-42f6-9e9f-e790bcc8c38d" providerId="ADAL" clId="{CF1D0D31-9D23-48A2-80B3-9544A6F33B55}" dt="2023-03-29T05:16:50.362" v="705" actId="478"/>
          <ac:spMkLst>
            <pc:docMk/>
            <pc:sldMk cId="3626763532" sldId="315"/>
            <ac:spMk id="10" creationId="{4D860E38-F7D7-4EAA-834E-7F48D0F30CCE}"/>
          </ac:spMkLst>
        </pc:spChg>
        <pc:spChg chg="del">
          <ac:chgData name="Liz Heynes" userId="e5ff50d5-f39a-42f6-9e9f-e790bcc8c38d" providerId="ADAL" clId="{CF1D0D31-9D23-48A2-80B3-9544A6F33B55}" dt="2023-03-29T05:01:31.260" v="377" actId="478"/>
          <ac:spMkLst>
            <pc:docMk/>
            <pc:sldMk cId="3626763532" sldId="315"/>
            <ac:spMk id="16" creationId="{5AFC421F-C623-4C22-A5FA-F5CC1524C4A3}"/>
          </ac:spMkLst>
        </pc:spChg>
        <pc:spChg chg="del">
          <ac:chgData name="Liz Heynes" userId="e5ff50d5-f39a-42f6-9e9f-e790bcc8c38d" providerId="ADAL" clId="{CF1D0D31-9D23-48A2-80B3-9544A6F33B55}" dt="2023-03-29T05:01:36.063" v="380" actId="478"/>
          <ac:spMkLst>
            <pc:docMk/>
            <pc:sldMk cId="3626763532" sldId="315"/>
            <ac:spMk id="17" creationId="{991C4012-2793-491A-898A-4C3A5469A993}"/>
          </ac:spMkLst>
        </pc:spChg>
        <pc:spChg chg="mod">
          <ac:chgData name="Liz Heynes" userId="e5ff50d5-f39a-42f6-9e9f-e790bcc8c38d" providerId="ADAL" clId="{CF1D0D31-9D23-48A2-80B3-9544A6F33B55}" dt="2023-03-29T05:38:43.977" v="1111" actId="2711"/>
          <ac:spMkLst>
            <pc:docMk/>
            <pc:sldMk cId="3626763532" sldId="315"/>
            <ac:spMk id="27" creationId="{34475B18-0838-4098-A8C9-138460B86427}"/>
          </ac:spMkLst>
        </pc:spChg>
        <pc:spChg chg="mod">
          <ac:chgData name="Liz Heynes" userId="e5ff50d5-f39a-42f6-9e9f-e790bcc8c38d" providerId="ADAL" clId="{CF1D0D31-9D23-48A2-80B3-9544A6F33B55}" dt="2023-03-29T05:38:58.890" v="1114" actId="2711"/>
          <ac:spMkLst>
            <pc:docMk/>
            <pc:sldMk cId="3626763532" sldId="315"/>
            <ac:spMk id="28" creationId="{02604BBF-12C1-457F-AAAA-5B8136192EBF}"/>
          </ac:spMkLst>
        </pc:spChg>
        <pc:spChg chg="mod">
          <ac:chgData name="Liz Heynes" userId="e5ff50d5-f39a-42f6-9e9f-e790bcc8c38d" providerId="ADAL" clId="{CF1D0D31-9D23-48A2-80B3-9544A6F33B55}" dt="2023-03-29T05:39:22.882" v="1119" actId="2711"/>
          <ac:spMkLst>
            <pc:docMk/>
            <pc:sldMk cId="3626763532" sldId="315"/>
            <ac:spMk id="29" creationId="{EF8AB34E-040F-4493-8162-21BB12D06644}"/>
          </ac:spMkLst>
        </pc:spChg>
        <pc:spChg chg="mod">
          <ac:chgData name="Liz Heynes" userId="e5ff50d5-f39a-42f6-9e9f-e790bcc8c38d" providerId="ADAL" clId="{CF1D0D31-9D23-48A2-80B3-9544A6F33B55}" dt="2023-03-29T05:38:48.826" v="1112" actId="2711"/>
          <ac:spMkLst>
            <pc:docMk/>
            <pc:sldMk cId="3626763532" sldId="315"/>
            <ac:spMk id="39" creationId="{0AF45F84-886A-4C87-AB7A-0CADBF844C54}"/>
          </ac:spMkLst>
        </pc:spChg>
        <pc:spChg chg="mod">
          <ac:chgData name="Liz Heynes" userId="e5ff50d5-f39a-42f6-9e9f-e790bcc8c38d" providerId="ADAL" clId="{CF1D0D31-9D23-48A2-80B3-9544A6F33B55}" dt="2023-03-29T05:39:03.575" v="1115" actId="2711"/>
          <ac:spMkLst>
            <pc:docMk/>
            <pc:sldMk cId="3626763532" sldId="315"/>
            <ac:spMk id="40" creationId="{A1C8C62E-4003-4394-AD55-186276AE93C3}"/>
          </ac:spMkLst>
        </pc:spChg>
        <pc:spChg chg="mod">
          <ac:chgData name="Liz Heynes" userId="e5ff50d5-f39a-42f6-9e9f-e790bcc8c38d" providerId="ADAL" clId="{CF1D0D31-9D23-48A2-80B3-9544A6F33B55}" dt="2023-03-29T05:39:17.920" v="1118" actId="2711"/>
          <ac:spMkLst>
            <pc:docMk/>
            <pc:sldMk cId="3626763532" sldId="315"/>
            <ac:spMk id="41" creationId="{D2F59593-0F41-4E7B-AA1F-1B44173E7E4F}"/>
          </ac:spMkLst>
        </pc:spChg>
        <pc:spChg chg="mod">
          <ac:chgData name="Liz Heynes" userId="e5ff50d5-f39a-42f6-9e9f-e790bcc8c38d" providerId="ADAL" clId="{CF1D0D31-9D23-48A2-80B3-9544A6F33B55}" dt="2023-03-29T05:38:53.815" v="1113" actId="2711"/>
          <ac:spMkLst>
            <pc:docMk/>
            <pc:sldMk cId="3626763532" sldId="315"/>
            <ac:spMk id="45" creationId="{3CEA1E72-8833-4671-87DB-55A9BC83E798}"/>
          </ac:spMkLst>
        </pc:spChg>
        <pc:spChg chg="mod">
          <ac:chgData name="Liz Heynes" userId="e5ff50d5-f39a-42f6-9e9f-e790bcc8c38d" providerId="ADAL" clId="{CF1D0D31-9D23-48A2-80B3-9544A6F33B55}" dt="2023-03-29T05:39:08.136" v="1116" actId="2711"/>
          <ac:spMkLst>
            <pc:docMk/>
            <pc:sldMk cId="3626763532" sldId="315"/>
            <ac:spMk id="46" creationId="{6964D106-C3A6-4D7B-A08B-6485C1BC3E1A}"/>
          </ac:spMkLst>
        </pc:spChg>
        <pc:spChg chg="mod">
          <ac:chgData name="Liz Heynes" userId="e5ff50d5-f39a-42f6-9e9f-e790bcc8c38d" providerId="ADAL" clId="{CF1D0D31-9D23-48A2-80B3-9544A6F33B55}" dt="2023-03-29T05:39:12.409" v="1117" actId="2711"/>
          <ac:spMkLst>
            <pc:docMk/>
            <pc:sldMk cId="3626763532" sldId="315"/>
            <ac:spMk id="47" creationId="{5D1D29CE-21C1-4109-ADD4-3073E047637B}"/>
          </ac:spMkLst>
        </pc:spChg>
        <pc:spChg chg="mod">
          <ac:chgData name="Liz Heynes" userId="e5ff50d5-f39a-42f6-9e9f-e790bcc8c38d" providerId="ADAL" clId="{CF1D0D31-9D23-48A2-80B3-9544A6F33B55}" dt="2023-03-29T05:39:56.768" v="1174" actId="1035"/>
          <ac:spMkLst>
            <pc:docMk/>
            <pc:sldMk cId="3626763532" sldId="315"/>
            <ac:spMk id="57" creationId="{22BF1994-B38F-4C36-9A6E-7F95CE36696B}"/>
          </ac:spMkLst>
        </pc:spChg>
        <pc:spChg chg="mod">
          <ac:chgData name="Liz Heynes" userId="e5ff50d5-f39a-42f6-9e9f-e790bcc8c38d" providerId="ADAL" clId="{CF1D0D31-9D23-48A2-80B3-9544A6F33B55}" dt="2023-03-29T05:40:01.173" v="1183" actId="1038"/>
          <ac:spMkLst>
            <pc:docMk/>
            <pc:sldMk cId="3626763532" sldId="315"/>
            <ac:spMk id="69" creationId="{576C0985-9BD0-783E-058D-6F0D430615A9}"/>
          </ac:spMkLst>
        </pc:spChg>
        <pc:spChg chg="mod">
          <ac:chgData name="Liz Heynes" userId="e5ff50d5-f39a-42f6-9e9f-e790bcc8c38d" providerId="ADAL" clId="{CF1D0D31-9D23-48A2-80B3-9544A6F33B55}" dt="2023-03-29T05:40:03.254" v="1186" actId="1038"/>
          <ac:spMkLst>
            <pc:docMk/>
            <pc:sldMk cId="3626763532" sldId="315"/>
            <ac:spMk id="70" creationId="{0F711819-6602-186A-27D9-6EEE06CD5297}"/>
          </ac:spMkLst>
        </pc:spChg>
        <pc:spChg chg="mod">
          <ac:chgData name="Liz Heynes" userId="e5ff50d5-f39a-42f6-9e9f-e790bcc8c38d" providerId="ADAL" clId="{CF1D0D31-9D23-48A2-80B3-9544A6F33B55}" dt="2023-03-29T05:40:08.800" v="1197" actId="1038"/>
          <ac:spMkLst>
            <pc:docMk/>
            <pc:sldMk cId="3626763532" sldId="315"/>
            <ac:spMk id="72" creationId="{849E62CE-4FE4-46E3-5D1C-3E8E495B0B96}"/>
          </ac:spMkLst>
        </pc:spChg>
        <pc:spChg chg="mod">
          <ac:chgData name="Liz Heynes" userId="e5ff50d5-f39a-42f6-9e9f-e790bcc8c38d" providerId="ADAL" clId="{CF1D0D31-9D23-48A2-80B3-9544A6F33B55}" dt="2023-03-29T05:40:10.545" v="1203" actId="1038"/>
          <ac:spMkLst>
            <pc:docMk/>
            <pc:sldMk cId="3626763532" sldId="315"/>
            <ac:spMk id="74" creationId="{44C12BD6-9993-048D-0C8A-AF3FA963609C}"/>
          </ac:spMkLst>
        </pc:spChg>
        <pc:spChg chg="mod">
          <ac:chgData name="Liz Heynes" userId="e5ff50d5-f39a-42f6-9e9f-e790bcc8c38d" providerId="ADAL" clId="{CF1D0D31-9D23-48A2-80B3-9544A6F33B55}" dt="2023-03-29T05:40:43.105" v="1247" actId="1037"/>
          <ac:spMkLst>
            <pc:docMk/>
            <pc:sldMk cId="3626763532" sldId="315"/>
            <ac:spMk id="76" creationId="{3D569156-98DB-DBD9-7CE9-F622771C1218}"/>
          </ac:spMkLst>
        </pc:spChg>
        <pc:spChg chg="mod">
          <ac:chgData name="Liz Heynes" userId="e5ff50d5-f39a-42f6-9e9f-e790bcc8c38d" providerId="ADAL" clId="{CF1D0D31-9D23-48A2-80B3-9544A6F33B55}" dt="2023-03-29T05:40:29.631" v="1224" actId="14100"/>
          <ac:spMkLst>
            <pc:docMk/>
            <pc:sldMk cId="3626763532" sldId="315"/>
            <ac:spMk id="77" creationId="{0A1D7D29-E22A-B50C-88FA-A678EEACC98B}"/>
          </ac:spMkLst>
        </pc:spChg>
        <pc:spChg chg="mod">
          <ac:chgData name="Liz Heynes" userId="e5ff50d5-f39a-42f6-9e9f-e790bcc8c38d" providerId="ADAL" clId="{CF1D0D31-9D23-48A2-80B3-9544A6F33B55}" dt="2023-03-29T05:04:34.942" v="500" actId="1036"/>
          <ac:spMkLst>
            <pc:docMk/>
            <pc:sldMk cId="3626763532" sldId="315"/>
            <ac:spMk id="90" creationId="{162E8ADB-8536-4F3F-A97A-FB07705FEFE3}"/>
          </ac:spMkLst>
        </pc:spChg>
        <pc:spChg chg="mod">
          <ac:chgData name="Liz Heynes" userId="e5ff50d5-f39a-42f6-9e9f-e790bcc8c38d" providerId="ADAL" clId="{CF1D0D31-9D23-48A2-80B3-9544A6F33B55}" dt="2023-03-29T05:39:48.419" v="1168" actId="1038"/>
          <ac:spMkLst>
            <pc:docMk/>
            <pc:sldMk cId="3626763532" sldId="315"/>
            <ac:spMk id="104" creationId="{E379C6A2-CEB3-4AFD-BDFA-1368FEE5B7C6}"/>
          </ac:spMkLst>
        </pc:spChg>
        <pc:spChg chg="mod">
          <ac:chgData name="Liz Heynes" userId="e5ff50d5-f39a-42f6-9e9f-e790bcc8c38d" providerId="ADAL" clId="{CF1D0D31-9D23-48A2-80B3-9544A6F33B55}" dt="2023-03-29T05:39:45.442" v="1159" actId="1038"/>
          <ac:spMkLst>
            <pc:docMk/>
            <pc:sldMk cId="3626763532" sldId="315"/>
            <ac:spMk id="105" creationId="{D6F566FE-D07E-4349-AC70-339590910FC0}"/>
          </ac:spMkLst>
        </pc:spChg>
        <pc:grpChg chg="mod">
          <ac:chgData name="Liz Heynes" userId="e5ff50d5-f39a-42f6-9e9f-e790bcc8c38d" providerId="ADAL" clId="{CF1D0D31-9D23-48A2-80B3-9544A6F33B55}" dt="2023-03-29T05:03:56.460" v="455" actId="1036"/>
          <ac:grpSpMkLst>
            <pc:docMk/>
            <pc:sldMk cId="3626763532" sldId="315"/>
            <ac:grpSpMk id="2" creationId="{95C68AA1-161F-C6D9-E117-4C82C62EF793}"/>
          </ac:grpSpMkLst>
        </pc:grpChg>
        <pc:grpChg chg="mod">
          <ac:chgData name="Liz Heynes" userId="e5ff50d5-f39a-42f6-9e9f-e790bcc8c38d" providerId="ADAL" clId="{CF1D0D31-9D23-48A2-80B3-9544A6F33B55}" dt="2023-03-29T05:39:28.058" v="1127" actId="1038"/>
          <ac:grpSpMkLst>
            <pc:docMk/>
            <pc:sldMk cId="3626763532" sldId="315"/>
            <ac:grpSpMk id="4" creationId="{03737E72-7CF0-4C29-BE7E-96AC87F4C2F1}"/>
          </ac:grpSpMkLst>
        </pc:grpChg>
        <pc:grpChg chg="mod">
          <ac:chgData name="Liz Heynes" userId="e5ff50d5-f39a-42f6-9e9f-e790bcc8c38d" providerId="ADAL" clId="{CF1D0D31-9D23-48A2-80B3-9544A6F33B55}" dt="2023-03-29T05:04:06.513" v="480" actId="1037"/>
          <ac:grpSpMkLst>
            <pc:docMk/>
            <pc:sldMk cId="3626763532" sldId="315"/>
            <ac:grpSpMk id="68" creationId="{1C57EE01-9626-F050-DF1B-005AFF1AF1E2}"/>
          </ac:grpSpMkLst>
        </pc:grpChg>
        <pc:grpChg chg="mod">
          <ac:chgData name="Liz Heynes" userId="e5ff50d5-f39a-42f6-9e9f-e790bcc8c38d" providerId="ADAL" clId="{CF1D0D31-9D23-48A2-80B3-9544A6F33B55}" dt="2023-03-29T05:04:03.882" v="471" actId="1037"/>
          <ac:grpSpMkLst>
            <pc:docMk/>
            <pc:sldMk cId="3626763532" sldId="315"/>
            <ac:grpSpMk id="71" creationId="{55F33CD0-B6C1-CF5D-519B-3C9FBBFA94E0}"/>
          </ac:grpSpMkLst>
        </pc:grpChg>
        <pc:grpChg chg="mod">
          <ac:chgData name="Liz Heynes" userId="e5ff50d5-f39a-42f6-9e9f-e790bcc8c38d" providerId="ADAL" clId="{CF1D0D31-9D23-48A2-80B3-9544A6F33B55}" dt="2023-03-29T05:40:34.492" v="1235" actId="1038"/>
          <ac:grpSpMkLst>
            <pc:docMk/>
            <pc:sldMk cId="3626763532" sldId="315"/>
            <ac:grpSpMk id="75" creationId="{E9FFA649-EBB6-2F6C-C518-65CD32064E7C}"/>
          </ac:grpSpMkLst>
        </pc:grpChg>
        <pc:grpChg chg="mod">
          <ac:chgData name="Liz Heynes" userId="e5ff50d5-f39a-42f6-9e9f-e790bcc8c38d" providerId="ADAL" clId="{CF1D0D31-9D23-48A2-80B3-9544A6F33B55}" dt="2023-03-29T05:39:30.520" v="1134" actId="1038"/>
          <ac:grpSpMkLst>
            <pc:docMk/>
            <pc:sldMk cId="3626763532" sldId="315"/>
            <ac:grpSpMk id="84" creationId="{F0DBA4AC-9BD6-439C-B131-A89114CB7E96}"/>
          </ac:grpSpMkLst>
        </pc:grpChg>
        <pc:grpChg chg="mod">
          <ac:chgData name="Liz Heynes" userId="e5ff50d5-f39a-42f6-9e9f-e790bcc8c38d" providerId="ADAL" clId="{CF1D0D31-9D23-48A2-80B3-9544A6F33B55}" dt="2023-03-29T05:39:39.285" v="1136" actId="14100"/>
          <ac:grpSpMkLst>
            <pc:docMk/>
            <pc:sldMk cId="3626763532" sldId="315"/>
            <ac:grpSpMk id="102" creationId="{7F8B9858-8B6D-43CC-A7A3-5D1FB5C69ECB}"/>
          </ac:grpSpMkLst>
        </pc:grpChg>
        <pc:extLst>
          <p:ext xmlns:p="http://schemas.openxmlformats.org/presentationml/2006/main" uri="{D6D511B9-2390-475A-947B-AFAB55BFBCF1}">
            <pc226:cmChg xmlns:pc226="http://schemas.microsoft.com/office/powerpoint/2022/06/main/command" chg="del">
              <pc226:chgData name="Liz Heynes" userId="e5ff50d5-f39a-42f6-9e9f-e790bcc8c38d" providerId="ADAL" clId="{CF1D0D31-9D23-48A2-80B3-9544A6F33B55}" dt="2023-04-06T01:21:46.930" v="3966"/>
              <pc2:cmMkLst xmlns:pc2="http://schemas.microsoft.com/office/powerpoint/2019/9/main/command">
                <pc:docMk/>
                <pc:sldMk cId="3626763532" sldId="315"/>
                <pc2:cmMk id="{07638983-5C08-4223-AE28-F12E695A0A84}"/>
              </pc2:cmMkLst>
              <pc226:cmRplyChg chg="add">
                <pc226:chgData name="Liz Heynes" userId="e5ff50d5-f39a-42f6-9e9f-e790bcc8c38d" providerId="ADAL" clId="{CF1D0D31-9D23-48A2-80B3-9544A6F33B55}" dt="2023-04-04T06:52:56.375" v="1731"/>
                <pc2:cmRplyMkLst xmlns:pc2="http://schemas.microsoft.com/office/powerpoint/2019/9/main/command">
                  <pc:docMk/>
                  <pc:sldMk cId="3626763532" sldId="315"/>
                  <pc2:cmMk id="{07638983-5C08-4223-AE28-F12E695A0A84}"/>
                  <pc2:cmRplyMk id="{ED9C961D-D49E-4987-86A4-A76ECC8F9293}"/>
                </pc2:cmRplyMkLst>
              </pc226:cmRplyChg>
            </pc226:cmChg>
          </p:ext>
        </pc:extLst>
      </pc:sldChg>
      <pc:sldChg chg="modSp add mod addCm delCm modCm">
        <pc:chgData name="Liz Heynes" userId="e5ff50d5-f39a-42f6-9e9f-e790bcc8c38d" providerId="ADAL" clId="{CF1D0D31-9D23-48A2-80B3-9544A6F33B55}" dt="2023-04-06T05:47:25.407" v="4500"/>
        <pc:sldMkLst>
          <pc:docMk/>
          <pc:sldMk cId="1105339586" sldId="316"/>
        </pc:sldMkLst>
        <pc:spChg chg="mod">
          <ac:chgData name="Liz Heynes" userId="e5ff50d5-f39a-42f6-9e9f-e790bcc8c38d" providerId="ADAL" clId="{CF1D0D31-9D23-48A2-80B3-9544A6F33B55}" dt="2023-04-05T02:45:28.739" v="1754" actId="20577"/>
          <ac:spMkLst>
            <pc:docMk/>
            <pc:sldMk cId="1105339586" sldId="316"/>
            <ac:spMk id="4" creationId="{A7527AEF-D856-4E2D-A50F-8E2DA2EBA0E9}"/>
          </ac:spMkLst>
        </pc:spChg>
        <pc:spChg chg="mod">
          <ac:chgData name="Liz Heynes" userId="e5ff50d5-f39a-42f6-9e9f-e790bcc8c38d" providerId="ADAL" clId="{CF1D0D31-9D23-48A2-80B3-9544A6F33B55}" dt="2023-04-05T02:45:57.854" v="1756" actId="14100"/>
          <ac:spMkLst>
            <pc:docMk/>
            <pc:sldMk cId="1105339586" sldId="316"/>
            <ac:spMk id="5" creationId="{02C0B560-92DC-43DE-9E71-F0E3983A151F}"/>
          </ac:spMkLst>
        </pc:spChg>
        <pc:extLst>
          <p:ext xmlns:p="http://schemas.openxmlformats.org/presentationml/2006/main" uri="{D6D511B9-2390-475A-947B-AFAB55BFBCF1}">
            <pc226:cmChg xmlns:pc226="http://schemas.microsoft.com/office/powerpoint/2022/06/main/command" chg="del">
              <pc226:chgData name="Liz Heynes" userId="e5ff50d5-f39a-42f6-9e9f-e790bcc8c38d" providerId="ADAL" clId="{CF1D0D31-9D23-48A2-80B3-9544A6F33B55}" dt="2023-03-29T00:04:59.479" v="121"/>
              <pc2:cmMkLst xmlns:pc2="http://schemas.microsoft.com/office/powerpoint/2019/9/main/command">
                <pc:docMk/>
                <pc:sldMk cId="1105339586" sldId="316"/>
                <pc2:cmMk id="{0AB81460-B993-41A4-A961-53496A06EC90}"/>
              </pc2:cmMkLst>
            </pc226:cmChg>
            <pc226:cmChg xmlns:pc226="http://schemas.microsoft.com/office/powerpoint/2022/06/main/command" chg="add del mod">
              <pc226:chgData name="Liz Heynes" userId="e5ff50d5-f39a-42f6-9e9f-e790bcc8c38d" providerId="ADAL" clId="{CF1D0D31-9D23-48A2-80B3-9544A6F33B55}" dt="2023-04-06T05:47:25.407" v="4500"/>
              <pc2:cmMkLst xmlns:pc2="http://schemas.microsoft.com/office/powerpoint/2019/9/main/command">
                <pc:docMk/>
                <pc:sldMk cId="1105339586" sldId="316"/>
                <pc2:cmMk id="{1E6E609B-82CD-4EF1-8FD5-3E3B9D358CA5}"/>
              </pc2:cmMkLst>
            </pc226:cmChg>
          </p:ext>
        </pc:extLst>
      </pc:sldChg>
      <pc:sldChg chg="addSp delSp modSp add mod addCm delCm modCm">
        <pc:chgData name="Liz Heynes" userId="e5ff50d5-f39a-42f6-9e9f-e790bcc8c38d" providerId="ADAL" clId="{CF1D0D31-9D23-48A2-80B3-9544A6F33B55}" dt="2023-04-12T02:13:17.299" v="9767" actId="20577"/>
        <pc:sldMkLst>
          <pc:docMk/>
          <pc:sldMk cId="3465471192" sldId="324"/>
        </pc:sldMkLst>
        <pc:spChg chg="add mod">
          <ac:chgData name="Liz Heynes" userId="e5ff50d5-f39a-42f6-9e9f-e790bcc8c38d" providerId="ADAL" clId="{CF1D0D31-9D23-48A2-80B3-9544A6F33B55}" dt="2023-04-12T02:13:17.299" v="9767" actId="20577"/>
          <ac:spMkLst>
            <pc:docMk/>
            <pc:sldMk cId="3465471192" sldId="324"/>
            <ac:spMk id="2" creationId="{2D946BB4-A81C-52F8-D421-5AC066D47E97}"/>
          </ac:spMkLst>
        </pc:spChg>
        <pc:spChg chg="del">
          <ac:chgData name="Liz Heynes" userId="e5ff50d5-f39a-42f6-9e9f-e790bcc8c38d" providerId="ADAL" clId="{CF1D0D31-9D23-48A2-80B3-9544A6F33B55}" dt="2023-03-29T00:57:12.696" v="261" actId="478"/>
          <ac:spMkLst>
            <pc:docMk/>
            <pc:sldMk cId="3465471192" sldId="324"/>
            <ac:spMk id="9" creationId="{822B8AFA-B733-1718-F1BE-F24C833E5726}"/>
          </ac:spMkLst>
        </pc:spChg>
        <pc:spChg chg="mod">
          <ac:chgData name="Liz Heynes" userId="e5ff50d5-f39a-42f6-9e9f-e790bcc8c38d" providerId="ADAL" clId="{CF1D0D31-9D23-48A2-80B3-9544A6F33B55}" dt="2023-04-12T02:07:35.493" v="9727" actId="1035"/>
          <ac:spMkLst>
            <pc:docMk/>
            <pc:sldMk cId="3465471192" sldId="324"/>
            <ac:spMk id="14" creationId="{A6FBEB50-7F10-43A4-A19C-65D9BE85F8D1}"/>
          </ac:spMkLst>
        </pc:spChg>
        <pc:spChg chg="del">
          <ac:chgData name="Liz Heynes" userId="e5ff50d5-f39a-42f6-9e9f-e790bcc8c38d" providerId="ADAL" clId="{CF1D0D31-9D23-48A2-80B3-9544A6F33B55}" dt="2023-03-29T00:57:11.122" v="260" actId="478"/>
          <ac:spMkLst>
            <pc:docMk/>
            <pc:sldMk cId="3465471192" sldId="324"/>
            <ac:spMk id="15" creationId="{482E94D1-B38D-4BCE-96FD-FA4300A0925B}"/>
          </ac:spMkLst>
        </pc:spChg>
        <pc:extLst>
          <p:ext xmlns:p="http://schemas.openxmlformats.org/presentationml/2006/main" uri="{D6D511B9-2390-475A-947B-AFAB55BFBCF1}">
            <pc226:cmChg xmlns:pc226="http://schemas.microsoft.com/office/powerpoint/2022/06/main/command" chg="add del mod">
              <pc226:chgData name="Liz Heynes" userId="e5ff50d5-f39a-42f6-9e9f-e790bcc8c38d" providerId="ADAL" clId="{CF1D0D31-9D23-48A2-80B3-9544A6F33B55}" dt="2023-04-04T06:51:42.920" v="1730"/>
              <pc2:cmMkLst xmlns:pc2="http://schemas.microsoft.com/office/powerpoint/2019/9/main/command">
                <pc:docMk/>
                <pc:sldMk cId="3465471192" sldId="324"/>
                <pc2:cmMk id="{1698B60C-1337-4003-B444-06494952CDB4}"/>
              </pc2:cmMkLst>
            </pc226:cmChg>
            <pc226:cmChg xmlns:pc226="http://schemas.microsoft.com/office/powerpoint/2022/06/main/command" chg="add mod">
              <pc226:chgData name="Liz Heynes" userId="e5ff50d5-f39a-42f6-9e9f-e790bcc8c38d" providerId="ADAL" clId="{CF1D0D31-9D23-48A2-80B3-9544A6F33B55}" dt="2023-04-12T02:13:17.299" v="9767" actId="20577"/>
              <pc2:cmMkLst xmlns:pc2="http://schemas.microsoft.com/office/powerpoint/2019/9/main/command">
                <pc:docMk/>
                <pc:sldMk cId="3465471192" sldId="324"/>
                <pc2:cmMk id="{DCB36D20-69F0-4045-A5E0-7F7A213D919F}"/>
              </pc2:cmMkLst>
            </pc226:cmChg>
            <pc226:cmChg xmlns:pc226="http://schemas.microsoft.com/office/powerpoint/2022/06/main/command" chg="add del">
              <pc226:chgData name="Liz Heynes" userId="e5ff50d5-f39a-42f6-9e9f-e790bcc8c38d" providerId="ADAL" clId="{CF1D0D31-9D23-48A2-80B3-9544A6F33B55}" dt="2023-04-04T06:47:15.168" v="1530"/>
              <pc2:cmMkLst xmlns:pc2="http://schemas.microsoft.com/office/powerpoint/2019/9/main/command">
                <pc:docMk/>
                <pc:sldMk cId="3465471192" sldId="324"/>
                <pc2:cmMk id="{73AFAF46-99A9-459D-A6C9-154F391298AA}"/>
              </pc2:cmMkLst>
            </pc226:cmChg>
            <pc226:cmChg xmlns:pc226="http://schemas.microsoft.com/office/powerpoint/2022/06/main/command" chg="add mod">
              <pc226:chgData name="Liz Heynes" userId="e5ff50d5-f39a-42f6-9e9f-e790bcc8c38d" providerId="ADAL" clId="{CF1D0D31-9D23-48A2-80B3-9544A6F33B55}" dt="2023-04-12T02:13:17.299" v="9767" actId="20577"/>
              <pc2:cmMkLst xmlns:pc2="http://schemas.microsoft.com/office/powerpoint/2019/9/main/command">
                <pc:docMk/>
                <pc:sldMk cId="3465471192" sldId="324"/>
                <pc2:cmMk id="{9C4DC252-0FDA-4ABC-9FFB-2565E639A84E}"/>
              </pc2:cmMkLst>
            </pc226:cmChg>
            <pc226:cmChg xmlns:pc226="http://schemas.microsoft.com/office/powerpoint/2022/06/main/command" chg="add del mod">
              <pc226:chgData name="Liz Heynes" userId="e5ff50d5-f39a-42f6-9e9f-e790bcc8c38d" providerId="ADAL" clId="{CF1D0D31-9D23-48A2-80B3-9544A6F33B55}" dt="2023-04-04T06:47:55.209" v="1547"/>
              <pc2:cmMkLst xmlns:pc2="http://schemas.microsoft.com/office/powerpoint/2019/9/main/command">
                <pc:docMk/>
                <pc:sldMk cId="3465471192" sldId="324"/>
                <pc2:cmMk id="{155162C6-F769-4CCF-AEAD-1E841DF917C1}"/>
              </pc2:cmMkLst>
            </pc226:cmChg>
            <pc226:cmChg xmlns:pc226="http://schemas.microsoft.com/office/powerpoint/2022/06/main/command" chg="del mod">
              <pc226:chgData name="Liz Heynes" userId="e5ff50d5-f39a-42f6-9e9f-e790bcc8c38d" providerId="ADAL" clId="{CF1D0D31-9D23-48A2-80B3-9544A6F33B55}" dt="2023-04-11T22:24:50.562" v="9252"/>
              <pc2:cmMkLst xmlns:pc2="http://schemas.microsoft.com/office/powerpoint/2019/9/main/command">
                <pc:docMk/>
                <pc:sldMk cId="3465471192" sldId="324"/>
                <pc2:cmMk id="{29AA11D3-5C15-44C0-9C5F-619BDD6022A7}"/>
              </pc2:cmMkLst>
            </pc226:cmChg>
          </p:ext>
        </pc:extLst>
      </pc:sldChg>
      <pc:sldChg chg="add del ord delCm modNotesTx">
        <pc:chgData name="Liz Heynes" userId="e5ff50d5-f39a-42f6-9e9f-e790bcc8c38d" providerId="ADAL" clId="{CF1D0D31-9D23-48A2-80B3-9544A6F33B55}" dt="2023-04-12T02:10:34.930" v="9762" actId="47"/>
        <pc:sldMkLst>
          <pc:docMk/>
          <pc:sldMk cId="2534844574" sldId="325"/>
        </pc:sldMkLst>
        <pc:extLst>
          <p:ext xmlns:p="http://schemas.openxmlformats.org/presentationml/2006/main" uri="{D6D511B9-2390-475A-947B-AFAB55BFBCF1}">
            <pc226:cmChg xmlns:pc226="http://schemas.microsoft.com/office/powerpoint/2022/06/main/command" chg="del">
              <pc226:chgData name="Liz Heynes" userId="e5ff50d5-f39a-42f6-9e9f-e790bcc8c38d" providerId="ADAL" clId="{CF1D0D31-9D23-48A2-80B3-9544A6F33B55}" dt="2023-04-12T01:21:15.964" v="9692"/>
              <pc2:cmMkLst xmlns:pc2="http://schemas.microsoft.com/office/powerpoint/2019/9/main/command">
                <pc:docMk/>
                <pc:sldMk cId="2534844574" sldId="325"/>
                <pc2:cmMk id="{AB723240-33F4-4A67-94C8-448053E4AC5E}"/>
              </pc2:cmMkLst>
            </pc226:cmChg>
            <pc226:cmChg xmlns:pc226="http://schemas.microsoft.com/office/powerpoint/2022/06/main/command" chg="del">
              <pc226:chgData name="Liz Heynes" userId="e5ff50d5-f39a-42f6-9e9f-e790bcc8c38d" providerId="ADAL" clId="{CF1D0D31-9D23-48A2-80B3-9544A6F33B55}" dt="2023-04-12T01:20:31.849" v="9691"/>
              <pc2:cmMkLst xmlns:pc2="http://schemas.microsoft.com/office/powerpoint/2019/9/main/command">
                <pc:docMk/>
                <pc:sldMk cId="2534844574" sldId="325"/>
                <pc2:cmMk id="{3F93549E-DECD-4EAF-A41D-A4DC75C17FFD}"/>
              </pc2:cmMkLst>
            </pc226:cmChg>
            <pc226:cmChg xmlns:pc226="http://schemas.microsoft.com/office/powerpoint/2022/06/main/command" chg="del">
              <pc226:chgData name="Liz Heynes" userId="e5ff50d5-f39a-42f6-9e9f-e790bcc8c38d" providerId="ADAL" clId="{CF1D0D31-9D23-48A2-80B3-9544A6F33B55}" dt="2023-04-11T23:09:07.510" v="9515"/>
              <pc2:cmMkLst xmlns:pc2="http://schemas.microsoft.com/office/powerpoint/2019/9/main/command">
                <pc:docMk/>
                <pc:sldMk cId="2534844574" sldId="325"/>
                <pc2:cmMk id="{765114DC-E95C-4E88-A084-5BD960C9EE9A}"/>
              </pc2:cmMkLst>
            </pc226:cmChg>
            <pc226:cmChg xmlns:pc226="http://schemas.microsoft.com/office/powerpoint/2022/06/main/command" chg="del">
              <pc226:chgData name="Liz Heynes" userId="e5ff50d5-f39a-42f6-9e9f-e790bcc8c38d" providerId="ADAL" clId="{CF1D0D31-9D23-48A2-80B3-9544A6F33B55}" dt="2023-04-06T06:43:33.454" v="8462"/>
              <pc2:cmMkLst xmlns:pc2="http://schemas.microsoft.com/office/powerpoint/2019/9/main/command">
                <pc:docMk/>
                <pc:sldMk cId="2534844574" sldId="325"/>
                <pc2:cmMk id="{A52E94F2-D7D1-4BD0-9C7C-E9E54C8CB823}"/>
              </pc2:cmMkLst>
            </pc226:cmChg>
          </p:ext>
        </pc:extLst>
      </pc:sldChg>
      <pc:sldChg chg="addSp delSp modSp add del mod">
        <pc:chgData name="Liz Heynes" userId="e5ff50d5-f39a-42f6-9e9f-e790bcc8c38d" providerId="ADAL" clId="{CF1D0D31-9D23-48A2-80B3-9544A6F33B55}" dt="2023-03-29T05:15:40.535" v="702" actId="47"/>
        <pc:sldMkLst>
          <pc:docMk/>
          <pc:sldMk cId="2538115285" sldId="403"/>
        </pc:sldMkLst>
        <pc:spChg chg="del">
          <ac:chgData name="Liz Heynes" userId="e5ff50d5-f39a-42f6-9e9f-e790bcc8c38d" providerId="ADAL" clId="{CF1D0D31-9D23-48A2-80B3-9544A6F33B55}" dt="2023-03-29T05:14:17.705" v="683" actId="478"/>
          <ac:spMkLst>
            <pc:docMk/>
            <pc:sldMk cId="2538115285" sldId="403"/>
            <ac:spMk id="2" creationId="{AF1F094A-37F3-2D51-B7CD-3F550E6ECC99}"/>
          </ac:spMkLst>
        </pc:spChg>
        <pc:spChg chg="add del mod">
          <ac:chgData name="Liz Heynes" userId="e5ff50d5-f39a-42f6-9e9f-e790bcc8c38d" providerId="ADAL" clId="{CF1D0D31-9D23-48A2-80B3-9544A6F33B55}" dt="2023-03-29T05:14:21.929" v="684" actId="478"/>
          <ac:spMkLst>
            <pc:docMk/>
            <pc:sldMk cId="2538115285" sldId="403"/>
            <ac:spMk id="4" creationId="{397399BE-35DC-9693-FF42-41E3D1594769}"/>
          </ac:spMkLst>
        </pc:spChg>
        <pc:spChg chg="add mod">
          <ac:chgData name="Liz Heynes" userId="e5ff50d5-f39a-42f6-9e9f-e790bcc8c38d" providerId="ADAL" clId="{CF1D0D31-9D23-48A2-80B3-9544A6F33B55}" dt="2023-03-29T05:14:23.032" v="685"/>
          <ac:spMkLst>
            <pc:docMk/>
            <pc:sldMk cId="2538115285" sldId="403"/>
            <ac:spMk id="5" creationId="{139AC61F-D380-4887-5740-845A6A5F1B39}"/>
          </ac:spMkLst>
        </pc:spChg>
        <pc:spChg chg="add mod">
          <ac:chgData name="Liz Heynes" userId="e5ff50d5-f39a-42f6-9e9f-e790bcc8c38d" providerId="ADAL" clId="{CF1D0D31-9D23-48A2-80B3-9544A6F33B55}" dt="2023-03-29T05:14:23.032" v="685"/>
          <ac:spMkLst>
            <pc:docMk/>
            <pc:sldMk cId="2538115285" sldId="403"/>
            <ac:spMk id="6" creationId="{51752221-C080-2913-3690-5F17BB9C348F}"/>
          </ac:spMkLst>
        </pc:spChg>
        <pc:spChg chg="add mod">
          <ac:chgData name="Liz Heynes" userId="e5ff50d5-f39a-42f6-9e9f-e790bcc8c38d" providerId="ADAL" clId="{CF1D0D31-9D23-48A2-80B3-9544A6F33B55}" dt="2023-03-29T05:14:23.032" v="685"/>
          <ac:spMkLst>
            <pc:docMk/>
            <pc:sldMk cId="2538115285" sldId="403"/>
            <ac:spMk id="7" creationId="{69FAA4AC-2EC1-E5DB-E7F9-45E5D20A901E}"/>
          </ac:spMkLst>
        </pc:spChg>
        <pc:spChg chg="add mod">
          <ac:chgData name="Liz Heynes" userId="e5ff50d5-f39a-42f6-9e9f-e790bcc8c38d" providerId="ADAL" clId="{CF1D0D31-9D23-48A2-80B3-9544A6F33B55}" dt="2023-03-29T05:14:23.032" v="685"/>
          <ac:spMkLst>
            <pc:docMk/>
            <pc:sldMk cId="2538115285" sldId="403"/>
            <ac:spMk id="8" creationId="{837B7D63-7ADD-C6EF-9EB0-BB1D6A77F826}"/>
          </ac:spMkLst>
        </pc:spChg>
        <pc:spChg chg="add mod">
          <ac:chgData name="Liz Heynes" userId="e5ff50d5-f39a-42f6-9e9f-e790bcc8c38d" providerId="ADAL" clId="{CF1D0D31-9D23-48A2-80B3-9544A6F33B55}" dt="2023-03-29T05:14:23.032" v="685"/>
          <ac:spMkLst>
            <pc:docMk/>
            <pc:sldMk cId="2538115285" sldId="403"/>
            <ac:spMk id="9" creationId="{98DA45C9-1196-581A-7774-56F78280F17D}"/>
          </ac:spMkLst>
        </pc:spChg>
        <pc:spChg chg="add mod">
          <ac:chgData name="Liz Heynes" userId="e5ff50d5-f39a-42f6-9e9f-e790bcc8c38d" providerId="ADAL" clId="{CF1D0D31-9D23-48A2-80B3-9544A6F33B55}" dt="2023-03-29T05:14:23.032" v="685"/>
          <ac:spMkLst>
            <pc:docMk/>
            <pc:sldMk cId="2538115285" sldId="403"/>
            <ac:spMk id="10" creationId="{55BB1041-E48D-CECD-2AB0-5FF6963A666C}"/>
          </ac:spMkLst>
        </pc:spChg>
        <pc:spChg chg="add mod">
          <ac:chgData name="Liz Heynes" userId="e5ff50d5-f39a-42f6-9e9f-e790bcc8c38d" providerId="ADAL" clId="{CF1D0D31-9D23-48A2-80B3-9544A6F33B55}" dt="2023-03-29T05:14:23.032" v="685"/>
          <ac:spMkLst>
            <pc:docMk/>
            <pc:sldMk cId="2538115285" sldId="403"/>
            <ac:spMk id="11" creationId="{E437C693-D725-85A6-3947-C8D6FC0DA166}"/>
          </ac:spMkLst>
        </pc:spChg>
        <pc:spChg chg="add mod">
          <ac:chgData name="Liz Heynes" userId="e5ff50d5-f39a-42f6-9e9f-e790bcc8c38d" providerId="ADAL" clId="{CF1D0D31-9D23-48A2-80B3-9544A6F33B55}" dt="2023-03-29T05:14:23.032" v="685"/>
          <ac:spMkLst>
            <pc:docMk/>
            <pc:sldMk cId="2538115285" sldId="403"/>
            <ac:spMk id="12" creationId="{BE6547F4-6F1E-01E5-93F0-05D6D5323AF7}"/>
          </ac:spMkLst>
        </pc:spChg>
        <pc:spChg chg="add mod">
          <ac:chgData name="Liz Heynes" userId="e5ff50d5-f39a-42f6-9e9f-e790bcc8c38d" providerId="ADAL" clId="{CF1D0D31-9D23-48A2-80B3-9544A6F33B55}" dt="2023-03-29T05:14:23.032" v="685"/>
          <ac:spMkLst>
            <pc:docMk/>
            <pc:sldMk cId="2538115285" sldId="403"/>
            <ac:spMk id="13" creationId="{DBACAD7E-9D5C-2A13-14FF-A68B159D32EB}"/>
          </ac:spMkLst>
        </pc:spChg>
        <pc:spChg chg="add mod">
          <ac:chgData name="Liz Heynes" userId="e5ff50d5-f39a-42f6-9e9f-e790bcc8c38d" providerId="ADAL" clId="{CF1D0D31-9D23-48A2-80B3-9544A6F33B55}" dt="2023-03-29T05:14:23.032" v="685"/>
          <ac:spMkLst>
            <pc:docMk/>
            <pc:sldMk cId="2538115285" sldId="403"/>
            <ac:spMk id="22" creationId="{F8CD6CC2-3F07-6192-64D0-B8721C894AFB}"/>
          </ac:spMkLst>
        </pc:spChg>
        <pc:spChg chg="add mod">
          <ac:chgData name="Liz Heynes" userId="e5ff50d5-f39a-42f6-9e9f-e790bcc8c38d" providerId="ADAL" clId="{CF1D0D31-9D23-48A2-80B3-9544A6F33B55}" dt="2023-03-29T05:14:23.032" v="685"/>
          <ac:spMkLst>
            <pc:docMk/>
            <pc:sldMk cId="2538115285" sldId="403"/>
            <ac:spMk id="23" creationId="{111D01F1-66CA-8A45-28B9-E50075C2F37D}"/>
          </ac:spMkLst>
        </pc:spChg>
        <pc:spChg chg="mod">
          <ac:chgData name="Liz Heynes" userId="e5ff50d5-f39a-42f6-9e9f-e790bcc8c38d" providerId="ADAL" clId="{CF1D0D31-9D23-48A2-80B3-9544A6F33B55}" dt="2023-03-29T05:14:23.032" v="685"/>
          <ac:spMkLst>
            <pc:docMk/>
            <pc:sldMk cId="2538115285" sldId="403"/>
            <ac:spMk id="25" creationId="{7A7650A7-19A4-84E5-D207-4726ACEF284D}"/>
          </ac:spMkLst>
        </pc:spChg>
        <pc:spChg chg="mod">
          <ac:chgData name="Liz Heynes" userId="e5ff50d5-f39a-42f6-9e9f-e790bcc8c38d" providerId="ADAL" clId="{CF1D0D31-9D23-48A2-80B3-9544A6F33B55}" dt="2023-03-29T05:14:23.032" v="685"/>
          <ac:spMkLst>
            <pc:docMk/>
            <pc:sldMk cId="2538115285" sldId="403"/>
            <ac:spMk id="26" creationId="{03591724-7AF3-022C-58C7-CD28AEC84629}"/>
          </ac:spMkLst>
        </pc:spChg>
        <pc:spChg chg="mod">
          <ac:chgData name="Liz Heynes" userId="e5ff50d5-f39a-42f6-9e9f-e790bcc8c38d" providerId="ADAL" clId="{CF1D0D31-9D23-48A2-80B3-9544A6F33B55}" dt="2023-03-29T05:14:23.032" v="685"/>
          <ac:spMkLst>
            <pc:docMk/>
            <pc:sldMk cId="2538115285" sldId="403"/>
            <ac:spMk id="27" creationId="{6F30A2A0-DFC1-DCAA-EEA1-8BE91AC91378}"/>
          </ac:spMkLst>
        </pc:spChg>
        <pc:spChg chg="mod">
          <ac:chgData name="Liz Heynes" userId="e5ff50d5-f39a-42f6-9e9f-e790bcc8c38d" providerId="ADAL" clId="{CF1D0D31-9D23-48A2-80B3-9544A6F33B55}" dt="2023-03-29T05:14:23.032" v="685"/>
          <ac:spMkLst>
            <pc:docMk/>
            <pc:sldMk cId="2538115285" sldId="403"/>
            <ac:spMk id="29" creationId="{1C8BAA35-093E-C798-65CA-39C42811DD4E}"/>
          </ac:spMkLst>
        </pc:spChg>
        <pc:spChg chg="mod">
          <ac:chgData name="Liz Heynes" userId="e5ff50d5-f39a-42f6-9e9f-e790bcc8c38d" providerId="ADAL" clId="{CF1D0D31-9D23-48A2-80B3-9544A6F33B55}" dt="2023-03-29T05:14:23.032" v="685"/>
          <ac:spMkLst>
            <pc:docMk/>
            <pc:sldMk cId="2538115285" sldId="403"/>
            <ac:spMk id="30" creationId="{2DAFD12B-483E-6233-F465-81E8DE988A49}"/>
          </ac:spMkLst>
        </pc:spChg>
        <pc:spChg chg="mod">
          <ac:chgData name="Liz Heynes" userId="e5ff50d5-f39a-42f6-9e9f-e790bcc8c38d" providerId="ADAL" clId="{CF1D0D31-9D23-48A2-80B3-9544A6F33B55}" dt="2023-03-29T05:14:23.032" v="685"/>
          <ac:spMkLst>
            <pc:docMk/>
            <pc:sldMk cId="2538115285" sldId="403"/>
            <ac:spMk id="31" creationId="{EEBB9054-5EE4-A44D-407D-5BF0718235F7}"/>
          </ac:spMkLst>
        </pc:spChg>
        <pc:spChg chg="mod">
          <ac:chgData name="Liz Heynes" userId="e5ff50d5-f39a-42f6-9e9f-e790bcc8c38d" providerId="ADAL" clId="{CF1D0D31-9D23-48A2-80B3-9544A6F33B55}" dt="2023-03-29T05:14:23.032" v="685"/>
          <ac:spMkLst>
            <pc:docMk/>
            <pc:sldMk cId="2538115285" sldId="403"/>
            <ac:spMk id="33" creationId="{27D52D30-BBF3-99AD-50F1-BF53F1EA62A6}"/>
          </ac:spMkLst>
        </pc:spChg>
        <pc:spChg chg="mod">
          <ac:chgData name="Liz Heynes" userId="e5ff50d5-f39a-42f6-9e9f-e790bcc8c38d" providerId="ADAL" clId="{CF1D0D31-9D23-48A2-80B3-9544A6F33B55}" dt="2023-03-29T05:14:23.032" v="685"/>
          <ac:spMkLst>
            <pc:docMk/>
            <pc:sldMk cId="2538115285" sldId="403"/>
            <ac:spMk id="34" creationId="{D06E415C-82AA-8C31-2FEC-49119A421A1A}"/>
          </ac:spMkLst>
        </pc:spChg>
        <pc:spChg chg="mod">
          <ac:chgData name="Liz Heynes" userId="e5ff50d5-f39a-42f6-9e9f-e790bcc8c38d" providerId="ADAL" clId="{CF1D0D31-9D23-48A2-80B3-9544A6F33B55}" dt="2023-03-29T05:14:23.032" v="685"/>
          <ac:spMkLst>
            <pc:docMk/>
            <pc:sldMk cId="2538115285" sldId="403"/>
            <ac:spMk id="35" creationId="{CC0CF40F-82E9-0223-5F61-1D61A27F0A62}"/>
          </ac:spMkLst>
        </pc:spChg>
        <pc:spChg chg="mod">
          <ac:chgData name="Liz Heynes" userId="e5ff50d5-f39a-42f6-9e9f-e790bcc8c38d" providerId="ADAL" clId="{CF1D0D31-9D23-48A2-80B3-9544A6F33B55}" dt="2023-03-29T05:14:23.032" v="685"/>
          <ac:spMkLst>
            <pc:docMk/>
            <pc:sldMk cId="2538115285" sldId="403"/>
            <ac:spMk id="37" creationId="{D13DC8D9-6DE7-0B04-45D1-9AD6F16B1D24}"/>
          </ac:spMkLst>
        </pc:spChg>
        <pc:spChg chg="mod">
          <ac:chgData name="Liz Heynes" userId="e5ff50d5-f39a-42f6-9e9f-e790bcc8c38d" providerId="ADAL" clId="{CF1D0D31-9D23-48A2-80B3-9544A6F33B55}" dt="2023-03-29T05:14:23.032" v="685"/>
          <ac:spMkLst>
            <pc:docMk/>
            <pc:sldMk cId="2538115285" sldId="403"/>
            <ac:spMk id="38" creationId="{87658EAF-B255-F32C-4911-9CC59411ECD4}"/>
          </ac:spMkLst>
        </pc:spChg>
        <pc:spChg chg="mod">
          <ac:chgData name="Liz Heynes" userId="e5ff50d5-f39a-42f6-9e9f-e790bcc8c38d" providerId="ADAL" clId="{CF1D0D31-9D23-48A2-80B3-9544A6F33B55}" dt="2023-03-29T05:14:23.032" v="685"/>
          <ac:spMkLst>
            <pc:docMk/>
            <pc:sldMk cId="2538115285" sldId="403"/>
            <ac:spMk id="39" creationId="{CB475424-14CE-8AFF-7628-368865D83DCB}"/>
          </ac:spMkLst>
        </pc:spChg>
        <pc:spChg chg="add mod">
          <ac:chgData name="Liz Heynes" userId="e5ff50d5-f39a-42f6-9e9f-e790bcc8c38d" providerId="ADAL" clId="{CF1D0D31-9D23-48A2-80B3-9544A6F33B55}" dt="2023-03-29T05:14:23.032" v="685"/>
          <ac:spMkLst>
            <pc:docMk/>
            <pc:sldMk cId="2538115285" sldId="403"/>
            <ac:spMk id="40" creationId="{A49AADA8-FA10-5951-2BD8-0456D6DD2679}"/>
          </ac:spMkLst>
        </pc:spChg>
        <pc:spChg chg="add mod">
          <ac:chgData name="Liz Heynes" userId="e5ff50d5-f39a-42f6-9e9f-e790bcc8c38d" providerId="ADAL" clId="{CF1D0D31-9D23-48A2-80B3-9544A6F33B55}" dt="2023-03-29T05:14:23.032" v="685"/>
          <ac:spMkLst>
            <pc:docMk/>
            <pc:sldMk cId="2538115285" sldId="403"/>
            <ac:spMk id="41" creationId="{56190A36-A4F4-3A44-D74D-CB1F520F36C4}"/>
          </ac:spMkLst>
        </pc:spChg>
        <pc:spChg chg="add mod">
          <ac:chgData name="Liz Heynes" userId="e5ff50d5-f39a-42f6-9e9f-e790bcc8c38d" providerId="ADAL" clId="{CF1D0D31-9D23-48A2-80B3-9544A6F33B55}" dt="2023-03-29T05:14:23.032" v="685"/>
          <ac:spMkLst>
            <pc:docMk/>
            <pc:sldMk cId="2538115285" sldId="403"/>
            <ac:spMk id="42" creationId="{A1C2CD74-4B24-AFEF-6425-6C5671E37CB5}"/>
          </ac:spMkLst>
        </pc:spChg>
        <pc:spChg chg="mod">
          <ac:chgData name="Liz Heynes" userId="e5ff50d5-f39a-42f6-9e9f-e790bcc8c38d" providerId="ADAL" clId="{CF1D0D31-9D23-48A2-80B3-9544A6F33B55}" dt="2023-03-29T05:14:23.032" v="685"/>
          <ac:spMkLst>
            <pc:docMk/>
            <pc:sldMk cId="2538115285" sldId="403"/>
            <ac:spMk id="44" creationId="{1E396C1D-D2AD-B4AA-4B41-1854FEE2D7D2}"/>
          </ac:spMkLst>
        </pc:spChg>
        <pc:spChg chg="mod">
          <ac:chgData name="Liz Heynes" userId="e5ff50d5-f39a-42f6-9e9f-e790bcc8c38d" providerId="ADAL" clId="{CF1D0D31-9D23-48A2-80B3-9544A6F33B55}" dt="2023-03-29T05:14:23.032" v="685"/>
          <ac:spMkLst>
            <pc:docMk/>
            <pc:sldMk cId="2538115285" sldId="403"/>
            <ac:spMk id="45" creationId="{8956BCEF-F7D0-8433-6C2D-20FF09B5D9CB}"/>
          </ac:spMkLst>
        </pc:spChg>
        <pc:spChg chg="mod">
          <ac:chgData name="Liz Heynes" userId="e5ff50d5-f39a-42f6-9e9f-e790bcc8c38d" providerId="ADAL" clId="{CF1D0D31-9D23-48A2-80B3-9544A6F33B55}" dt="2023-03-29T05:14:23.032" v="685"/>
          <ac:spMkLst>
            <pc:docMk/>
            <pc:sldMk cId="2538115285" sldId="403"/>
            <ac:spMk id="47" creationId="{DE2977E2-C42D-3DEB-4B69-AFEC1CEC6797}"/>
          </ac:spMkLst>
        </pc:spChg>
        <pc:spChg chg="mod">
          <ac:chgData name="Liz Heynes" userId="e5ff50d5-f39a-42f6-9e9f-e790bcc8c38d" providerId="ADAL" clId="{CF1D0D31-9D23-48A2-80B3-9544A6F33B55}" dt="2023-03-29T05:14:23.032" v="685"/>
          <ac:spMkLst>
            <pc:docMk/>
            <pc:sldMk cId="2538115285" sldId="403"/>
            <ac:spMk id="48" creationId="{AF495EA7-96DA-B6B0-E203-06C163C0ECFA}"/>
          </ac:spMkLst>
        </pc:spChg>
        <pc:spChg chg="mod">
          <ac:chgData name="Liz Heynes" userId="e5ff50d5-f39a-42f6-9e9f-e790bcc8c38d" providerId="ADAL" clId="{CF1D0D31-9D23-48A2-80B3-9544A6F33B55}" dt="2023-03-29T05:14:23.032" v="685"/>
          <ac:spMkLst>
            <pc:docMk/>
            <pc:sldMk cId="2538115285" sldId="403"/>
            <ac:spMk id="50" creationId="{3CD7C288-3052-4CF7-19B8-8B248B292420}"/>
          </ac:spMkLst>
        </pc:spChg>
        <pc:spChg chg="mod">
          <ac:chgData name="Liz Heynes" userId="e5ff50d5-f39a-42f6-9e9f-e790bcc8c38d" providerId="ADAL" clId="{CF1D0D31-9D23-48A2-80B3-9544A6F33B55}" dt="2023-03-29T05:14:23.032" v="685"/>
          <ac:spMkLst>
            <pc:docMk/>
            <pc:sldMk cId="2538115285" sldId="403"/>
            <ac:spMk id="51" creationId="{AEC2513F-A667-1CB3-590A-9F9A81DF2BEE}"/>
          </ac:spMkLst>
        </pc:spChg>
        <pc:spChg chg="mod">
          <ac:chgData name="Liz Heynes" userId="e5ff50d5-f39a-42f6-9e9f-e790bcc8c38d" providerId="ADAL" clId="{CF1D0D31-9D23-48A2-80B3-9544A6F33B55}" dt="2023-03-29T05:14:23.032" v="685"/>
          <ac:spMkLst>
            <pc:docMk/>
            <pc:sldMk cId="2538115285" sldId="403"/>
            <ac:spMk id="53" creationId="{25605451-3C08-D206-B2DB-55F216F4618E}"/>
          </ac:spMkLst>
        </pc:spChg>
        <pc:spChg chg="mod">
          <ac:chgData name="Liz Heynes" userId="e5ff50d5-f39a-42f6-9e9f-e790bcc8c38d" providerId="ADAL" clId="{CF1D0D31-9D23-48A2-80B3-9544A6F33B55}" dt="2023-03-29T05:14:23.032" v="685"/>
          <ac:spMkLst>
            <pc:docMk/>
            <pc:sldMk cId="2538115285" sldId="403"/>
            <ac:spMk id="54" creationId="{6153F915-B2BC-61FC-6DC2-1241B4B646D1}"/>
          </ac:spMkLst>
        </pc:spChg>
        <pc:spChg chg="add mod">
          <ac:chgData name="Liz Heynes" userId="e5ff50d5-f39a-42f6-9e9f-e790bcc8c38d" providerId="ADAL" clId="{CF1D0D31-9D23-48A2-80B3-9544A6F33B55}" dt="2023-03-29T05:14:23.032" v="685"/>
          <ac:spMkLst>
            <pc:docMk/>
            <pc:sldMk cId="2538115285" sldId="403"/>
            <ac:spMk id="55" creationId="{C34BBA88-F94E-C3B5-B69A-F5BE01A3E5DE}"/>
          </ac:spMkLst>
        </pc:spChg>
        <pc:spChg chg="add mod">
          <ac:chgData name="Liz Heynes" userId="e5ff50d5-f39a-42f6-9e9f-e790bcc8c38d" providerId="ADAL" clId="{CF1D0D31-9D23-48A2-80B3-9544A6F33B55}" dt="2023-03-29T05:14:23.032" v="685"/>
          <ac:spMkLst>
            <pc:docMk/>
            <pc:sldMk cId="2538115285" sldId="403"/>
            <ac:spMk id="56" creationId="{3CE87359-EBEC-82ED-68BB-63CB56270930}"/>
          </ac:spMkLst>
        </pc:spChg>
        <pc:grpChg chg="add mod">
          <ac:chgData name="Liz Heynes" userId="e5ff50d5-f39a-42f6-9e9f-e790bcc8c38d" providerId="ADAL" clId="{CF1D0D31-9D23-48A2-80B3-9544A6F33B55}" dt="2023-03-29T05:14:23.032" v="685"/>
          <ac:grpSpMkLst>
            <pc:docMk/>
            <pc:sldMk cId="2538115285" sldId="403"/>
            <ac:grpSpMk id="16" creationId="{49434B8E-7F7A-7EEB-BCC4-FC83A9405C58}"/>
          </ac:grpSpMkLst>
        </pc:grpChg>
        <pc:grpChg chg="add mod">
          <ac:chgData name="Liz Heynes" userId="e5ff50d5-f39a-42f6-9e9f-e790bcc8c38d" providerId="ADAL" clId="{CF1D0D31-9D23-48A2-80B3-9544A6F33B55}" dt="2023-03-29T05:14:23.032" v="685"/>
          <ac:grpSpMkLst>
            <pc:docMk/>
            <pc:sldMk cId="2538115285" sldId="403"/>
            <ac:grpSpMk id="24" creationId="{637B1F44-0855-1BB8-21A3-EF823CF08903}"/>
          </ac:grpSpMkLst>
        </pc:grpChg>
        <pc:grpChg chg="add mod">
          <ac:chgData name="Liz Heynes" userId="e5ff50d5-f39a-42f6-9e9f-e790bcc8c38d" providerId="ADAL" clId="{CF1D0D31-9D23-48A2-80B3-9544A6F33B55}" dt="2023-03-29T05:14:23.032" v="685"/>
          <ac:grpSpMkLst>
            <pc:docMk/>
            <pc:sldMk cId="2538115285" sldId="403"/>
            <ac:grpSpMk id="28" creationId="{89C62AF8-8364-C671-2C58-B33915C7D150}"/>
          </ac:grpSpMkLst>
        </pc:grpChg>
        <pc:grpChg chg="add mod">
          <ac:chgData name="Liz Heynes" userId="e5ff50d5-f39a-42f6-9e9f-e790bcc8c38d" providerId="ADAL" clId="{CF1D0D31-9D23-48A2-80B3-9544A6F33B55}" dt="2023-03-29T05:14:23.032" v="685"/>
          <ac:grpSpMkLst>
            <pc:docMk/>
            <pc:sldMk cId="2538115285" sldId="403"/>
            <ac:grpSpMk id="32" creationId="{5745E29D-EC65-1666-61AB-A30B4B1A21AF}"/>
          </ac:grpSpMkLst>
        </pc:grpChg>
        <pc:grpChg chg="add mod">
          <ac:chgData name="Liz Heynes" userId="e5ff50d5-f39a-42f6-9e9f-e790bcc8c38d" providerId="ADAL" clId="{CF1D0D31-9D23-48A2-80B3-9544A6F33B55}" dt="2023-03-29T05:14:23.032" v="685"/>
          <ac:grpSpMkLst>
            <pc:docMk/>
            <pc:sldMk cId="2538115285" sldId="403"/>
            <ac:grpSpMk id="36" creationId="{F962E980-9110-88F1-78DF-2AECDF6C9057}"/>
          </ac:grpSpMkLst>
        </pc:grpChg>
        <pc:grpChg chg="add mod">
          <ac:chgData name="Liz Heynes" userId="e5ff50d5-f39a-42f6-9e9f-e790bcc8c38d" providerId="ADAL" clId="{CF1D0D31-9D23-48A2-80B3-9544A6F33B55}" dt="2023-03-29T05:14:23.032" v="685"/>
          <ac:grpSpMkLst>
            <pc:docMk/>
            <pc:sldMk cId="2538115285" sldId="403"/>
            <ac:grpSpMk id="43" creationId="{448A919D-CDF2-131C-4368-70B0062CA64C}"/>
          </ac:grpSpMkLst>
        </pc:grpChg>
        <pc:grpChg chg="add mod">
          <ac:chgData name="Liz Heynes" userId="e5ff50d5-f39a-42f6-9e9f-e790bcc8c38d" providerId="ADAL" clId="{CF1D0D31-9D23-48A2-80B3-9544A6F33B55}" dt="2023-03-29T05:14:23.032" v="685"/>
          <ac:grpSpMkLst>
            <pc:docMk/>
            <pc:sldMk cId="2538115285" sldId="403"/>
            <ac:grpSpMk id="46" creationId="{D67A2D30-B43E-0E82-EDDB-719F5A27784B}"/>
          </ac:grpSpMkLst>
        </pc:grpChg>
        <pc:grpChg chg="add mod">
          <ac:chgData name="Liz Heynes" userId="e5ff50d5-f39a-42f6-9e9f-e790bcc8c38d" providerId="ADAL" clId="{CF1D0D31-9D23-48A2-80B3-9544A6F33B55}" dt="2023-03-29T05:14:23.032" v="685"/>
          <ac:grpSpMkLst>
            <pc:docMk/>
            <pc:sldMk cId="2538115285" sldId="403"/>
            <ac:grpSpMk id="49" creationId="{C8145295-3FEF-DC17-7A6F-0694FA697399}"/>
          </ac:grpSpMkLst>
        </pc:grpChg>
        <pc:grpChg chg="add mod">
          <ac:chgData name="Liz Heynes" userId="e5ff50d5-f39a-42f6-9e9f-e790bcc8c38d" providerId="ADAL" clId="{CF1D0D31-9D23-48A2-80B3-9544A6F33B55}" dt="2023-03-29T05:14:23.032" v="685"/>
          <ac:grpSpMkLst>
            <pc:docMk/>
            <pc:sldMk cId="2538115285" sldId="403"/>
            <ac:grpSpMk id="52" creationId="{A5C4492D-1ECF-B15E-18D2-5D3F8F03B8F7}"/>
          </ac:grpSpMkLst>
        </pc:grpChg>
        <pc:inkChg chg="add mod">
          <ac:chgData name="Liz Heynes" userId="e5ff50d5-f39a-42f6-9e9f-e790bcc8c38d" providerId="ADAL" clId="{CF1D0D31-9D23-48A2-80B3-9544A6F33B55}" dt="2023-03-29T05:14:23.032" v="685"/>
          <ac:inkMkLst>
            <pc:docMk/>
            <pc:sldMk cId="2538115285" sldId="403"/>
            <ac:inkMk id="14" creationId="{44742F7D-B6D5-1B68-DC7F-F9B882FDA013}"/>
          </ac:inkMkLst>
        </pc:inkChg>
        <pc:inkChg chg="add mod">
          <ac:chgData name="Liz Heynes" userId="e5ff50d5-f39a-42f6-9e9f-e790bcc8c38d" providerId="ADAL" clId="{CF1D0D31-9D23-48A2-80B3-9544A6F33B55}" dt="2023-03-29T05:14:23.032" v="685"/>
          <ac:inkMkLst>
            <pc:docMk/>
            <pc:sldMk cId="2538115285" sldId="403"/>
            <ac:inkMk id="15" creationId="{A0EC9B52-2536-3F41-8084-5A562E4CFF31}"/>
          </ac:inkMkLst>
        </pc:inkChg>
        <pc:inkChg chg="mod">
          <ac:chgData name="Liz Heynes" userId="e5ff50d5-f39a-42f6-9e9f-e790bcc8c38d" providerId="ADAL" clId="{CF1D0D31-9D23-48A2-80B3-9544A6F33B55}" dt="2023-03-29T05:14:23.032" v="685"/>
          <ac:inkMkLst>
            <pc:docMk/>
            <pc:sldMk cId="2538115285" sldId="403"/>
            <ac:inkMk id="17" creationId="{B95B65C4-DE4E-FE3F-BD1F-D18D39DA04A1}"/>
          </ac:inkMkLst>
        </pc:inkChg>
        <pc:inkChg chg="mod">
          <ac:chgData name="Liz Heynes" userId="e5ff50d5-f39a-42f6-9e9f-e790bcc8c38d" providerId="ADAL" clId="{CF1D0D31-9D23-48A2-80B3-9544A6F33B55}" dt="2023-03-29T05:14:23.032" v="685"/>
          <ac:inkMkLst>
            <pc:docMk/>
            <pc:sldMk cId="2538115285" sldId="403"/>
            <ac:inkMk id="18" creationId="{3D6AB1A4-CBAC-82DE-AE07-EA1A7CE9B1E9}"/>
          </ac:inkMkLst>
        </pc:inkChg>
        <pc:inkChg chg="mod">
          <ac:chgData name="Liz Heynes" userId="e5ff50d5-f39a-42f6-9e9f-e790bcc8c38d" providerId="ADAL" clId="{CF1D0D31-9D23-48A2-80B3-9544A6F33B55}" dt="2023-03-29T05:14:23.032" v="685"/>
          <ac:inkMkLst>
            <pc:docMk/>
            <pc:sldMk cId="2538115285" sldId="403"/>
            <ac:inkMk id="19" creationId="{93067768-3299-B8A9-0226-9EF7DA047189}"/>
          </ac:inkMkLst>
        </pc:inkChg>
        <pc:inkChg chg="add mod">
          <ac:chgData name="Liz Heynes" userId="e5ff50d5-f39a-42f6-9e9f-e790bcc8c38d" providerId="ADAL" clId="{CF1D0D31-9D23-48A2-80B3-9544A6F33B55}" dt="2023-03-29T05:14:23.032" v="685"/>
          <ac:inkMkLst>
            <pc:docMk/>
            <pc:sldMk cId="2538115285" sldId="403"/>
            <ac:inkMk id="20" creationId="{8DA7B36B-41EF-A7BD-43E9-38D7D0323753}"/>
          </ac:inkMkLst>
        </pc:inkChg>
        <pc:inkChg chg="add mod">
          <ac:chgData name="Liz Heynes" userId="e5ff50d5-f39a-42f6-9e9f-e790bcc8c38d" providerId="ADAL" clId="{CF1D0D31-9D23-48A2-80B3-9544A6F33B55}" dt="2023-03-29T05:14:23.032" v="685"/>
          <ac:inkMkLst>
            <pc:docMk/>
            <pc:sldMk cId="2538115285" sldId="403"/>
            <ac:inkMk id="21" creationId="{ABD41127-A5BF-C13A-26E9-E7E14CC207E4}"/>
          </ac:inkMkLst>
        </pc:inkChg>
      </pc:sldChg>
      <pc:sldChg chg="add del">
        <pc:chgData name="Liz Heynes" userId="e5ff50d5-f39a-42f6-9e9f-e790bcc8c38d" providerId="ADAL" clId="{CF1D0D31-9D23-48A2-80B3-9544A6F33B55}" dt="2023-03-29T05:15:32.711" v="700" actId="47"/>
        <pc:sldMkLst>
          <pc:docMk/>
          <pc:sldMk cId="3656434548" sldId="404"/>
        </pc:sldMkLst>
      </pc:sldChg>
      <pc:sldChg chg="add del">
        <pc:chgData name="Liz Heynes" userId="e5ff50d5-f39a-42f6-9e9f-e790bcc8c38d" providerId="ADAL" clId="{CF1D0D31-9D23-48A2-80B3-9544A6F33B55}" dt="2023-03-29T05:15:26.308" v="698" actId="47"/>
        <pc:sldMkLst>
          <pc:docMk/>
          <pc:sldMk cId="1210579865" sldId="405"/>
        </pc:sldMkLst>
      </pc:sldChg>
      <pc:sldChg chg="add">
        <pc:chgData name="Liz Heynes" userId="e5ff50d5-f39a-42f6-9e9f-e790bcc8c38d" providerId="ADAL" clId="{CF1D0D31-9D23-48A2-80B3-9544A6F33B55}" dt="2023-04-06T07:09:33.423" v="9225"/>
        <pc:sldMkLst>
          <pc:docMk/>
          <pc:sldMk cId="1601217834" sldId="415"/>
        </pc:sldMkLst>
      </pc:sldChg>
      <pc:sldChg chg="add del modNotesTx">
        <pc:chgData name="Liz Heynes" userId="e5ff50d5-f39a-42f6-9e9f-e790bcc8c38d" providerId="ADAL" clId="{CF1D0D31-9D23-48A2-80B3-9544A6F33B55}" dt="2023-04-11T23:08:14.761" v="9511" actId="47"/>
        <pc:sldMkLst>
          <pc:docMk/>
          <pc:sldMk cId="3789463009" sldId="423"/>
        </pc:sldMkLst>
      </pc:sldChg>
      <pc:sldChg chg="add del modNotesTx">
        <pc:chgData name="Liz Heynes" userId="e5ff50d5-f39a-42f6-9e9f-e790bcc8c38d" providerId="ADAL" clId="{CF1D0D31-9D23-48A2-80B3-9544A6F33B55}" dt="2023-04-11T23:08:06.105" v="9510" actId="47"/>
        <pc:sldMkLst>
          <pc:docMk/>
          <pc:sldMk cId="390329203" sldId="424"/>
        </pc:sldMkLst>
      </pc:sldChg>
      <pc:sldChg chg="add del delCm modNotesTx">
        <pc:chgData name="Liz Heynes" userId="e5ff50d5-f39a-42f6-9e9f-e790bcc8c38d" providerId="ADAL" clId="{CF1D0D31-9D23-48A2-80B3-9544A6F33B55}" dt="2023-04-11T23:07:43.092" v="9509" actId="47"/>
        <pc:sldMkLst>
          <pc:docMk/>
          <pc:sldMk cId="1360473370" sldId="425"/>
        </pc:sldMkLst>
        <pc:extLst>
          <p:ext xmlns:p="http://schemas.openxmlformats.org/presentationml/2006/main" uri="{D6D511B9-2390-475A-947B-AFAB55BFBCF1}">
            <pc226:cmChg xmlns:pc226="http://schemas.microsoft.com/office/powerpoint/2022/06/main/command" chg="del">
              <pc226:chgData name="Liz Heynes" userId="e5ff50d5-f39a-42f6-9e9f-e790bcc8c38d" providerId="ADAL" clId="{CF1D0D31-9D23-48A2-80B3-9544A6F33B55}" dt="2023-04-06T06:52:58.161" v="8951"/>
              <pc2:cmMkLst xmlns:pc2="http://schemas.microsoft.com/office/powerpoint/2019/9/main/command">
                <pc:docMk/>
                <pc:sldMk cId="1360473370" sldId="425"/>
                <pc2:cmMk id="{0B11F5A3-AC34-43CA-9312-1ACD313F1D84}"/>
              </pc2:cmMkLst>
            </pc226:cmChg>
          </p:ext>
        </pc:extLst>
      </pc:sldChg>
      <pc:sldChg chg="add del modNotesTx">
        <pc:chgData name="Liz Heynes" userId="e5ff50d5-f39a-42f6-9e9f-e790bcc8c38d" providerId="ADAL" clId="{CF1D0D31-9D23-48A2-80B3-9544A6F33B55}" dt="2023-04-11T23:07:19.900" v="9507" actId="47"/>
        <pc:sldMkLst>
          <pc:docMk/>
          <pc:sldMk cId="2001834815" sldId="426"/>
        </pc:sldMkLst>
      </pc:sldChg>
      <pc:sldChg chg="modSp add del mod">
        <pc:chgData name="Liz Heynes" userId="e5ff50d5-f39a-42f6-9e9f-e790bcc8c38d" providerId="ADAL" clId="{CF1D0D31-9D23-48A2-80B3-9544A6F33B55}" dt="2023-04-06T01:00:40.057" v="2559" actId="47"/>
        <pc:sldMkLst>
          <pc:docMk/>
          <pc:sldMk cId="1347407436" sldId="427"/>
        </pc:sldMkLst>
        <pc:spChg chg="mod">
          <ac:chgData name="Liz Heynes" userId="e5ff50d5-f39a-42f6-9e9f-e790bcc8c38d" providerId="ADAL" clId="{CF1D0D31-9D23-48A2-80B3-9544A6F33B55}" dt="2023-04-06T00:55:50.846" v="2276" actId="21"/>
          <ac:spMkLst>
            <pc:docMk/>
            <pc:sldMk cId="1347407436" sldId="427"/>
            <ac:spMk id="4" creationId="{4486CDDF-638B-CF0F-4876-233B5229334A}"/>
          </ac:spMkLst>
        </pc:spChg>
      </pc:sldChg>
      <pc:sldChg chg="addSp delSp modSp new mod modNotesTx">
        <pc:chgData name="Liz Heynes" userId="e5ff50d5-f39a-42f6-9e9f-e790bcc8c38d" providerId="ADAL" clId="{CF1D0D31-9D23-48A2-80B3-9544A6F33B55}" dt="2023-04-11T23:08:27.674" v="9512"/>
        <pc:sldMkLst>
          <pc:docMk/>
          <pc:sldMk cId="1638862574" sldId="427"/>
        </pc:sldMkLst>
        <pc:spChg chg="del">
          <ac:chgData name="Liz Heynes" userId="e5ff50d5-f39a-42f6-9e9f-e790bcc8c38d" providerId="ADAL" clId="{CF1D0D31-9D23-48A2-80B3-9544A6F33B55}" dt="2023-04-11T22:59:51.512" v="9294" actId="478"/>
          <ac:spMkLst>
            <pc:docMk/>
            <pc:sldMk cId="1638862574" sldId="427"/>
            <ac:spMk id="2" creationId="{A7F2C977-0CD7-CED8-E691-345DA84EAE89}"/>
          </ac:spMkLst>
        </pc:spChg>
        <pc:spChg chg="add mod">
          <ac:chgData name="Liz Heynes" userId="e5ff50d5-f39a-42f6-9e9f-e790bcc8c38d" providerId="ADAL" clId="{CF1D0D31-9D23-48A2-80B3-9544A6F33B55}" dt="2023-04-11T23:02:55.747" v="9397" actId="1036"/>
          <ac:spMkLst>
            <pc:docMk/>
            <pc:sldMk cId="1638862574" sldId="427"/>
            <ac:spMk id="3" creationId="{82D0B7DC-97D1-7DA1-3409-1D4B6A97A5D6}"/>
          </ac:spMkLst>
        </pc:spChg>
        <pc:spChg chg="add mod">
          <ac:chgData name="Liz Heynes" userId="e5ff50d5-f39a-42f6-9e9f-e790bcc8c38d" providerId="ADAL" clId="{CF1D0D31-9D23-48A2-80B3-9544A6F33B55}" dt="2023-04-11T23:02:55.747" v="9397" actId="1036"/>
          <ac:spMkLst>
            <pc:docMk/>
            <pc:sldMk cId="1638862574" sldId="427"/>
            <ac:spMk id="4" creationId="{5D05EE1B-1207-E684-8943-12FC00CBB110}"/>
          </ac:spMkLst>
        </pc:spChg>
        <pc:spChg chg="add mod">
          <ac:chgData name="Liz Heynes" userId="e5ff50d5-f39a-42f6-9e9f-e790bcc8c38d" providerId="ADAL" clId="{CF1D0D31-9D23-48A2-80B3-9544A6F33B55}" dt="2023-04-11T23:02:55.747" v="9397" actId="1036"/>
          <ac:spMkLst>
            <pc:docMk/>
            <pc:sldMk cId="1638862574" sldId="427"/>
            <ac:spMk id="5" creationId="{E51F99A3-016A-3EC3-F15B-47FF13B9BC81}"/>
          </ac:spMkLst>
        </pc:spChg>
        <pc:spChg chg="add mod">
          <ac:chgData name="Liz Heynes" userId="e5ff50d5-f39a-42f6-9e9f-e790bcc8c38d" providerId="ADAL" clId="{CF1D0D31-9D23-48A2-80B3-9544A6F33B55}" dt="2023-04-11T23:02:55.747" v="9397" actId="1036"/>
          <ac:spMkLst>
            <pc:docMk/>
            <pc:sldMk cId="1638862574" sldId="427"/>
            <ac:spMk id="6" creationId="{21FA4578-C650-1410-47F9-7F36D01394CD}"/>
          </ac:spMkLst>
        </pc:spChg>
        <pc:spChg chg="add mod">
          <ac:chgData name="Liz Heynes" userId="e5ff50d5-f39a-42f6-9e9f-e790bcc8c38d" providerId="ADAL" clId="{CF1D0D31-9D23-48A2-80B3-9544A6F33B55}" dt="2023-04-11T23:02:55.747" v="9397" actId="1036"/>
          <ac:spMkLst>
            <pc:docMk/>
            <pc:sldMk cId="1638862574" sldId="427"/>
            <ac:spMk id="7" creationId="{E9FDEAE2-7810-D7C0-1A46-35D815C870DF}"/>
          </ac:spMkLst>
        </pc:spChg>
        <pc:spChg chg="add mod">
          <ac:chgData name="Liz Heynes" userId="e5ff50d5-f39a-42f6-9e9f-e790bcc8c38d" providerId="ADAL" clId="{CF1D0D31-9D23-48A2-80B3-9544A6F33B55}" dt="2023-04-11T23:04:11.663" v="9441"/>
          <ac:spMkLst>
            <pc:docMk/>
            <pc:sldMk cId="1638862574" sldId="427"/>
            <ac:spMk id="8" creationId="{6FEAE2B2-9AD7-A76E-A37D-DDE9B442C7D7}"/>
          </ac:spMkLst>
        </pc:spChg>
      </pc:sldChg>
      <pc:sldChg chg="addSp delSp modSp new mod modNotesTx">
        <pc:chgData name="Liz Heynes" userId="e5ff50d5-f39a-42f6-9e9f-e790bcc8c38d" providerId="ADAL" clId="{CF1D0D31-9D23-48A2-80B3-9544A6F33B55}" dt="2023-04-11T23:04:32.475" v="9443"/>
        <pc:sldMkLst>
          <pc:docMk/>
          <pc:sldMk cId="282081557" sldId="428"/>
        </pc:sldMkLst>
        <pc:spChg chg="del">
          <ac:chgData name="Liz Heynes" userId="e5ff50d5-f39a-42f6-9e9f-e790bcc8c38d" providerId="ADAL" clId="{CF1D0D31-9D23-48A2-80B3-9544A6F33B55}" dt="2023-04-11T23:02:30.429" v="9358" actId="478"/>
          <ac:spMkLst>
            <pc:docMk/>
            <pc:sldMk cId="282081557" sldId="428"/>
            <ac:spMk id="2" creationId="{54F93776-FC36-F627-A14C-E15A0222B7F2}"/>
          </ac:spMkLst>
        </pc:spChg>
        <pc:spChg chg="add mod">
          <ac:chgData name="Liz Heynes" userId="e5ff50d5-f39a-42f6-9e9f-e790bcc8c38d" providerId="ADAL" clId="{CF1D0D31-9D23-48A2-80B3-9544A6F33B55}" dt="2023-04-11T23:02:35.215" v="9380" actId="1036"/>
          <ac:spMkLst>
            <pc:docMk/>
            <pc:sldMk cId="282081557" sldId="428"/>
            <ac:spMk id="3" creationId="{0BA0A6C2-8936-DBD6-AC41-5D106F2775ED}"/>
          </ac:spMkLst>
        </pc:spChg>
        <pc:spChg chg="add mod">
          <ac:chgData name="Liz Heynes" userId="e5ff50d5-f39a-42f6-9e9f-e790bcc8c38d" providerId="ADAL" clId="{CF1D0D31-9D23-48A2-80B3-9544A6F33B55}" dt="2023-04-11T23:02:35.215" v="9380" actId="1036"/>
          <ac:spMkLst>
            <pc:docMk/>
            <pc:sldMk cId="282081557" sldId="428"/>
            <ac:spMk id="4" creationId="{0E73584F-835C-6132-AADE-7B043714D8F5}"/>
          </ac:spMkLst>
        </pc:spChg>
        <pc:spChg chg="add mod">
          <ac:chgData name="Liz Heynes" userId="e5ff50d5-f39a-42f6-9e9f-e790bcc8c38d" providerId="ADAL" clId="{CF1D0D31-9D23-48A2-80B3-9544A6F33B55}" dt="2023-04-11T23:02:35.215" v="9380" actId="1036"/>
          <ac:spMkLst>
            <pc:docMk/>
            <pc:sldMk cId="282081557" sldId="428"/>
            <ac:spMk id="5" creationId="{BB3F387D-91C9-5FD6-2236-282669170CD2}"/>
          </ac:spMkLst>
        </pc:spChg>
        <pc:spChg chg="add mod">
          <ac:chgData name="Liz Heynes" userId="e5ff50d5-f39a-42f6-9e9f-e790bcc8c38d" providerId="ADAL" clId="{CF1D0D31-9D23-48A2-80B3-9544A6F33B55}" dt="2023-04-11T23:02:35.215" v="9380" actId="1036"/>
          <ac:spMkLst>
            <pc:docMk/>
            <pc:sldMk cId="282081557" sldId="428"/>
            <ac:spMk id="6" creationId="{6A1D22C8-1301-A89D-D705-5888CFB89984}"/>
          </ac:spMkLst>
        </pc:spChg>
        <pc:spChg chg="add mod">
          <ac:chgData name="Liz Heynes" userId="e5ff50d5-f39a-42f6-9e9f-e790bcc8c38d" providerId="ADAL" clId="{CF1D0D31-9D23-48A2-80B3-9544A6F33B55}" dt="2023-04-11T23:02:35.215" v="9380" actId="1036"/>
          <ac:spMkLst>
            <pc:docMk/>
            <pc:sldMk cId="282081557" sldId="428"/>
            <ac:spMk id="7" creationId="{6A78F048-6D7C-3890-896F-071EA8EF5758}"/>
          </ac:spMkLst>
        </pc:spChg>
        <pc:spChg chg="add mod">
          <ac:chgData name="Liz Heynes" userId="e5ff50d5-f39a-42f6-9e9f-e790bcc8c38d" providerId="ADAL" clId="{CF1D0D31-9D23-48A2-80B3-9544A6F33B55}" dt="2023-04-11T23:04:22.893" v="9442"/>
          <ac:spMkLst>
            <pc:docMk/>
            <pc:sldMk cId="282081557" sldId="428"/>
            <ac:spMk id="8" creationId="{257D6AFB-41B4-327D-DD92-685CF54B33D9}"/>
          </ac:spMkLst>
        </pc:spChg>
      </pc:sldChg>
      <pc:sldChg chg="modSp add del mod modCm">
        <pc:chgData name="Liz Heynes" userId="e5ff50d5-f39a-42f6-9e9f-e790bcc8c38d" providerId="ADAL" clId="{CF1D0D31-9D23-48A2-80B3-9544A6F33B55}" dt="2023-04-06T01:09:01.451" v="2987" actId="47"/>
        <pc:sldMkLst>
          <pc:docMk/>
          <pc:sldMk cId="3551174771" sldId="428"/>
        </pc:sldMkLst>
        <pc:spChg chg="mod">
          <ac:chgData name="Liz Heynes" userId="e5ff50d5-f39a-42f6-9e9f-e790bcc8c38d" providerId="ADAL" clId="{CF1D0D31-9D23-48A2-80B3-9544A6F33B55}" dt="2023-04-06T01:07:17.262" v="2932" actId="20577"/>
          <ac:spMkLst>
            <pc:docMk/>
            <pc:sldMk cId="3551174771" sldId="428"/>
            <ac:spMk id="4" creationId="{4486CDDF-638B-CF0F-4876-233B5229334A}"/>
          </ac:spMkLst>
        </pc:spChg>
        <pc:extLst>
          <p:ext xmlns:p="http://schemas.openxmlformats.org/presentationml/2006/main" uri="{D6D511B9-2390-475A-947B-AFAB55BFBCF1}">
            <pc226:cmChg xmlns:pc226="http://schemas.microsoft.com/office/powerpoint/2022/06/main/command" chg="mod">
              <pc226:chgData name="Liz Heynes" userId="e5ff50d5-f39a-42f6-9e9f-e790bcc8c38d" providerId="ADAL" clId="{CF1D0D31-9D23-48A2-80B3-9544A6F33B55}" dt="2023-04-06T01:07:17.262" v="2932" actId="20577"/>
              <pc2:cmMkLst xmlns:pc2="http://schemas.microsoft.com/office/powerpoint/2019/9/main/command">
                <pc:docMk/>
                <pc:sldMk cId="3551174771" sldId="428"/>
                <pc2:cmMk id="{EFCE1209-93BF-451B-AA19-F81C82782148}"/>
              </pc2:cmMkLst>
            </pc226:cmChg>
            <pc226:cmChg xmlns:pc226="http://schemas.microsoft.com/office/powerpoint/2022/06/main/command" chg="mod">
              <pc226:chgData name="Liz Heynes" userId="e5ff50d5-f39a-42f6-9e9f-e790bcc8c38d" providerId="ADAL" clId="{CF1D0D31-9D23-48A2-80B3-9544A6F33B55}" dt="2023-04-06T01:07:17.262" v="2932" actId="20577"/>
              <pc2:cmMkLst xmlns:pc2="http://schemas.microsoft.com/office/powerpoint/2019/9/main/command">
                <pc:docMk/>
                <pc:sldMk cId="3551174771" sldId="428"/>
                <pc2:cmMk id="{29C3B117-6375-4BF4-8623-3AA81059D5BE}"/>
              </pc2:cmMkLst>
            </pc226:cmChg>
            <pc226:cmChg xmlns:pc226="http://schemas.microsoft.com/office/powerpoint/2022/06/main/command" chg="mod">
              <pc226:chgData name="Liz Heynes" userId="e5ff50d5-f39a-42f6-9e9f-e790bcc8c38d" providerId="ADAL" clId="{CF1D0D31-9D23-48A2-80B3-9544A6F33B55}" dt="2023-04-06T01:07:17.262" v="2932" actId="20577"/>
              <pc2:cmMkLst xmlns:pc2="http://schemas.microsoft.com/office/powerpoint/2019/9/main/command">
                <pc:docMk/>
                <pc:sldMk cId="3551174771" sldId="428"/>
                <pc2:cmMk id="{1AD7FA76-B55C-4259-9050-684CBF5D9A91}"/>
              </pc2:cmMkLst>
            </pc226:cmChg>
          </p:ext>
        </pc:extLst>
      </pc:sldChg>
      <pc:sldChg chg="addSp delSp modSp new mod modNotesTx">
        <pc:chgData name="Liz Heynes" userId="e5ff50d5-f39a-42f6-9e9f-e790bcc8c38d" providerId="ADAL" clId="{CF1D0D31-9D23-48A2-80B3-9544A6F33B55}" dt="2023-04-11T23:04:52.171" v="9445"/>
        <pc:sldMkLst>
          <pc:docMk/>
          <pc:sldMk cId="2376072486" sldId="429"/>
        </pc:sldMkLst>
        <pc:spChg chg="del">
          <ac:chgData name="Liz Heynes" userId="e5ff50d5-f39a-42f6-9e9f-e790bcc8c38d" providerId="ADAL" clId="{CF1D0D31-9D23-48A2-80B3-9544A6F33B55}" dt="2023-04-11T23:03:21.031" v="9399" actId="478"/>
          <ac:spMkLst>
            <pc:docMk/>
            <pc:sldMk cId="2376072486" sldId="429"/>
            <ac:spMk id="2" creationId="{06B9D975-A2A5-C250-41E2-B20EF2DBBA34}"/>
          </ac:spMkLst>
        </pc:spChg>
        <pc:spChg chg="add mod">
          <ac:chgData name="Liz Heynes" userId="e5ff50d5-f39a-42f6-9e9f-e790bcc8c38d" providerId="ADAL" clId="{CF1D0D31-9D23-48A2-80B3-9544A6F33B55}" dt="2023-04-11T23:03:28.968" v="9436" actId="1036"/>
          <ac:spMkLst>
            <pc:docMk/>
            <pc:sldMk cId="2376072486" sldId="429"/>
            <ac:spMk id="3" creationId="{9EE8ADBC-1C3A-AB49-C6E2-647F25A34F94}"/>
          </ac:spMkLst>
        </pc:spChg>
        <pc:spChg chg="add mod">
          <ac:chgData name="Liz Heynes" userId="e5ff50d5-f39a-42f6-9e9f-e790bcc8c38d" providerId="ADAL" clId="{CF1D0D31-9D23-48A2-80B3-9544A6F33B55}" dt="2023-04-11T23:03:28.968" v="9436" actId="1036"/>
          <ac:spMkLst>
            <pc:docMk/>
            <pc:sldMk cId="2376072486" sldId="429"/>
            <ac:spMk id="4" creationId="{8C8734FE-A82E-8DCE-4B69-1E117C7CC798}"/>
          </ac:spMkLst>
        </pc:spChg>
        <pc:spChg chg="add mod">
          <ac:chgData name="Liz Heynes" userId="e5ff50d5-f39a-42f6-9e9f-e790bcc8c38d" providerId="ADAL" clId="{CF1D0D31-9D23-48A2-80B3-9544A6F33B55}" dt="2023-04-11T23:03:28.968" v="9436" actId="1036"/>
          <ac:spMkLst>
            <pc:docMk/>
            <pc:sldMk cId="2376072486" sldId="429"/>
            <ac:spMk id="5" creationId="{76688977-BEB2-0765-5C5C-56FFB4ADF246}"/>
          </ac:spMkLst>
        </pc:spChg>
        <pc:spChg chg="add mod">
          <ac:chgData name="Liz Heynes" userId="e5ff50d5-f39a-42f6-9e9f-e790bcc8c38d" providerId="ADAL" clId="{CF1D0D31-9D23-48A2-80B3-9544A6F33B55}" dt="2023-04-11T23:03:28.968" v="9436" actId="1036"/>
          <ac:spMkLst>
            <pc:docMk/>
            <pc:sldMk cId="2376072486" sldId="429"/>
            <ac:spMk id="6" creationId="{6DA2ABB5-0736-003C-CDA0-61B9BFCAC06F}"/>
          </ac:spMkLst>
        </pc:spChg>
        <pc:spChg chg="add mod">
          <ac:chgData name="Liz Heynes" userId="e5ff50d5-f39a-42f6-9e9f-e790bcc8c38d" providerId="ADAL" clId="{CF1D0D31-9D23-48A2-80B3-9544A6F33B55}" dt="2023-04-11T23:03:28.968" v="9436" actId="1036"/>
          <ac:spMkLst>
            <pc:docMk/>
            <pc:sldMk cId="2376072486" sldId="429"/>
            <ac:spMk id="7" creationId="{0D2F708D-9E8E-D387-A29A-DECEA046063E}"/>
          </ac:spMkLst>
        </pc:spChg>
        <pc:spChg chg="add mod">
          <ac:chgData name="Liz Heynes" userId="e5ff50d5-f39a-42f6-9e9f-e790bcc8c38d" providerId="ADAL" clId="{CF1D0D31-9D23-48A2-80B3-9544A6F33B55}" dt="2023-04-11T23:03:28.968" v="9436" actId="1036"/>
          <ac:spMkLst>
            <pc:docMk/>
            <pc:sldMk cId="2376072486" sldId="429"/>
            <ac:spMk id="8" creationId="{77079B0A-00DC-F7FA-D1EB-60380C44E1DF}"/>
          </ac:spMkLst>
        </pc:spChg>
        <pc:spChg chg="add mod">
          <ac:chgData name="Liz Heynes" userId="e5ff50d5-f39a-42f6-9e9f-e790bcc8c38d" providerId="ADAL" clId="{CF1D0D31-9D23-48A2-80B3-9544A6F33B55}" dt="2023-04-11T23:04:52.171" v="9445"/>
          <ac:spMkLst>
            <pc:docMk/>
            <pc:sldMk cId="2376072486" sldId="429"/>
            <ac:spMk id="9" creationId="{692F4A5D-C99A-90F2-4784-12DE0E93CFF9}"/>
          </ac:spMkLst>
        </pc:spChg>
      </pc:sldChg>
      <pc:sldChg chg="modSp add del mod">
        <pc:chgData name="Liz Heynes" userId="e5ff50d5-f39a-42f6-9e9f-e790bcc8c38d" providerId="ADAL" clId="{CF1D0D31-9D23-48A2-80B3-9544A6F33B55}" dt="2023-04-06T01:09:31.953" v="2991" actId="47"/>
        <pc:sldMkLst>
          <pc:docMk/>
          <pc:sldMk cId="2660459802" sldId="429"/>
        </pc:sldMkLst>
        <pc:spChg chg="mod">
          <ac:chgData name="Liz Heynes" userId="e5ff50d5-f39a-42f6-9e9f-e790bcc8c38d" providerId="ADAL" clId="{CF1D0D31-9D23-48A2-80B3-9544A6F33B55}" dt="2023-04-06T01:09:30.011" v="2990" actId="21"/>
          <ac:spMkLst>
            <pc:docMk/>
            <pc:sldMk cId="2660459802" sldId="429"/>
            <ac:spMk id="4" creationId="{4486CDDF-638B-CF0F-4876-233B5229334A}"/>
          </ac:spMkLst>
        </pc:spChg>
      </pc:sldChg>
      <pc:sldChg chg="addSp delSp modSp new mod modNotesTx">
        <pc:chgData name="Liz Heynes" userId="e5ff50d5-f39a-42f6-9e9f-e790bcc8c38d" providerId="ADAL" clId="{CF1D0D31-9D23-48A2-80B3-9544A6F33B55}" dt="2023-04-11T23:07:29.078" v="9508"/>
        <pc:sldMkLst>
          <pc:docMk/>
          <pc:sldMk cId="3306414760" sldId="430"/>
        </pc:sldMkLst>
        <pc:spChg chg="del">
          <ac:chgData name="Liz Heynes" userId="e5ff50d5-f39a-42f6-9e9f-e790bcc8c38d" providerId="ADAL" clId="{CF1D0D31-9D23-48A2-80B3-9544A6F33B55}" dt="2023-04-11T23:03:54.317" v="9438" actId="478"/>
          <ac:spMkLst>
            <pc:docMk/>
            <pc:sldMk cId="3306414760" sldId="430"/>
            <ac:spMk id="2" creationId="{2973BDFB-8CC3-381F-86C1-5E9DD5B8A036}"/>
          </ac:spMkLst>
        </pc:spChg>
        <pc:spChg chg="add del mod">
          <ac:chgData name="Liz Heynes" userId="e5ff50d5-f39a-42f6-9e9f-e790bcc8c38d" providerId="ADAL" clId="{CF1D0D31-9D23-48A2-80B3-9544A6F33B55}" dt="2023-04-11T23:03:59.209" v="9440"/>
          <ac:spMkLst>
            <pc:docMk/>
            <pc:sldMk cId="3306414760" sldId="430"/>
            <ac:spMk id="3" creationId="{0E79F6AE-E493-1189-78FE-40FE8AE540F4}"/>
          </ac:spMkLst>
        </pc:spChg>
        <pc:spChg chg="add del mod">
          <ac:chgData name="Liz Heynes" userId="e5ff50d5-f39a-42f6-9e9f-e790bcc8c38d" providerId="ADAL" clId="{CF1D0D31-9D23-48A2-80B3-9544A6F33B55}" dt="2023-04-11T23:03:59.209" v="9440"/>
          <ac:spMkLst>
            <pc:docMk/>
            <pc:sldMk cId="3306414760" sldId="430"/>
            <ac:spMk id="4" creationId="{03742ADD-F84A-97EC-5D7C-AE3851A11CD5}"/>
          </ac:spMkLst>
        </pc:spChg>
        <pc:spChg chg="add del mod">
          <ac:chgData name="Liz Heynes" userId="e5ff50d5-f39a-42f6-9e9f-e790bcc8c38d" providerId="ADAL" clId="{CF1D0D31-9D23-48A2-80B3-9544A6F33B55}" dt="2023-04-11T23:03:59.209" v="9440"/>
          <ac:spMkLst>
            <pc:docMk/>
            <pc:sldMk cId="3306414760" sldId="430"/>
            <ac:spMk id="5" creationId="{A8089F41-941E-DFF2-18AF-381183D35828}"/>
          </ac:spMkLst>
        </pc:spChg>
        <pc:spChg chg="add del mod">
          <ac:chgData name="Liz Heynes" userId="e5ff50d5-f39a-42f6-9e9f-e790bcc8c38d" providerId="ADAL" clId="{CF1D0D31-9D23-48A2-80B3-9544A6F33B55}" dt="2023-04-11T23:03:59.209" v="9440"/>
          <ac:spMkLst>
            <pc:docMk/>
            <pc:sldMk cId="3306414760" sldId="430"/>
            <ac:spMk id="6" creationId="{89D261B5-C1CC-92BA-6A2E-23530CA3D73D}"/>
          </ac:spMkLst>
        </pc:spChg>
        <pc:spChg chg="add del mod">
          <ac:chgData name="Liz Heynes" userId="e5ff50d5-f39a-42f6-9e9f-e790bcc8c38d" providerId="ADAL" clId="{CF1D0D31-9D23-48A2-80B3-9544A6F33B55}" dt="2023-04-11T23:03:59.209" v="9440"/>
          <ac:spMkLst>
            <pc:docMk/>
            <pc:sldMk cId="3306414760" sldId="430"/>
            <ac:spMk id="7" creationId="{BED6ECB5-366B-E8FE-A608-C253E6BE59E8}"/>
          </ac:spMkLst>
        </pc:spChg>
        <pc:spChg chg="add del mod">
          <ac:chgData name="Liz Heynes" userId="e5ff50d5-f39a-42f6-9e9f-e790bcc8c38d" providerId="ADAL" clId="{CF1D0D31-9D23-48A2-80B3-9544A6F33B55}" dt="2023-04-11T23:05:14.384" v="9447"/>
          <ac:spMkLst>
            <pc:docMk/>
            <pc:sldMk cId="3306414760" sldId="430"/>
            <ac:spMk id="8" creationId="{8798BD5A-18C0-DB2E-AB21-68BF45F98DB2}"/>
          </ac:spMkLst>
        </pc:spChg>
        <pc:spChg chg="add del mod">
          <ac:chgData name="Liz Heynes" userId="e5ff50d5-f39a-42f6-9e9f-e790bcc8c38d" providerId="ADAL" clId="{CF1D0D31-9D23-48A2-80B3-9544A6F33B55}" dt="2023-04-11T23:05:14.384" v="9447"/>
          <ac:spMkLst>
            <pc:docMk/>
            <pc:sldMk cId="3306414760" sldId="430"/>
            <ac:spMk id="9" creationId="{934F3AD6-0735-6391-481A-8102940E8ADB}"/>
          </ac:spMkLst>
        </pc:spChg>
        <pc:spChg chg="add del mod">
          <ac:chgData name="Liz Heynes" userId="e5ff50d5-f39a-42f6-9e9f-e790bcc8c38d" providerId="ADAL" clId="{CF1D0D31-9D23-48A2-80B3-9544A6F33B55}" dt="2023-04-11T23:05:14.384" v="9447"/>
          <ac:spMkLst>
            <pc:docMk/>
            <pc:sldMk cId="3306414760" sldId="430"/>
            <ac:spMk id="10" creationId="{52B02DB3-51A0-1C25-32D4-B055D3B63E02}"/>
          </ac:spMkLst>
        </pc:spChg>
        <pc:spChg chg="add del mod">
          <ac:chgData name="Liz Heynes" userId="e5ff50d5-f39a-42f6-9e9f-e790bcc8c38d" providerId="ADAL" clId="{CF1D0D31-9D23-48A2-80B3-9544A6F33B55}" dt="2023-04-11T23:05:14.384" v="9447"/>
          <ac:spMkLst>
            <pc:docMk/>
            <pc:sldMk cId="3306414760" sldId="430"/>
            <ac:spMk id="11" creationId="{05B5B603-3590-B124-ACA0-DDEF788A10A5}"/>
          </ac:spMkLst>
        </pc:spChg>
        <pc:spChg chg="add mod">
          <ac:chgData name="Liz Heynes" userId="e5ff50d5-f39a-42f6-9e9f-e790bcc8c38d" providerId="ADAL" clId="{CF1D0D31-9D23-48A2-80B3-9544A6F33B55}" dt="2023-04-11T23:05:30.019" v="9474" actId="1036"/>
          <ac:spMkLst>
            <pc:docMk/>
            <pc:sldMk cId="3306414760" sldId="430"/>
            <ac:spMk id="12" creationId="{99F8DD71-5588-1449-2CBC-508C54DD48B3}"/>
          </ac:spMkLst>
        </pc:spChg>
        <pc:spChg chg="add mod">
          <ac:chgData name="Liz Heynes" userId="e5ff50d5-f39a-42f6-9e9f-e790bcc8c38d" providerId="ADAL" clId="{CF1D0D31-9D23-48A2-80B3-9544A6F33B55}" dt="2023-04-11T23:05:30.019" v="9474" actId="1036"/>
          <ac:spMkLst>
            <pc:docMk/>
            <pc:sldMk cId="3306414760" sldId="430"/>
            <ac:spMk id="13" creationId="{675FA79A-58FC-2D4D-907F-C413E3C45192}"/>
          </ac:spMkLst>
        </pc:spChg>
        <pc:spChg chg="add mod">
          <ac:chgData name="Liz Heynes" userId="e5ff50d5-f39a-42f6-9e9f-e790bcc8c38d" providerId="ADAL" clId="{CF1D0D31-9D23-48A2-80B3-9544A6F33B55}" dt="2023-04-11T23:05:30.019" v="9474" actId="1036"/>
          <ac:spMkLst>
            <pc:docMk/>
            <pc:sldMk cId="3306414760" sldId="430"/>
            <ac:spMk id="14" creationId="{F6D457E5-40B3-F51B-C21F-4198C193B8F1}"/>
          </ac:spMkLst>
        </pc:spChg>
        <pc:spChg chg="add mod">
          <ac:chgData name="Liz Heynes" userId="e5ff50d5-f39a-42f6-9e9f-e790bcc8c38d" providerId="ADAL" clId="{CF1D0D31-9D23-48A2-80B3-9544A6F33B55}" dt="2023-04-11T23:05:30.019" v="9474" actId="1036"/>
          <ac:spMkLst>
            <pc:docMk/>
            <pc:sldMk cId="3306414760" sldId="430"/>
            <ac:spMk id="15" creationId="{A2E56C63-FC2B-9DBF-890D-A8487966127C}"/>
          </ac:spMkLst>
        </pc:spChg>
        <pc:spChg chg="add mod">
          <ac:chgData name="Liz Heynes" userId="e5ff50d5-f39a-42f6-9e9f-e790bcc8c38d" providerId="ADAL" clId="{CF1D0D31-9D23-48A2-80B3-9544A6F33B55}" dt="2023-04-11T23:05:30.019" v="9474" actId="1036"/>
          <ac:spMkLst>
            <pc:docMk/>
            <pc:sldMk cId="3306414760" sldId="430"/>
            <ac:spMk id="16" creationId="{170D0897-806E-730E-AA2C-6179034812D3}"/>
          </ac:spMkLst>
        </pc:spChg>
        <pc:spChg chg="add mod">
          <ac:chgData name="Liz Heynes" userId="e5ff50d5-f39a-42f6-9e9f-e790bcc8c38d" providerId="ADAL" clId="{CF1D0D31-9D23-48A2-80B3-9544A6F33B55}" dt="2023-04-11T23:05:30.019" v="9474" actId="1036"/>
          <ac:spMkLst>
            <pc:docMk/>
            <pc:sldMk cId="3306414760" sldId="430"/>
            <ac:spMk id="17" creationId="{AB956895-9FE1-A499-0EAB-71CDBA777B57}"/>
          </ac:spMkLst>
        </pc:spChg>
        <pc:spChg chg="add mod">
          <ac:chgData name="Liz Heynes" userId="e5ff50d5-f39a-42f6-9e9f-e790bcc8c38d" providerId="ADAL" clId="{CF1D0D31-9D23-48A2-80B3-9544A6F33B55}" dt="2023-04-11T23:05:38.375" v="9475"/>
          <ac:spMkLst>
            <pc:docMk/>
            <pc:sldMk cId="3306414760" sldId="430"/>
            <ac:spMk id="18" creationId="{B20611C0-0506-7D10-4997-F4A5CE6E45B8}"/>
          </ac:spMkLst>
        </pc:spChg>
      </pc:sldChg>
      <pc:sldChg chg="addSp delSp modSp new mod modNotesTx">
        <pc:chgData name="Liz Heynes" userId="e5ff50d5-f39a-42f6-9e9f-e790bcc8c38d" providerId="ADAL" clId="{CF1D0D31-9D23-48A2-80B3-9544A6F33B55}" dt="2023-04-11T23:07:16.502" v="9506"/>
        <pc:sldMkLst>
          <pc:docMk/>
          <pc:sldMk cId="4042170676" sldId="431"/>
        </pc:sldMkLst>
        <pc:spChg chg="del">
          <ac:chgData name="Liz Heynes" userId="e5ff50d5-f39a-42f6-9e9f-e790bcc8c38d" providerId="ADAL" clId="{CF1D0D31-9D23-48A2-80B3-9544A6F33B55}" dt="2023-04-11T23:06:11.623" v="9477" actId="478"/>
          <ac:spMkLst>
            <pc:docMk/>
            <pc:sldMk cId="4042170676" sldId="431"/>
            <ac:spMk id="2" creationId="{C0AEC233-F0C4-86CE-6CA8-73C1B56102FA}"/>
          </ac:spMkLst>
        </pc:spChg>
        <pc:spChg chg="add mod">
          <ac:chgData name="Liz Heynes" userId="e5ff50d5-f39a-42f6-9e9f-e790bcc8c38d" providerId="ADAL" clId="{CF1D0D31-9D23-48A2-80B3-9544A6F33B55}" dt="2023-04-11T23:06:16.378" v="9504" actId="1036"/>
          <ac:spMkLst>
            <pc:docMk/>
            <pc:sldMk cId="4042170676" sldId="431"/>
            <ac:spMk id="3" creationId="{4787545E-8E05-16C9-2287-8D780582FBBA}"/>
          </ac:spMkLst>
        </pc:spChg>
        <pc:spChg chg="add mod">
          <ac:chgData name="Liz Heynes" userId="e5ff50d5-f39a-42f6-9e9f-e790bcc8c38d" providerId="ADAL" clId="{CF1D0D31-9D23-48A2-80B3-9544A6F33B55}" dt="2023-04-11T23:06:16.378" v="9504" actId="1036"/>
          <ac:spMkLst>
            <pc:docMk/>
            <pc:sldMk cId="4042170676" sldId="431"/>
            <ac:spMk id="4" creationId="{2E2DEFC1-A96D-FD7C-237C-A05E320D285E}"/>
          </ac:spMkLst>
        </pc:spChg>
        <pc:spChg chg="add mod">
          <ac:chgData name="Liz Heynes" userId="e5ff50d5-f39a-42f6-9e9f-e790bcc8c38d" providerId="ADAL" clId="{CF1D0D31-9D23-48A2-80B3-9544A6F33B55}" dt="2023-04-11T23:06:16.378" v="9504" actId="1036"/>
          <ac:spMkLst>
            <pc:docMk/>
            <pc:sldMk cId="4042170676" sldId="431"/>
            <ac:spMk id="5" creationId="{5B423F9F-4755-5D6A-AFA7-CB9128E8C342}"/>
          </ac:spMkLst>
        </pc:spChg>
        <pc:spChg chg="add mod">
          <ac:chgData name="Liz Heynes" userId="e5ff50d5-f39a-42f6-9e9f-e790bcc8c38d" providerId="ADAL" clId="{CF1D0D31-9D23-48A2-80B3-9544A6F33B55}" dt="2023-04-11T23:06:16.378" v="9504" actId="1036"/>
          <ac:spMkLst>
            <pc:docMk/>
            <pc:sldMk cId="4042170676" sldId="431"/>
            <ac:spMk id="6" creationId="{A79D3FF4-156D-1700-B092-4228494B6ADF}"/>
          </ac:spMkLst>
        </pc:spChg>
        <pc:spChg chg="add mod">
          <ac:chgData name="Liz Heynes" userId="e5ff50d5-f39a-42f6-9e9f-e790bcc8c38d" providerId="ADAL" clId="{CF1D0D31-9D23-48A2-80B3-9544A6F33B55}" dt="2023-04-11T23:06:16.378" v="9504" actId="1036"/>
          <ac:spMkLst>
            <pc:docMk/>
            <pc:sldMk cId="4042170676" sldId="431"/>
            <ac:spMk id="7" creationId="{6302EE0B-3EA9-606C-34BF-B08C5D1D89BA}"/>
          </ac:spMkLst>
        </pc:spChg>
        <pc:spChg chg="add mod">
          <ac:chgData name="Liz Heynes" userId="e5ff50d5-f39a-42f6-9e9f-e790bcc8c38d" providerId="ADAL" clId="{CF1D0D31-9D23-48A2-80B3-9544A6F33B55}" dt="2023-04-11T23:06:16.378" v="9504" actId="1036"/>
          <ac:spMkLst>
            <pc:docMk/>
            <pc:sldMk cId="4042170676" sldId="431"/>
            <ac:spMk id="8" creationId="{A07F2C1F-99FC-3767-EED3-C13C45D06213}"/>
          </ac:spMkLst>
        </pc:spChg>
        <pc:spChg chg="add mod">
          <ac:chgData name="Liz Heynes" userId="e5ff50d5-f39a-42f6-9e9f-e790bcc8c38d" providerId="ADAL" clId="{CF1D0D31-9D23-48A2-80B3-9544A6F33B55}" dt="2023-04-11T23:07:01.607" v="9505"/>
          <ac:spMkLst>
            <pc:docMk/>
            <pc:sldMk cId="4042170676" sldId="431"/>
            <ac:spMk id="9" creationId="{0039E377-6368-A1C9-163B-E438AAD74155}"/>
          </ac:spMkLst>
        </pc:spChg>
      </pc:sldChg>
      <pc:sldMasterChg chg="delSldLayout modSldLayout">
        <pc:chgData name="Liz Heynes" userId="e5ff50d5-f39a-42f6-9e9f-e790bcc8c38d" providerId="ADAL" clId="{CF1D0D31-9D23-48A2-80B3-9544A6F33B55}" dt="2023-03-29T05:16:37.553" v="704"/>
        <pc:sldMasterMkLst>
          <pc:docMk/>
          <pc:sldMasterMk cId="1034081160" sldId="2147483648"/>
        </pc:sldMasterMkLst>
        <pc:sldLayoutChg chg="addSp modSp">
          <pc:chgData name="Liz Heynes" userId="e5ff50d5-f39a-42f6-9e9f-e790bcc8c38d" providerId="ADAL" clId="{CF1D0D31-9D23-48A2-80B3-9544A6F33B55}" dt="2023-03-29T05:16:37.553" v="704"/>
          <pc:sldLayoutMkLst>
            <pc:docMk/>
            <pc:sldMasterMk cId="1034081160" sldId="2147483648"/>
            <pc:sldLayoutMk cId="2172980615" sldId="2147483670"/>
          </pc:sldLayoutMkLst>
          <pc:spChg chg="add mod">
            <ac:chgData name="Liz Heynes" userId="e5ff50d5-f39a-42f6-9e9f-e790bcc8c38d" providerId="ADAL" clId="{CF1D0D31-9D23-48A2-80B3-9544A6F33B55}" dt="2023-03-29T05:16:20.759" v="703"/>
            <ac:spMkLst>
              <pc:docMk/>
              <pc:sldMasterMk cId="1034081160" sldId="2147483648"/>
              <pc:sldLayoutMk cId="2172980615" sldId="2147483670"/>
              <ac:spMk id="5" creationId="{D75FB558-52C2-14B8-9BC7-FE5F4E28AC2C}"/>
            </ac:spMkLst>
          </pc:spChg>
          <pc:picChg chg="add mod">
            <ac:chgData name="Liz Heynes" userId="e5ff50d5-f39a-42f6-9e9f-e790bcc8c38d" providerId="ADAL" clId="{CF1D0D31-9D23-48A2-80B3-9544A6F33B55}" dt="2023-03-29T05:16:37.553" v="704"/>
            <ac:picMkLst>
              <pc:docMk/>
              <pc:sldMasterMk cId="1034081160" sldId="2147483648"/>
              <pc:sldLayoutMk cId="2172980615" sldId="2147483670"/>
              <ac:picMk id="9" creationId="{80AE0325-93AF-3CC0-A900-F32803D6CF72}"/>
            </ac:picMkLst>
          </pc:picChg>
        </pc:sldLayoutChg>
        <pc:sldLayoutChg chg="del">
          <pc:chgData name="Liz Heynes" userId="e5ff50d5-f39a-42f6-9e9f-e790bcc8c38d" providerId="ADAL" clId="{CF1D0D31-9D23-48A2-80B3-9544A6F33B55}" dt="2023-03-29T05:15:40.535" v="702" actId="47"/>
          <pc:sldLayoutMkLst>
            <pc:docMk/>
            <pc:sldMasterMk cId="1034081160" sldId="2147483648"/>
            <pc:sldLayoutMk cId="2729438146" sldId="2147483673"/>
          </pc:sldLayoutMkLst>
        </pc:sldLayoutChg>
      </pc:sldMasterChg>
    </pc:docChg>
  </pc:docChgLst>
  <pc:docChgLst>
    <pc:chgData name="Liz Heynes" userId="e5ff50d5-f39a-42f6-9e9f-e790bcc8c38d" providerId="ADAL" clId="{1F37EF5B-E81B-44AF-8260-D960B4FD67BF}"/>
    <pc:docChg chg="modSld">
      <pc:chgData name="Liz Heynes" userId="e5ff50d5-f39a-42f6-9e9f-e790bcc8c38d" providerId="ADAL" clId="{1F37EF5B-E81B-44AF-8260-D960B4FD67BF}" dt="2023-06-13T06:16:16.030" v="3" actId="2711"/>
      <pc:docMkLst>
        <pc:docMk/>
      </pc:docMkLst>
      <pc:sldChg chg="modSp mod">
        <pc:chgData name="Liz Heynes" userId="e5ff50d5-f39a-42f6-9e9f-e790bcc8c38d" providerId="ADAL" clId="{1F37EF5B-E81B-44AF-8260-D960B4FD67BF}" dt="2023-06-13T06:16:16.030" v="3" actId="2711"/>
        <pc:sldMkLst>
          <pc:docMk/>
          <pc:sldMk cId="2239262728" sldId="304"/>
        </pc:sldMkLst>
        <pc:spChg chg="mod">
          <ac:chgData name="Liz Heynes" userId="e5ff50d5-f39a-42f6-9e9f-e790bcc8c38d" providerId="ADAL" clId="{1F37EF5B-E81B-44AF-8260-D960B4FD67BF}" dt="2023-06-13T06:15:38.158" v="0" actId="2711"/>
          <ac:spMkLst>
            <pc:docMk/>
            <pc:sldMk cId="2239262728" sldId="304"/>
            <ac:spMk id="46" creationId="{93BF4EA8-CBE5-43AE-9B0E-8608674A0064}"/>
          </ac:spMkLst>
        </pc:spChg>
        <pc:spChg chg="mod">
          <ac:chgData name="Liz Heynes" userId="e5ff50d5-f39a-42f6-9e9f-e790bcc8c38d" providerId="ADAL" clId="{1F37EF5B-E81B-44AF-8260-D960B4FD67BF}" dt="2023-06-13T06:15:54.119" v="1" actId="2711"/>
          <ac:spMkLst>
            <pc:docMk/>
            <pc:sldMk cId="2239262728" sldId="304"/>
            <ac:spMk id="47" creationId="{687E87D4-AFA2-49A0-96EB-6A2B3923B216}"/>
          </ac:spMkLst>
        </pc:spChg>
        <pc:spChg chg="mod">
          <ac:chgData name="Liz Heynes" userId="e5ff50d5-f39a-42f6-9e9f-e790bcc8c38d" providerId="ADAL" clId="{1F37EF5B-E81B-44AF-8260-D960B4FD67BF}" dt="2023-06-13T06:16:03.457" v="2" actId="2711"/>
          <ac:spMkLst>
            <pc:docMk/>
            <pc:sldMk cId="2239262728" sldId="304"/>
            <ac:spMk id="48" creationId="{13500282-AC0F-4666-93DE-1C3CD3AC81D2}"/>
          </ac:spMkLst>
        </pc:spChg>
        <pc:spChg chg="mod">
          <ac:chgData name="Liz Heynes" userId="e5ff50d5-f39a-42f6-9e9f-e790bcc8c38d" providerId="ADAL" clId="{1F37EF5B-E81B-44AF-8260-D960B4FD67BF}" dt="2023-06-13T06:16:16.030" v="3" actId="2711"/>
          <ac:spMkLst>
            <pc:docMk/>
            <pc:sldMk cId="2239262728" sldId="304"/>
            <ac:spMk id="49" creationId="{04A9AE38-A99D-4383-8DCE-6260A686EF5B}"/>
          </ac:spMkLst>
        </pc:spChg>
      </pc:sldChg>
    </pc:docChg>
  </pc:docChgLst>
  <pc:docChgLst>
    <pc:chgData name="Liz Heynes" userId="S::liz.heynes@esa.edu.au::e5ff50d5-f39a-42f6-9e9f-e790bcc8c38d" providerId="AD" clId="Web-{CC5A9F16-00B4-5F10-4483-3DE0D9ADBF4E}"/>
    <pc:docChg chg="modSld">
      <pc:chgData name="Liz Heynes" userId="S::liz.heynes@esa.edu.au::e5ff50d5-f39a-42f6-9e9f-e790bcc8c38d" providerId="AD" clId="Web-{CC5A9F16-00B4-5F10-4483-3DE0D9ADBF4E}" dt="2022-05-19T00:51:56.642" v="59" actId="1076"/>
      <pc:docMkLst>
        <pc:docMk/>
      </pc:docMkLst>
      <pc:sldChg chg="addSp delSp modSp">
        <pc:chgData name="Liz Heynes" userId="S::liz.heynes@esa.edu.au::e5ff50d5-f39a-42f6-9e9f-e790bcc8c38d" providerId="AD" clId="Web-{CC5A9F16-00B4-5F10-4483-3DE0D9ADBF4E}" dt="2022-05-19T00:50:38.546" v="47"/>
        <pc:sldMkLst>
          <pc:docMk/>
          <pc:sldMk cId="2239262728" sldId="304"/>
        </pc:sldMkLst>
        <pc:spChg chg="ord">
          <ac:chgData name="Liz Heynes" userId="S::liz.heynes@esa.edu.au::e5ff50d5-f39a-42f6-9e9f-e790bcc8c38d" providerId="AD" clId="Web-{CC5A9F16-00B4-5F10-4483-3DE0D9ADBF4E}" dt="2022-05-19T00:50:38.546" v="47"/>
          <ac:spMkLst>
            <pc:docMk/>
            <pc:sldMk cId="2239262728" sldId="304"/>
            <ac:spMk id="29" creationId="{93AF8270-58D7-4E00-A787-90DD3B074671}"/>
          </ac:spMkLst>
        </pc:spChg>
        <pc:spChg chg="del topLvl">
          <ac:chgData name="Liz Heynes" userId="S::liz.heynes@esa.edu.au::e5ff50d5-f39a-42f6-9e9f-e790bcc8c38d" providerId="AD" clId="Web-{CC5A9F16-00B4-5F10-4483-3DE0D9ADBF4E}" dt="2022-05-19T00:49:30.122" v="37"/>
          <ac:spMkLst>
            <pc:docMk/>
            <pc:sldMk cId="2239262728" sldId="304"/>
            <ac:spMk id="44" creationId="{899F4AA5-7498-4083-9400-979A8626681A}"/>
          </ac:spMkLst>
        </pc:spChg>
        <pc:spChg chg="ord">
          <ac:chgData name="Liz Heynes" userId="S::liz.heynes@esa.edu.au::e5ff50d5-f39a-42f6-9e9f-e790bcc8c38d" providerId="AD" clId="Web-{CC5A9F16-00B4-5F10-4483-3DE0D9ADBF4E}" dt="2022-05-19T00:50:16.358" v="44"/>
          <ac:spMkLst>
            <pc:docMk/>
            <pc:sldMk cId="2239262728" sldId="304"/>
            <ac:spMk id="45" creationId="{61C690F1-E6E5-4268-9A28-B753B1F12446}"/>
          </ac:spMkLst>
        </pc:spChg>
        <pc:spChg chg="del topLvl">
          <ac:chgData name="Liz Heynes" userId="S::liz.heynes@esa.edu.au::e5ff50d5-f39a-42f6-9e9f-e790bcc8c38d" providerId="AD" clId="Web-{CC5A9F16-00B4-5F10-4483-3DE0D9ADBF4E}" dt="2022-05-19T00:49:28.684" v="36"/>
          <ac:spMkLst>
            <pc:docMk/>
            <pc:sldMk cId="2239262728" sldId="304"/>
            <ac:spMk id="50" creationId="{2447D6C6-CACB-46BB-A2B0-8FE72EEC4404}"/>
          </ac:spMkLst>
        </pc:spChg>
        <pc:spChg chg="ord">
          <ac:chgData name="Liz Heynes" userId="S::liz.heynes@esa.edu.au::e5ff50d5-f39a-42f6-9e9f-e790bcc8c38d" providerId="AD" clId="Web-{CC5A9F16-00B4-5F10-4483-3DE0D9ADBF4E}" dt="2022-05-19T00:49:55.216" v="42"/>
          <ac:spMkLst>
            <pc:docMk/>
            <pc:sldMk cId="2239262728" sldId="304"/>
            <ac:spMk id="67" creationId="{BB59CDC0-972D-E0C4-B7F3-4DF0183E4CA1}"/>
          </ac:spMkLst>
        </pc:spChg>
        <pc:grpChg chg="add mod">
          <ac:chgData name="Liz Heynes" userId="S::liz.heynes@esa.edu.au::e5ff50d5-f39a-42f6-9e9f-e790bcc8c38d" providerId="AD" clId="Web-{CC5A9F16-00B4-5F10-4483-3DE0D9ADBF4E}" dt="2022-05-19T00:49:00.371" v="29" actId="1076"/>
          <ac:grpSpMkLst>
            <pc:docMk/>
            <pc:sldMk cId="2239262728" sldId="304"/>
            <ac:grpSpMk id="3" creationId="{3053FFBA-C9D6-5A2A-5276-7B0C5E983F4B}"/>
          </ac:grpSpMkLst>
        </pc:grpChg>
        <pc:grpChg chg="del">
          <ac:chgData name="Liz Heynes" userId="S::liz.heynes@esa.edu.au::e5ff50d5-f39a-42f6-9e9f-e790bcc8c38d" providerId="AD" clId="Web-{CC5A9F16-00B4-5F10-4483-3DE0D9ADBF4E}" dt="2022-05-19T00:48:53.386" v="27"/>
          <ac:grpSpMkLst>
            <pc:docMk/>
            <pc:sldMk cId="2239262728" sldId="304"/>
            <ac:grpSpMk id="4" creationId="{58DBBCA0-6C14-483F-94FB-A2A8EE533FDC}"/>
          </ac:grpSpMkLst>
        </pc:grpChg>
        <pc:grpChg chg="del">
          <ac:chgData name="Liz Heynes" userId="S::liz.heynes@esa.edu.au::e5ff50d5-f39a-42f6-9e9f-e790bcc8c38d" providerId="AD" clId="Web-{CC5A9F16-00B4-5F10-4483-3DE0D9ADBF4E}" dt="2022-05-19T00:49:04.012" v="30"/>
          <ac:grpSpMkLst>
            <pc:docMk/>
            <pc:sldMk cId="2239262728" sldId="304"/>
            <ac:grpSpMk id="37" creationId="{1B78F3C2-5051-41A3-A99C-D2D8A1AAC349}"/>
          </ac:grpSpMkLst>
        </pc:grpChg>
        <pc:grpChg chg="del">
          <ac:chgData name="Liz Heynes" userId="S::liz.heynes@esa.edu.au::e5ff50d5-f39a-42f6-9e9f-e790bcc8c38d" providerId="AD" clId="Web-{CC5A9F16-00B4-5F10-4483-3DE0D9ADBF4E}" dt="2022-05-19T00:49:16.684" v="34"/>
          <ac:grpSpMkLst>
            <pc:docMk/>
            <pc:sldMk cId="2239262728" sldId="304"/>
            <ac:grpSpMk id="40" creationId="{E1F4A927-AAE0-4740-BC28-D245BC893BDC}"/>
          </ac:grpSpMkLst>
        </pc:grpChg>
        <pc:grpChg chg="del">
          <ac:chgData name="Liz Heynes" userId="S::liz.heynes@esa.edu.au::e5ff50d5-f39a-42f6-9e9f-e790bcc8c38d" providerId="AD" clId="Web-{CC5A9F16-00B4-5F10-4483-3DE0D9ADBF4E}" dt="2022-05-19T00:49:28.684" v="36"/>
          <ac:grpSpMkLst>
            <pc:docMk/>
            <pc:sldMk cId="2239262728" sldId="304"/>
            <ac:grpSpMk id="43" creationId="{9BF6655C-050C-4757-91AA-32D22CC34311}"/>
          </ac:grpSpMkLst>
        </pc:grpChg>
        <pc:grpChg chg="add mod">
          <ac:chgData name="Liz Heynes" userId="S::liz.heynes@esa.edu.au::e5ff50d5-f39a-42f6-9e9f-e790bcc8c38d" providerId="AD" clId="Web-{CC5A9F16-00B4-5F10-4483-3DE0D9ADBF4E}" dt="2022-05-19T00:49:13.168" v="32" actId="1076"/>
          <ac:grpSpMkLst>
            <pc:docMk/>
            <pc:sldMk cId="2239262728" sldId="304"/>
            <ac:grpSpMk id="52" creationId="{9A3B4187-1263-A549-121C-10F486D39362}"/>
          </ac:grpSpMkLst>
        </pc:grpChg>
        <pc:grpChg chg="add mod">
          <ac:chgData name="Liz Heynes" userId="S::liz.heynes@esa.edu.au::e5ff50d5-f39a-42f6-9e9f-e790bcc8c38d" providerId="AD" clId="Web-{CC5A9F16-00B4-5F10-4483-3DE0D9ADBF4E}" dt="2022-05-19T00:50:32.202" v="46" actId="1076"/>
          <ac:grpSpMkLst>
            <pc:docMk/>
            <pc:sldMk cId="2239262728" sldId="304"/>
            <ac:grpSpMk id="63" creationId="{D4E46F8C-6CEB-FA35-33EE-BA19BE9025F2}"/>
          </ac:grpSpMkLst>
        </pc:grpChg>
        <pc:grpChg chg="add mod ord">
          <ac:chgData name="Liz Heynes" userId="S::liz.heynes@esa.edu.au::e5ff50d5-f39a-42f6-9e9f-e790bcc8c38d" providerId="AD" clId="Web-{CC5A9F16-00B4-5F10-4483-3DE0D9ADBF4E}" dt="2022-05-19T00:50:02.092" v="43"/>
          <ac:grpSpMkLst>
            <pc:docMk/>
            <pc:sldMk cId="2239262728" sldId="304"/>
            <ac:grpSpMk id="66" creationId="{47F15820-8B5F-1B54-80E1-9A34F13CA8F1}"/>
          </ac:grpSpMkLst>
        </pc:grpChg>
      </pc:sldChg>
      <pc:sldChg chg="addSp delSp modSp">
        <pc:chgData name="Liz Heynes" userId="S::liz.heynes@esa.edu.au::e5ff50d5-f39a-42f6-9e9f-e790bcc8c38d" providerId="AD" clId="Web-{CC5A9F16-00B4-5F10-4483-3DE0D9ADBF4E}" dt="2022-05-19T00:51:56.642" v="59" actId="1076"/>
        <pc:sldMkLst>
          <pc:docMk/>
          <pc:sldMk cId="466844473" sldId="305"/>
        </pc:sldMkLst>
        <pc:spChg chg="topLvl">
          <ac:chgData name="Liz Heynes" userId="S::liz.heynes@esa.edu.au::e5ff50d5-f39a-42f6-9e9f-e790bcc8c38d" providerId="AD" clId="Web-{CC5A9F16-00B4-5F10-4483-3DE0D9ADBF4E}" dt="2022-05-19T00:51:15.235" v="49"/>
          <ac:spMkLst>
            <pc:docMk/>
            <pc:sldMk cId="466844473" sldId="305"/>
            <ac:spMk id="56" creationId="{363E3C1E-1A3E-487E-A084-54CEE8C834F1}"/>
          </ac:spMkLst>
        </pc:spChg>
        <pc:spChg chg="topLvl">
          <ac:chgData name="Liz Heynes" userId="S::liz.heynes@esa.edu.au::e5ff50d5-f39a-42f6-9e9f-e790bcc8c38d" providerId="AD" clId="Web-{CC5A9F16-00B4-5F10-4483-3DE0D9ADBF4E}" dt="2022-05-19T00:51:15.235" v="49"/>
          <ac:spMkLst>
            <pc:docMk/>
            <pc:sldMk cId="466844473" sldId="305"/>
            <ac:spMk id="57" creationId="{D5029409-2188-4E22-ADC7-4E8409F3C2B1}"/>
          </ac:spMkLst>
        </pc:spChg>
        <pc:spChg chg="topLvl">
          <ac:chgData name="Liz Heynes" userId="S::liz.heynes@esa.edu.au::e5ff50d5-f39a-42f6-9e9f-e790bcc8c38d" providerId="AD" clId="Web-{CC5A9F16-00B4-5F10-4483-3DE0D9ADBF4E}" dt="2022-05-19T00:51:15.235" v="49"/>
          <ac:spMkLst>
            <pc:docMk/>
            <pc:sldMk cId="466844473" sldId="305"/>
            <ac:spMk id="58" creationId="{9BDC22F8-260E-43DC-BB0A-6099D857C3FE}"/>
          </ac:spMkLst>
        </pc:spChg>
        <pc:spChg chg="topLvl">
          <ac:chgData name="Liz Heynes" userId="S::liz.heynes@esa.edu.au::e5ff50d5-f39a-42f6-9e9f-e790bcc8c38d" providerId="AD" clId="Web-{CC5A9F16-00B4-5F10-4483-3DE0D9ADBF4E}" dt="2022-05-19T00:51:15.235" v="49"/>
          <ac:spMkLst>
            <pc:docMk/>
            <pc:sldMk cId="466844473" sldId="305"/>
            <ac:spMk id="59" creationId="{BE637902-C2A3-4043-A0C3-3B4C399203C6}"/>
          </ac:spMkLst>
        </pc:spChg>
        <pc:spChg chg="del">
          <ac:chgData name="Liz Heynes" userId="S::liz.heynes@esa.edu.au::e5ff50d5-f39a-42f6-9e9f-e790bcc8c38d" providerId="AD" clId="Web-{CC5A9F16-00B4-5F10-4483-3DE0D9ADBF4E}" dt="2022-05-19T00:51:00.765" v="48"/>
          <ac:spMkLst>
            <pc:docMk/>
            <pc:sldMk cId="466844473" sldId="305"/>
            <ac:spMk id="70" creationId="{4C848556-F16F-401D-95F9-B7ADEE2453B6}"/>
          </ac:spMkLst>
        </pc:spChg>
        <pc:spChg chg="del topLvl">
          <ac:chgData name="Liz Heynes" userId="S::liz.heynes@esa.edu.au::e5ff50d5-f39a-42f6-9e9f-e790bcc8c38d" providerId="AD" clId="Web-{CC5A9F16-00B4-5F10-4483-3DE0D9ADBF4E}" dt="2022-05-19T00:51:18.578" v="50"/>
          <ac:spMkLst>
            <pc:docMk/>
            <pc:sldMk cId="466844473" sldId="305"/>
            <ac:spMk id="71" creationId="{D8E8841B-44C4-48F3-8E53-F47AB546CE0D}"/>
          </ac:spMkLst>
        </pc:spChg>
        <pc:grpChg chg="add mod">
          <ac:chgData name="Liz Heynes" userId="S::liz.heynes@esa.edu.au::e5ff50d5-f39a-42f6-9e9f-e790bcc8c38d" providerId="AD" clId="Web-{CC5A9F16-00B4-5F10-4483-3DE0D9ADBF4E}" dt="2022-05-19T00:51:28.782" v="53" actId="1076"/>
          <ac:grpSpMkLst>
            <pc:docMk/>
            <pc:sldMk cId="466844473" sldId="305"/>
            <ac:grpSpMk id="2" creationId="{89D74ED2-D969-7DFE-AD8D-4B8C4FC49FCF}"/>
          </ac:grpSpMkLst>
        </pc:grpChg>
        <pc:grpChg chg="add mod">
          <ac:chgData name="Liz Heynes" userId="S::liz.heynes@esa.edu.au::e5ff50d5-f39a-42f6-9e9f-e790bcc8c38d" providerId="AD" clId="Web-{CC5A9F16-00B4-5F10-4483-3DE0D9ADBF4E}" dt="2022-05-19T00:51:40.454" v="56" actId="1076"/>
          <ac:grpSpMkLst>
            <pc:docMk/>
            <pc:sldMk cId="466844473" sldId="305"/>
            <ac:grpSpMk id="40" creationId="{D641EAD6-554E-3041-E5DA-A20F4743F0F8}"/>
          </ac:grpSpMkLst>
        </pc:grpChg>
        <pc:grpChg chg="add mod">
          <ac:chgData name="Liz Heynes" userId="S::liz.heynes@esa.edu.au::e5ff50d5-f39a-42f6-9e9f-e790bcc8c38d" providerId="AD" clId="Web-{CC5A9F16-00B4-5F10-4483-3DE0D9ADBF4E}" dt="2022-05-19T00:51:56.642" v="59" actId="1076"/>
          <ac:grpSpMkLst>
            <pc:docMk/>
            <pc:sldMk cId="466844473" sldId="305"/>
            <ac:grpSpMk id="43" creationId="{DE02C705-E66E-69CB-66D6-A26F6F691828}"/>
          </ac:grpSpMkLst>
        </pc:grpChg>
        <pc:grpChg chg="del">
          <ac:chgData name="Liz Heynes" userId="S::liz.heynes@esa.edu.au::e5ff50d5-f39a-42f6-9e9f-e790bcc8c38d" providerId="AD" clId="Web-{CC5A9F16-00B4-5F10-4483-3DE0D9ADBF4E}" dt="2022-05-19T00:51:15.235" v="49"/>
          <ac:grpSpMkLst>
            <pc:docMk/>
            <pc:sldMk cId="466844473" sldId="305"/>
            <ac:grpSpMk id="55" creationId="{EC91A49E-A5A6-4387-81AE-BCFCF8943F1B}"/>
          </ac:grpSpMkLst>
        </pc:grpChg>
        <pc:grpChg chg="del">
          <ac:chgData name="Liz Heynes" userId="S::liz.heynes@esa.edu.au::e5ff50d5-f39a-42f6-9e9f-e790bcc8c38d" providerId="AD" clId="Web-{CC5A9F16-00B4-5F10-4483-3DE0D9ADBF4E}" dt="2022-05-19T00:51:00.765" v="48"/>
          <ac:grpSpMkLst>
            <pc:docMk/>
            <pc:sldMk cId="466844473" sldId="305"/>
            <ac:grpSpMk id="60" creationId="{9132FCC4-44E8-4894-9E99-0847FEE9F510}"/>
          </ac:grpSpMkLst>
        </pc:grpChg>
        <pc:grpChg chg="del topLvl">
          <ac:chgData name="Liz Heynes" userId="S::liz.heynes@esa.edu.au::e5ff50d5-f39a-42f6-9e9f-e790bcc8c38d" providerId="AD" clId="Web-{CC5A9F16-00B4-5F10-4483-3DE0D9ADBF4E}" dt="2022-05-19T00:51:32.032" v="55"/>
          <ac:grpSpMkLst>
            <pc:docMk/>
            <pc:sldMk cId="466844473" sldId="305"/>
            <ac:grpSpMk id="61" creationId="{56A835A9-935E-4727-9C65-558964E93CE8}"/>
          </ac:grpSpMkLst>
        </pc:grpChg>
        <pc:grpChg chg="topLvl">
          <ac:chgData name="Liz Heynes" userId="S::liz.heynes@esa.edu.au::e5ff50d5-f39a-42f6-9e9f-e790bcc8c38d" providerId="AD" clId="Web-{CC5A9F16-00B4-5F10-4483-3DE0D9ADBF4E}" dt="2022-05-19T00:51:15.235" v="49"/>
          <ac:grpSpMkLst>
            <pc:docMk/>
            <pc:sldMk cId="466844473" sldId="305"/>
            <ac:grpSpMk id="62" creationId="{DC9E80E9-57CC-49CE-AF32-CAFB8F1240D4}"/>
          </ac:grpSpMkLst>
        </pc:grpChg>
        <pc:grpChg chg="del topLvl">
          <ac:chgData name="Liz Heynes" userId="S::liz.heynes@esa.edu.au::e5ff50d5-f39a-42f6-9e9f-e790bcc8c38d" providerId="AD" clId="Web-{CC5A9F16-00B4-5F10-4483-3DE0D9ADBF4E}" dt="2022-05-19T00:51:50.236" v="57"/>
          <ac:grpSpMkLst>
            <pc:docMk/>
            <pc:sldMk cId="466844473" sldId="305"/>
            <ac:grpSpMk id="63" creationId="{8E777B95-0FF6-4F7E-B1EA-EDDBC6E37483}"/>
          </ac:grpSpMkLst>
        </pc:grpChg>
      </pc:sldChg>
      <pc:sldChg chg="addSp delSp modSp">
        <pc:chgData name="Liz Heynes" userId="S::liz.heynes@esa.edu.au::e5ff50d5-f39a-42f6-9e9f-e790bcc8c38d" providerId="AD" clId="Web-{CC5A9F16-00B4-5F10-4483-3DE0D9ADBF4E}" dt="2022-05-19T00:37:31.333" v="26" actId="1076"/>
        <pc:sldMkLst>
          <pc:docMk/>
          <pc:sldMk cId="3626763532" sldId="315"/>
        </pc:sldMkLst>
        <pc:spChg chg="mod topLvl">
          <ac:chgData name="Liz Heynes" userId="S::liz.heynes@esa.edu.au::e5ff50d5-f39a-42f6-9e9f-e790bcc8c38d" providerId="AD" clId="Web-{CC5A9F16-00B4-5F10-4483-3DE0D9ADBF4E}" dt="2022-05-19T00:34:15.389" v="2" actId="1076"/>
          <ac:spMkLst>
            <pc:docMk/>
            <pc:sldMk cId="3626763532" sldId="315"/>
            <ac:spMk id="57" creationId="{22BF1994-B38F-4C36-9A6E-7F95CE36696B}"/>
          </ac:spMkLst>
        </pc:spChg>
        <pc:spChg chg="mod topLvl">
          <ac:chgData name="Liz Heynes" userId="S::liz.heynes@esa.edu.au::e5ff50d5-f39a-42f6-9e9f-e790bcc8c38d" providerId="AD" clId="Web-{CC5A9F16-00B4-5F10-4483-3DE0D9ADBF4E}" dt="2022-05-19T00:34:24.718" v="4" actId="1076"/>
          <ac:spMkLst>
            <pc:docMk/>
            <pc:sldMk cId="3626763532" sldId="315"/>
            <ac:spMk id="58" creationId="{0C257F9A-EB59-4904-A5F2-1107854CB062}"/>
          </ac:spMkLst>
        </pc:spChg>
        <pc:spChg chg="del topLvl">
          <ac:chgData name="Liz Heynes" userId="S::liz.heynes@esa.edu.au::e5ff50d5-f39a-42f6-9e9f-e790bcc8c38d" providerId="AD" clId="Web-{CC5A9F16-00B4-5F10-4483-3DE0D9ADBF4E}" dt="2022-05-19T00:34:43.359" v="7"/>
          <ac:spMkLst>
            <pc:docMk/>
            <pc:sldMk cId="3626763532" sldId="315"/>
            <ac:spMk id="60" creationId="{BCCBD5AE-02D9-4BAF-AA15-8365CEAFF622}"/>
          </ac:spMkLst>
        </pc:spChg>
        <pc:spChg chg="del topLvl">
          <ac:chgData name="Liz Heynes" userId="S::liz.heynes@esa.edu.au::e5ff50d5-f39a-42f6-9e9f-e790bcc8c38d" providerId="AD" clId="Web-{CC5A9F16-00B4-5F10-4483-3DE0D9ADBF4E}" dt="2022-05-19T00:34:42.375" v="6"/>
          <ac:spMkLst>
            <pc:docMk/>
            <pc:sldMk cId="3626763532" sldId="315"/>
            <ac:spMk id="61" creationId="{8AD88B0D-93E0-4B47-B3C0-C029093F9546}"/>
          </ac:spMkLst>
        </pc:spChg>
        <pc:spChg chg="del topLvl">
          <ac:chgData name="Liz Heynes" userId="S::liz.heynes@esa.edu.au::e5ff50d5-f39a-42f6-9e9f-e790bcc8c38d" providerId="AD" clId="Web-{CC5A9F16-00B4-5F10-4483-3DE0D9ADBF4E}" dt="2022-05-19T00:35:57.533" v="17"/>
          <ac:spMkLst>
            <pc:docMk/>
            <pc:sldMk cId="3626763532" sldId="315"/>
            <ac:spMk id="63" creationId="{D0B98388-0E9B-413C-B284-E22BED01F44A}"/>
          </ac:spMkLst>
        </pc:spChg>
        <pc:spChg chg="del topLvl">
          <ac:chgData name="Liz Heynes" userId="S::liz.heynes@esa.edu.au::e5ff50d5-f39a-42f6-9e9f-e790bcc8c38d" providerId="AD" clId="Web-{CC5A9F16-00B4-5F10-4483-3DE0D9ADBF4E}" dt="2022-05-19T00:35:56.455" v="16"/>
          <ac:spMkLst>
            <pc:docMk/>
            <pc:sldMk cId="3626763532" sldId="315"/>
            <ac:spMk id="64" creationId="{0BB48948-6752-4CA8-A61F-87BC65B8207C}"/>
          </ac:spMkLst>
        </pc:spChg>
        <pc:spChg chg="mod">
          <ac:chgData name="Liz Heynes" userId="S::liz.heynes@esa.edu.au::e5ff50d5-f39a-42f6-9e9f-e790bcc8c38d" providerId="AD" clId="Web-{CC5A9F16-00B4-5F10-4483-3DE0D9ADBF4E}" dt="2022-05-19T00:35:20.469" v="13" actId="1076"/>
          <ac:spMkLst>
            <pc:docMk/>
            <pc:sldMk cId="3626763532" sldId="315"/>
            <ac:spMk id="70" creationId="{0F711819-6602-186A-27D9-6EEE06CD5297}"/>
          </ac:spMkLst>
        </pc:spChg>
        <pc:grpChg chg="add">
          <ac:chgData name="Liz Heynes" userId="S::liz.heynes@esa.edu.au::e5ff50d5-f39a-42f6-9e9f-e790bcc8c38d" providerId="AD" clId="Web-{CC5A9F16-00B4-5F10-4483-3DE0D9ADBF4E}" dt="2022-05-19T00:34:39.030" v="5"/>
          <ac:grpSpMkLst>
            <pc:docMk/>
            <pc:sldMk cId="3626763532" sldId="315"/>
            <ac:grpSpMk id="2" creationId="{95C68AA1-161F-C6D9-E117-4C82C62EF793}"/>
          </ac:grpSpMkLst>
        </pc:grpChg>
        <pc:grpChg chg="del">
          <ac:chgData name="Liz Heynes" userId="S::liz.heynes@esa.edu.au::e5ff50d5-f39a-42f6-9e9f-e790bcc8c38d" providerId="AD" clId="Web-{CC5A9F16-00B4-5F10-4483-3DE0D9ADBF4E}" dt="2022-05-19T00:34:01.154" v="0"/>
          <ac:grpSpMkLst>
            <pc:docMk/>
            <pc:sldMk cId="3626763532" sldId="315"/>
            <ac:grpSpMk id="56" creationId="{5E313C9B-DDD5-45F9-9FE0-1F111229D097}"/>
          </ac:grpSpMkLst>
        </pc:grpChg>
        <pc:grpChg chg="del">
          <ac:chgData name="Liz Heynes" userId="S::liz.heynes@esa.edu.au::e5ff50d5-f39a-42f6-9e9f-e790bcc8c38d" providerId="AD" clId="Web-{CC5A9F16-00B4-5F10-4483-3DE0D9ADBF4E}" dt="2022-05-19T00:34:42.375" v="6"/>
          <ac:grpSpMkLst>
            <pc:docMk/>
            <pc:sldMk cId="3626763532" sldId="315"/>
            <ac:grpSpMk id="59" creationId="{24503962-9298-4F2C-B73E-3930A7581EC5}"/>
          </ac:grpSpMkLst>
        </pc:grpChg>
        <pc:grpChg chg="del">
          <ac:chgData name="Liz Heynes" userId="S::liz.heynes@esa.edu.au::e5ff50d5-f39a-42f6-9e9f-e790bcc8c38d" providerId="AD" clId="Web-{CC5A9F16-00B4-5F10-4483-3DE0D9ADBF4E}" dt="2022-05-19T00:35:56.455" v="16"/>
          <ac:grpSpMkLst>
            <pc:docMk/>
            <pc:sldMk cId="3626763532" sldId="315"/>
            <ac:grpSpMk id="62" creationId="{FDB1396B-8614-4BFD-AC89-57EC1689C5DE}"/>
          </ac:grpSpMkLst>
        </pc:grpChg>
        <pc:grpChg chg="del">
          <ac:chgData name="Liz Heynes" userId="S::liz.heynes@esa.edu.au::e5ff50d5-f39a-42f6-9e9f-e790bcc8c38d" providerId="AD" clId="Web-{CC5A9F16-00B4-5F10-4483-3DE0D9ADBF4E}" dt="2022-05-19T00:36:07.986" v="20"/>
          <ac:grpSpMkLst>
            <pc:docMk/>
            <pc:sldMk cId="3626763532" sldId="315"/>
            <ac:grpSpMk id="65" creationId="{47D981BA-F4C9-48A5-8FA6-A42C647C2E79}"/>
          </ac:grpSpMkLst>
        </pc:grpChg>
        <pc:grpChg chg="add mod">
          <ac:chgData name="Liz Heynes" userId="S::liz.heynes@esa.edu.au::e5ff50d5-f39a-42f6-9e9f-e790bcc8c38d" providerId="AD" clId="Web-{CC5A9F16-00B4-5F10-4483-3DE0D9ADBF4E}" dt="2022-05-19T00:35:24.610" v="15" actId="1076"/>
          <ac:grpSpMkLst>
            <pc:docMk/>
            <pc:sldMk cId="3626763532" sldId="315"/>
            <ac:grpSpMk id="68" creationId="{1C57EE01-9626-F050-DF1B-005AFF1AF1E2}"/>
          </ac:grpSpMkLst>
        </pc:grpChg>
        <pc:grpChg chg="add mod">
          <ac:chgData name="Liz Heynes" userId="S::liz.heynes@esa.edu.au::e5ff50d5-f39a-42f6-9e9f-e790bcc8c38d" providerId="AD" clId="Web-{CC5A9F16-00B4-5F10-4483-3DE0D9ADBF4E}" dt="2022-05-19T00:36:04.096" v="19" actId="1076"/>
          <ac:grpSpMkLst>
            <pc:docMk/>
            <pc:sldMk cId="3626763532" sldId="315"/>
            <ac:grpSpMk id="71" creationId="{55F33CD0-B6C1-CF5D-519B-3C9FBBFA94E0}"/>
          </ac:grpSpMkLst>
        </pc:grpChg>
        <pc:grpChg chg="add mod">
          <ac:chgData name="Liz Heynes" userId="S::liz.heynes@esa.edu.au::e5ff50d5-f39a-42f6-9e9f-e790bcc8c38d" providerId="AD" clId="Web-{CC5A9F16-00B4-5F10-4483-3DE0D9ADBF4E}" dt="2022-05-19T00:37:31.333" v="26" actId="1076"/>
          <ac:grpSpMkLst>
            <pc:docMk/>
            <pc:sldMk cId="3626763532" sldId="315"/>
            <ac:grpSpMk id="75" creationId="{E9FFA649-EBB6-2F6C-C518-65CD32064E7C}"/>
          </ac:grpSpMkLst>
        </pc:grpChg>
      </pc:sldChg>
    </pc:docChg>
  </pc:docChgLst>
  <pc:docChgLst>
    <pc:chgData name="Elaine Stanley" userId="S::elaine.stanley@esa.edu.au::9dfc5ab9-b876-4d2e-b928-2720deac3464" providerId="AD" clId="Web-{71196124-379B-1E93-F9FD-B34554DF60EB}"/>
    <pc:docChg chg="">
      <pc:chgData name="Elaine Stanley" userId="S::elaine.stanley@esa.edu.au::9dfc5ab9-b876-4d2e-b928-2720deac3464" providerId="AD" clId="Web-{71196124-379B-1E93-F9FD-B34554DF60EB}" dt="2023-04-04T07:05:28.174" v="0"/>
      <pc:docMkLst>
        <pc:docMk/>
      </pc:docMkLst>
      <pc:sldChg chg="modCm">
        <pc:chgData name="Elaine Stanley" userId="S::elaine.stanley@esa.edu.au::9dfc5ab9-b876-4d2e-b928-2720deac3464" providerId="AD" clId="Web-{71196124-379B-1E93-F9FD-B34554DF60EB}" dt="2023-04-04T07:05:28.174" v="0"/>
        <pc:sldMkLst>
          <pc:docMk/>
          <pc:sldMk cId="3626763532" sldId="315"/>
        </pc:sldMkLst>
        <pc:extLst>
          <p:ext xmlns:p="http://schemas.openxmlformats.org/presentationml/2006/main" uri="{D6D511B9-2390-475A-947B-AFAB55BFBCF1}">
            <pc226:cmChg xmlns:pc226="http://schemas.microsoft.com/office/powerpoint/2022/06/main/command" chg="">
              <pc226:chgData name="Elaine Stanley" userId="S::elaine.stanley@esa.edu.au::9dfc5ab9-b876-4d2e-b928-2720deac3464" providerId="AD" clId="Web-{71196124-379B-1E93-F9FD-B34554DF60EB}" dt="2023-04-04T07:05:28.174" v="0"/>
              <pc2:cmMkLst xmlns:pc2="http://schemas.microsoft.com/office/powerpoint/2019/9/main/command">
                <pc:docMk/>
                <pc:sldMk cId="3626763532" sldId="315"/>
                <pc2:cmMk id="{07638983-5C08-4223-AE28-F12E695A0A84}"/>
              </pc2:cmMkLst>
              <pc226:cmRplyChg chg="add">
                <pc226:chgData name="Elaine Stanley" userId="S::elaine.stanley@esa.edu.au::9dfc5ab9-b876-4d2e-b928-2720deac3464" providerId="AD" clId="Web-{71196124-379B-1E93-F9FD-B34554DF60EB}" dt="2023-04-04T07:05:28.174" v="0"/>
                <pc2:cmRplyMkLst xmlns:pc2="http://schemas.microsoft.com/office/powerpoint/2019/9/main/command">
                  <pc:docMk/>
                  <pc:sldMk cId="3626763532" sldId="315"/>
                  <pc2:cmMk id="{07638983-5C08-4223-AE28-F12E695A0A84}"/>
                  <pc2:cmRplyMk id="{E8CF0CEE-173C-4068-8835-A33C3FAA1F9F}"/>
                </pc2:cmRplyMkLst>
              </pc226:cmRplyChg>
            </pc226:cmChg>
          </p:ext>
        </pc:extLst>
      </pc:sldChg>
    </pc:docChg>
  </pc:docChgLst>
  <pc:docChgLst>
    <pc:chgData name="Liz Heynes" userId="e5ff50d5-f39a-42f6-9e9f-e790bcc8c38d" providerId="ADAL" clId="{ADE16740-D819-4477-A54C-8E0B85E7CE89}"/>
    <pc:docChg chg="modSld">
      <pc:chgData name="Liz Heynes" userId="e5ff50d5-f39a-42f6-9e9f-e790bcc8c38d" providerId="ADAL" clId="{ADE16740-D819-4477-A54C-8E0B85E7CE89}" dt="2023-05-04T04:26:58.526" v="3"/>
      <pc:docMkLst>
        <pc:docMk/>
      </pc:docMkLst>
      <pc:sldChg chg="modSp mod delCm">
        <pc:chgData name="Liz Heynes" userId="e5ff50d5-f39a-42f6-9e9f-e790bcc8c38d" providerId="ADAL" clId="{ADE16740-D819-4477-A54C-8E0B85E7CE89}" dt="2023-05-04T04:26:58.526" v="3"/>
        <pc:sldMkLst>
          <pc:docMk/>
          <pc:sldMk cId="3465471192" sldId="324"/>
        </pc:sldMkLst>
        <pc:spChg chg="mod">
          <ac:chgData name="Liz Heynes" userId="e5ff50d5-f39a-42f6-9e9f-e790bcc8c38d" providerId="ADAL" clId="{ADE16740-D819-4477-A54C-8E0B85E7CE89}" dt="2023-05-04T04:26:45.713" v="2" actId="115"/>
          <ac:spMkLst>
            <pc:docMk/>
            <pc:sldMk cId="3465471192" sldId="324"/>
            <ac:spMk id="2" creationId="{2D946BB4-A81C-52F8-D421-5AC066D47E97}"/>
          </ac:spMkLst>
        </pc:spChg>
        <pc:extLst>
          <p:ext xmlns:p="http://schemas.openxmlformats.org/presentationml/2006/main" uri="{D6D511B9-2390-475A-947B-AFAB55BFBCF1}">
            <pc226:cmChg xmlns:pc226="http://schemas.microsoft.com/office/powerpoint/2022/06/main/command" chg="del">
              <pc226:chgData name="Liz Heynes" userId="e5ff50d5-f39a-42f6-9e9f-e790bcc8c38d" providerId="ADAL" clId="{ADE16740-D819-4477-A54C-8E0B85E7CE89}" dt="2023-05-04T04:26:58.526" v="3"/>
              <pc2:cmMkLst xmlns:pc2="http://schemas.microsoft.com/office/powerpoint/2019/9/main/command">
                <pc:docMk/>
                <pc:sldMk cId="3465471192" sldId="324"/>
                <pc2:cmMk id="{DCB36D20-69F0-4045-A5E0-7F7A213D919F}"/>
              </pc2:cmMkLst>
            </pc226:cmChg>
            <pc226:cmChg xmlns:pc226="http://schemas.microsoft.com/office/powerpoint/2022/06/main/command" chg="del">
              <pc226:chgData name="Liz Heynes" userId="e5ff50d5-f39a-42f6-9e9f-e790bcc8c38d" providerId="ADAL" clId="{ADE16740-D819-4477-A54C-8E0B85E7CE89}" dt="2023-05-04T04:26:04.773" v="0"/>
              <pc2:cmMkLst xmlns:pc2="http://schemas.microsoft.com/office/powerpoint/2019/9/main/command">
                <pc:docMk/>
                <pc:sldMk cId="3465471192" sldId="324"/>
                <pc2:cmMk id="{9C4DC252-0FDA-4ABC-9FFB-2565E639A84E}"/>
              </pc2:cmMkLst>
            </pc226:cmChg>
          </p:ext>
        </pc:extLst>
      </pc:sldChg>
    </pc:docChg>
  </pc:docChgLst>
  <pc:docChgLst>
    <pc:chgData name="Liz Heynes" userId="S::liz.heynes@esa.edu.au::e5ff50d5-f39a-42f6-9e9f-e790bcc8c38d" providerId="AD" clId="Web-{440878B5-031C-E348-AE42-3FECAA14E531}"/>
    <pc:docChg chg="modSld">
      <pc:chgData name="Liz Heynes" userId="S::liz.heynes@esa.edu.au::e5ff50d5-f39a-42f6-9e9f-e790bcc8c38d" providerId="AD" clId="Web-{440878B5-031C-E348-AE42-3FECAA14E531}" dt="2022-04-28T03:49:52.496" v="37"/>
      <pc:docMkLst>
        <pc:docMk/>
      </pc:docMkLst>
      <pc:sldChg chg="modSp">
        <pc:chgData name="Liz Heynes" userId="S::liz.heynes@esa.edu.au::e5ff50d5-f39a-42f6-9e9f-e790bcc8c38d" providerId="AD" clId="Web-{440878B5-031C-E348-AE42-3FECAA14E531}" dt="2022-04-28T03:45:17.865" v="8" actId="20577"/>
        <pc:sldMkLst>
          <pc:docMk/>
          <pc:sldMk cId="2239262728" sldId="304"/>
        </pc:sldMkLst>
        <pc:spChg chg="mod">
          <ac:chgData name="Liz Heynes" userId="S::liz.heynes@esa.edu.au::e5ff50d5-f39a-42f6-9e9f-e790bcc8c38d" providerId="AD" clId="Web-{440878B5-031C-E348-AE42-3FECAA14E531}" dt="2022-04-28T03:45:01.600" v="1"/>
          <ac:spMkLst>
            <pc:docMk/>
            <pc:sldMk cId="2239262728" sldId="304"/>
            <ac:spMk id="28" creationId="{252617D6-098D-425A-94C6-ADF00930A60D}"/>
          </ac:spMkLst>
        </pc:spChg>
        <pc:spChg chg="mod">
          <ac:chgData name="Liz Heynes" userId="S::liz.heynes@esa.edu.au::e5ff50d5-f39a-42f6-9e9f-e790bcc8c38d" providerId="AD" clId="Web-{440878B5-031C-E348-AE42-3FECAA14E531}" dt="2022-04-28T03:45:04.381" v="2"/>
          <ac:spMkLst>
            <pc:docMk/>
            <pc:sldMk cId="2239262728" sldId="304"/>
            <ac:spMk id="29" creationId="{93AF8270-58D7-4E00-A787-90DD3B074671}"/>
          </ac:spMkLst>
        </pc:spChg>
        <pc:spChg chg="mod">
          <ac:chgData name="Liz Heynes" userId="S::liz.heynes@esa.edu.au::e5ff50d5-f39a-42f6-9e9f-e790bcc8c38d" providerId="AD" clId="Web-{440878B5-031C-E348-AE42-3FECAA14E531}" dt="2022-04-28T03:45:06.709" v="3"/>
          <ac:spMkLst>
            <pc:docMk/>
            <pc:sldMk cId="2239262728" sldId="304"/>
            <ac:spMk id="45" creationId="{61C690F1-E6E5-4268-9A28-B753B1F12446}"/>
          </ac:spMkLst>
        </pc:spChg>
        <pc:spChg chg="mod">
          <ac:chgData name="Liz Heynes" userId="S::liz.heynes@esa.edu.au::e5ff50d5-f39a-42f6-9e9f-e790bcc8c38d" providerId="AD" clId="Web-{440878B5-031C-E348-AE42-3FECAA14E531}" dt="2022-04-28T03:45:09.162" v="4"/>
          <ac:spMkLst>
            <pc:docMk/>
            <pc:sldMk cId="2239262728" sldId="304"/>
            <ac:spMk id="53" creationId="{24765A51-ACA4-4C44-8DCB-F88D6EDA097C}"/>
          </ac:spMkLst>
        </pc:spChg>
        <pc:spChg chg="mod">
          <ac:chgData name="Liz Heynes" userId="S::liz.heynes@esa.edu.au::e5ff50d5-f39a-42f6-9e9f-e790bcc8c38d" providerId="AD" clId="Web-{440878B5-031C-E348-AE42-3FECAA14E531}" dt="2022-04-28T03:45:11.568" v="5"/>
          <ac:spMkLst>
            <pc:docMk/>
            <pc:sldMk cId="2239262728" sldId="304"/>
            <ac:spMk id="54" creationId="{976BCF90-C7B3-437A-B8AA-7BD6A62BE75D}"/>
          </ac:spMkLst>
        </pc:spChg>
        <pc:spChg chg="mod">
          <ac:chgData name="Liz Heynes" userId="S::liz.heynes@esa.edu.au::e5ff50d5-f39a-42f6-9e9f-e790bcc8c38d" providerId="AD" clId="Web-{440878B5-031C-E348-AE42-3FECAA14E531}" dt="2022-04-28T03:45:14.287" v="6"/>
          <ac:spMkLst>
            <pc:docMk/>
            <pc:sldMk cId="2239262728" sldId="304"/>
            <ac:spMk id="55" creationId="{A035FEA1-9A7A-4F46-9963-D610FC73432A}"/>
          </ac:spMkLst>
        </pc:spChg>
        <pc:spChg chg="mod">
          <ac:chgData name="Liz Heynes" userId="S::liz.heynes@esa.edu.au::e5ff50d5-f39a-42f6-9e9f-e790bcc8c38d" providerId="AD" clId="Web-{440878B5-031C-E348-AE42-3FECAA14E531}" dt="2022-04-28T03:45:17.865" v="8" actId="20577"/>
          <ac:spMkLst>
            <pc:docMk/>
            <pc:sldMk cId="2239262728" sldId="304"/>
            <ac:spMk id="56" creationId="{D4B9DDEA-775C-413D-B345-BF8B796195D5}"/>
          </ac:spMkLst>
        </pc:spChg>
        <pc:spChg chg="mod">
          <ac:chgData name="Liz Heynes" userId="S::liz.heynes@esa.edu.au::e5ff50d5-f39a-42f6-9e9f-e790bcc8c38d" providerId="AD" clId="Web-{440878B5-031C-E348-AE42-3FECAA14E531}" dt="2022-04-28T03:44:58.428" v="0"/>
          <ac:spMkLst>
            <pc:docMk/>
            <pc:sldMk cId="2239262728" sldId="304"/>
            <ac:spMk id="88" creationId="{8FF8FD4A-8245-47CE-90AE-7D7E53F31293}"/>
          </ac:spMkLst>
        </pc:spChg>
      </pc:sldChg>
      <pc:sldChg chg="modSp">
        <pc:chgData name="Liz Heynes" userId="S::liz.heynes@esa.edu.au::e5ff50d5-f39a-42f6-9e9f-e790bcc8c38d" providerId="AD" clId="Web-{440878B5-031C-E348-AE42-3FECAA14E531}" dt="2022-04-28T03:46:16.695" v="21" actId="20577"/>
        <pc:sldMkLst>
          <pc:docMk/>
          <pc:sldMk cId="466844473" sldId="305"/>
        </pc:sldMkLst>
        <pc:spChg chg="mod">
          <ac:chgData name="Liz Heynes" userId="S::liz.heynes@esa.edu.au::e5ff50d5-f39a-42f6-9e9f-e790bcc8c38d" providerId="AD" clId="Web-{440878B5-031C-E348-AE42-3FECAA14E531}" dt="2022-04-28T03:45:46.194" v="12"/>
          <ac:spMkLst>
            <pc:docMk/>
            <pc:sldMk cId="466844473" sldId="305"/>
            <ac:spMk id="56" creationId="{363E3C1E-1A3E-487E-A084-54CEE8C834F1}"/>
          </ac:spMkLst>
        </pc:spChg>
        <pc:spChg chg="mod">
          <ac:chgData name="Liz Heynes" userId="S::liz.heynes@esa.edu.au::e5ff50d5-f39a-42f6-9e9f-e790bcc8c38d" providerId="AD" clId="Web-{440878B5-031C-E348-AE42-3FECAA14E531}" dt="2022-04-28T03:46:00.554" v="15"/>
          <ac:spMkLst>
            <pc:docMk/>
            <pc:sldMk cId="466844473" sldId="305"/>
            <ac:spMk id="57" creationId="{D5029409-2188-4E22-ADC7-4E8409F3C2B1}"/>
          </ac:spMkLst>
        </pc:spChg>
        <pc:spChg chg="mod">
          <ac:chgData name="Liz Heynes" userId="S::liz.heynes@esa.edu.au::e5ff50d5-f39a-42f6-9e9f-e790bcc8c38d" providerId="AD" clId="Web-{440878B5-031C-E348-AE42-3FECAA14E531}" dt="2022-04-28T03:46:04.273" v="16"/>
          <ac:spMkLst>
            <pc:docMk/>
            <pc:sldMk cId="466844473" sldId="305"/>
            <ac:spMk id="58" creationId="{9BDC22F8-260E-43DC-BB0A-6099D857C3FE}"/>
          </ac:spMkLst>
        </pc:spChg>
        <pc:spChg chg="mod">
          <ac:chgData name="Liz Heynes" userId="S::liz.heynes@esa.edu.au::e5ff50d5-f39a-42f6-9e9f-e790bcc8c38d" providerId="AD" clId="Web-{440878B5-031C-E348-AE42-3FECAA14E531}" dt="2022-04-28T03:45:26.928" v="9"/>
          <ac:spMkLst>
            <pc:docMk/>
            <pc:sldMk cId="466844473" sldId="305"/>
            <ac:spMk id="59" creationId="{BE637902-C2A3-4043-A0C3-3B4C399203C6}"/>
          </ac:spMkLst>
        </pc:spChg>
        <pc:spChg chg="mod">
          <ac:chgData name="Liz Heynes" userId="S::liz.heynes@esa.edu.au::e5ff50d5-f39a-42f6-9e9f-e790bcc8c38d" providerId="AD" clId="Web-{440878B5-031C-E348-AE42-3FECAA14E531}" dt="2022-04-28T03:46:07.007" v="17"/>
          <ac:spMkLst>
            <pc:docMk/>
            <pc:sldMk cId="466844473" sldId="305"/>
            <ac:spMk id="73" creationId="{4C9634FE-AB10-4025-A06B-E9BB41C4952D}"/>
          </ac:spMkLst>
        </pc:spChg>
        <pc:spChg chg="mod">
          <ac:chgData name="Liz Heynes" userId="S::liz.heynes@esa.edu.au::e5ff50d5-f39a-42f6-9e9f-e790bcc8c38d" providerId="AD" clId="Web-{440878B5-031C-E348-AE42-3FECAA14E531}" dt="2022-04-28T03:46:09.976" v="18"/>
          <ac:spMkLst>
            <pc:docMk/>
            <pc:sldMk cId="466844473" sldId="305"/>
            <ac:spMk id="74" creationId="{62A1D019-49AA-4E1A-A596-8440403FDC99}"/>
          </ac:spMkLst>
        </pc:spChg>
        <pc:spChg chg="mod">
          <ac:chgData name="Liz Heynes" userId="S::liz.heynes@esa.edu.au::e5ff50d5-f39a-42f6-9e9f-e790bcc8c38d" providerId="AD" clId="Web-{440878B5-031C-E348-AE42-3FECAA14E531}" dt="2022-04-28T03:46:12.195" v="19"/>
          <ac:spMkLst>
            <pc:docMk/>
            <pc:sldMk cId="466844473" sldId="305"/>
            <ac:spMk id="75" creationId="{BF0E2230-5DBA-43A6-A7A5-C2DFF51ECC9D}"/>
          </ac:spMkLst>
        </pc:spChg>
        <pc:spChg chg="mod">
          <ac:chgData name="Liz Heynes" userId="S::liz.heynes@esa.edu.au::e5ff50d5-f39a-42f6-9e9f-e790bcc8c38d" providerId="AD" clId="Web-{440878B5-031C-E348-AE42-3FECAA14E531}" dt="2022-04-28T03:46:16.695" v="21" actId="20577"/>
          <ac:spMkLst>
            <pc:docMk/>
            <pc:sldMk cId="466844473" sldId="305"/>
            <ac:spMk id="76" creationId="{386BE7D9-A9C1-4C19-A79E-E09DF6239EFE}"/>
          </ac:spMkLst>
        </pc:spChg>
      </pc:sldChg>
      <pc:sldChg chg="modSp">
        <pc:chgData name="Liz Heynes" userId="S::liz.heynes@esa.edu.au::e5ff50d5-f39a-42f6-9e9f-e790bcc8c38d" providerId="AD" clId="Web-{440878B5-031C-E348-AE42-3FECAA14E531}" dt="2022-04-28T03:49:52.496" v="37"/>
        <pc:sldMkLst>
          <pc:docMk/>
          <pc:sldMk cId="968157329" sldId="307"/>
        </pc:sldMkLst>
        <pc:spChg chg="mod">
          <ac:chgData name="Liz Heynes" userId="S::liz.heynes@esa.edu.au::e5ff50d5-f39a-42f6-9e9f-e790bcc8c38d" providerId="AD" clId="Web-{440878B5-031C-E348-AE42-3FECAA14E531}" dt="2022-04-28T03:48:32.150" v="24"/>
          <ac:spMkLst>
            <pc:docMk/>
            <pc:sldMk cId="968157329" sldId="307"/>
            <ac:spMk id="10" creationId="{586271BA-8587-4924-8B04-339CB3BB2C3B}"/>
          </ac:spMkLst>
        </pc:spChg>
        <pc:spChg chg="mod">
          <ac:chgData name="Liz Heynes" userId="S::liz.heynes@esa.edu.au::e5ff50d5-f39a-42f6-9e9f-e790bcc8c38d" providerId="AD" clId="Web-{440878B5-031C-E348-AE42-3FECAA14E531}" dt="2022-04-28T03:49:01.917" v="29"/>
          <ac:spMkLst>
            <pc:docMk/>
            <pc:sldMk cId="968157329" sldId="307"/>
            <ac:spMk id="23" creationId="{207B8C3C-356B-4626-9546-F40EBA9055B1}"/>
          </ac:spMkLst>
        </pc:spChg>
        <pc:spChg chg="mod">
          <ac:chgData name="Liz Heynes" userId="S::liz.heynes@esa.edu.au::e5ff50d5-f39a-42f6-9e9f-e790bcc8c38d" providerId="AD" clId="Web-{440878B5-031C-E348-AE42-3FECAA14E531}" dt="2022-04-28T03:49:31.308" v="33"/>
          <ac:spMkLst>
            <pc:docMk/>
            <pc:sldMk cId="968157329" sldId="307"/>
            <ac:spMk id="24" creationId="{4BA201EC-680E-4FB4-B04D-E9894B7CA538}"/>
          </ac:spMkLst>
        </pc:spChg>
        <pc:spChg chg="mod">
          <ac:chgData name="Liz Heynes" userId="S::liz.heynes@esa.edu.au::e5ff50d5-f39a-42f6-9e9f-e790bcc8c38d" providerId="AD" clId="Web-{440878B5-031C-E348-AE42-3FECAA14E531}" dt="2022-04-28T03:49:52.496" v="37"/>
          <ac:spMkLst>
            <pc:docMk/>
            <pc:sldMk cId="968157329" sldId="307"/>
            <ac:spMk id="25" creationId="{7E9BE22A-5C11-464D-9C44-32A36010C54F}"/>
          </ac:spMkLst>
        </pc:spChg>
      </pc:sldChg>
    </pc:docChg>
  </pc:docChgLst>
  <pc:docChgLst>
    <pc:chgData name="Elaine Stanley" userId="S::elaine.stanley@esa.edu.au::9dfc5ab9-b876-4d2e-b928-2720deac3464" providerId="AD" clId="Web-{2E951CBD-4F1D-0684-C896-35D2D9072AD1}"/>
    <pc:docChg chg="modSld">
      <pc:chgData name="Elaine Stanley" userId="S::elaine.stanley@esa.edu.au::9dfc5ab9-b876-4d2e-b928-2720deac3464" providerId="AD" clId="Web-{2E951CBD-4F1D-0684-C896-35D2D9072AD1}" dt="2022-04-28T02:45:51.273" v="181" actId="14100"/>
      <pc:docMkLst>
        <pc:docMk/>
      </pc:docMkLst>
      <pc:sldChg chg="delAnim">
        <pc:chgData name="Elaine Stanley" userId="S::elaine.stanley@esa.edu.au::9dfc5ab9-b876-4d2e-b928-2720deac3464" providerId="AD" clId="Web-{2E951CBD-4F1D-0684-C896-35D2D9072AD1}" dt="2022-04-28T02:41:41.298" v="172"/>
        <pc:sldMkLst>
          <pc:docMk/>
          <pc:sldMk cId="445023037" sldId="270"/>
        </pc:sldMkLst>
      </pc:sldChg>
      <pc:sldChg chg="delAnim">
        <pc:chgData name="Elaine Stanley" userId="S::elaine.stanley@esa.edu.au::9dfc5ab9-b876-4d2e-b928-2720deac3464" providerId="AD" clId="Web-{2E951CBD-4F1D-0684-C896-35D2D9072AD1}" dt="2022-04-28T02:41:26.423" v="171"/>
        <pc:sldMkLst>
          <pc:docMk/>
          <pc:sldMk cId="2361199339" sldId="271"/>
        </pc:sldMkLst>
      </pc:sldChg>
      <pc:sldChg chg="modNotes">
        <pc:chgData name="Elaine Stanley" userId="S::elaine.stanley@esa.edu.au::9dfc5ab9-b876-4d2e-b928-2720deac3464" providerId="AD" clId="Web-{2E951CBD-4F1D-0684-C896-35D2D9072AD1}" dt="2022-04-28T02:37:00.511" v="161"/>
        <pc:sldMkLst>
          <pc:docMk/>
          <pc:sldMk cId="1261678353" sldId="299"/>
        </pc:sldMkLst>
      </pc:sldChg>
      <pc:sldChg chg="modNotes">
        <pc:chgData name="Elaine Stanley" userId="S::elaine.stanley@esa.edu.au::9dfc5ab9-b876-4d2e-b928-2720deac3464" providerId="AD" clId="Web-{2E951CBD-4F1D-0684-C896-35D2D9072AD1}" dt="2022-04-28T02:37:51.637" v="163"/>
        <pc:sldMkLst>
          <pc:docMk/>
          <pc:sldMk cId="1183367479" sldId="306"/>
        </pc:sldMkLst>
      </pc:sldChg>
      <pc:sldChg chg="modNotes">
        <pc:chgData name="Elaine Stanley" userId="S::elaine.stanley@esa.edu.au::9dfc5ab9-b876-4d2e-b928-2720deac3464" providerId="AD" clId="Web-{2E951CBD-4F1D-0684-C896-35D2D9072AD1}" dt="2022-04-28T02:36:18.041" v="142"/>
        <pc:sldMkLst>
          <pc:docMk/>
          <pc:sldMk cId="968157329" sldId="307"/>
        </pc:sldMkLst>
      </pc:sldChg>
      <pc:sldChg chg="addSp delSp addAnim delAnim">
        <pc:chgData name="Elaine Stanley" userId="S::elaine.stanley@esa.edu.au::9dfc5ab9-b876-4d2e-b928-2720deac3464" providerId="AD" clId="Web-{2E951CBD-4F1D-0684-C896-35D2D9072AD1}" dt="2022-04-28T02:41:03.110" v="167"/>
        <pc:sldMkLst>
          <pc:docMk/>
          <pc:sldMk cId="1050805075" sldId="310"/>
        </pc:sldMkLst>
        <pc:picChg chg="add del">
          <ac:chgData name="Elaine Stanley" userId="S::elaine.stanley@esa.edu.au::9dfc5ab9-b876-4d2e-b928-2720deac3464" providerId="AD" clId="Web-{2E951CBD-4F1D-0684-C896-35D2D9072AD1}" dt="2022-04-28T02:40:37.141" v="165"/>
          <ac:picMkLst>
            <pc:docMk/>
            <pc:sldMk cId="1050805075" sldId="310"/>
            <ac:picMk id="15" creationId="{72DDAE2B-7D11-4CE9-8BB7-283F55BD1B75}"/>
          </ac:picMkLst>
        </pc:picChg>
      </pc:sldChg>
      <pc:sldChg chg="delAnim">
        <pc:chgData name="Elaine Stanley" userId="S::elaine.stanley@esa.edu.au::9dfc5ab9-b876-4d2e-b928-2720deac3464" providerId="AD" clId="Web-{2E951CBD-4F1D-0684-C896-35D2D9072AD1}" dt="2022-04-28T02:41:13.391" v="169"/>
        <pc:sldMkLst>
          <pc:docMk/>
          <pc:sldMk cId="394720141" sldId="314"/>
        </pc:sldMkLst>
      </pc:sldChg>
      <pc:sldChg chg="modSp modNotes">
        <pc:chgData name="Elaine Stanley" userId="S::elaine.stanley@esa.edu.au::9dfc5ab9-b876-4d2e-b928-2720deac3464" providerId="AD" clId="Web-{2E951CBD-4F1D-0684-C896-35D2D9072AD1}" dt="2022-04-28T02:45:51.273" v="181" actId="14100"/>
        <pc:sldMkLst>
          <pc:docMk/>
          <pc:sldMk cId="3626763532" sldId="315"/>
        </pc:sldMkLst>
        <pc:spChg chg="mod">
          <ac:chgData name="Elaine Stanley" userId="S::elaine.stanley@esa.edu.au::9dfc5ab9-b876-4d2e-b928-2720deac3464" providerId="AD" clId="Web-{2E951CBD-4F1D-0684-C896-35D2D9072AD1}" dt="2022-04-28T02:45:51.273" v="181" actId="14100"/>
          <ac:spMkLst>
            <pc:docMk/>
            <pc:sldMk cId="3626763532" sldId="315"/>
            <ac:spMk id="108" creationId="{4F8863E1-AE4F-4578-9473-052330AC50FB}"/>
          </ac:spMkLst>
        </pc:spChg>
        <pc:grpChg chg="mod">
          <ac:chgData name="Elaine Stanley" userId="S::elaine.stanley@esa.edu.au::9dfc5ab9-b876-4d2e-b928-2720deac3464" providerId="AD" clId="Web-{2E951CBD-4F1D-0684-C896-35D2D9072AD1}" dt="2022-04-28T02:44:21.271" v="179" actId="1076"/>
          <ac:grpSpMkLst>
            <pc:docMk/>
            <pc:sldMk cId="3626763532" sldId="315"/>
            <ac:grpSpMk id="11" creationId="{D11324AF-C0EC-45A5-ACA7-AF47EAF8A795}"/>
          </ac:grpSpMkLst>
        </pc:grpChg>
      </pc:sldChg>
    </pc:docChg>
  </pc:docChgLst>
  <pc:docChgLst>
    <pc:chgData name="Elaine Stanley" userId="S::elaine.stanley@esa.edu.au::9dfc5ab9-b876-4d2e-b928-2720deac3464" providerId="AD" clId="Web-{1EB3B71B-E893-C66B-D369-490DA04AC3DD}"/>
    <pc:docChg chg="addSld delSld">
      <pc:chgData name="Elaine Stanley" userId="S::elaine.stanley@esa.edu.au::9dfc5ab9-b876-4d2e-b928-2720deac3464" providerId="AD" clId="Web-{1EB3B71B-E893-C66B-D369-490DA04AC3DD}" dt="2022-04-28T04:18:15.274" v="1"/>
      <pc:docMkLst>
        <pc:docMk/>
      </pc:docMkLst>
      <pc:sldChg chg="new del">
        <pc:chgData name="Elaine Stanley" userId="S::elaine.stanley@esa.edu.au::9dfc5ab9-b876-4d2e-b928-2720deac3464" providerId="AD" clId="Web-{1EB3B71B-E893-C66B-D369-490DA04AC3DD}" dt="2022-04-28T04:18:15.274" v="1"/>
        <pc:sldMkLst>
          <pc:docMk/>
          <pc:sldMk cId="3976391076" sldId="316"/>
        </pc:sldMkLst>
      </pc:sldChg>
    </pc:docChg>
  </pc:docChgLst>
  <pc:docChgLst>
    <pc:chgData name="Liz Heynes" userId="e5ff50d5-f39a-42f6-9e9f-e790bcc8c38d" providerId="ADAL" clId="{7FE033FB-7DD2-42DE-88CB-23DA6ECDF8FD}"/>
    <pc:docChg chg="undo custSel modSld sldOrd">
      <pc:chgData name="Liz Heynes" userId="e5ff50d5-f39a-42f6-9e9f-e790bcc8c38d" providerId="ADAL" clId="{7FE033FB-7DD2-42DE-88CB-23DA6ECDF8FD}" dt="2022-05-19T00:11:45.056" v="1090" actId="1035"/>
      <pc:docMkLst>
        <pc:docMk/>
      </pc:docMkLst>
      <pc:sldChg chg="modSp mod">
        <pc:chgData name="Liz Heynes" userId="e5ff50d5-f39a-42f6-9e9f-e790bcc8c38d" providerId="ADAL" clId="{7FE033FB-7DD2-42DE-88CB-23DA6ECDF8FD}" dt="2022-04-11T23:16:22.957" v="11" actId="20577"/>
        <pc:sldMkLst>
          <pc:docMk/>
          <pc:sldMk cId="1861414753" sldId="257"/>
        </pc:sldMkLst>
        <pc:spChg chg="mod">
          <ac:chgData name="Liz Heynes" userId="e5ff50d5-f39a-42f6-9e9f-e790bcc8c38d" providerId="ADAL" clId="{7FE033FB-7DD2-42DE-88CB-23DA6ECDF8FD}" dt="2022-04-11T23:16:22.957" v="11" actId="20577"/>
          <ac:spMkLst>
            <pc:docMk/>
            <pc:sldMk cId="1861414753" sldId="257"/>
            <ac:spMk id="2" creationId="{DE18E308-8FAE-428D-9882-DF5A8327DD2E}"/>
          </ac:spMkLst>
        </pc:spChg>
      </pc:sldChg>
      <pc:sldChg chg="addSp delSp modSp mod modNotesTx">
        <pc:chgData name="Liz Heynes" userId="e5ff50d5-f39a-42f6-9e9f-e790bcc8c38d" providerId="ADAL" clId="{7FE033FB-7DD2-42DE-88CB-23DA6ECDF8FD}" dt="2022-05-18T02:49:00.380" v="1031" actId="2711"/>
        <pc:sldMkLst>
          <pc:docMk/>
          <pc:sldMk cId="445023037" sldId="270"/>
        </pc:sldMkLst>
        <pc:spChg chg="del">
          <ac:chgData name="Liz Heynes" userId="e5ff50d5-f39a-42f6-9e9f-e790bcc8c38d" providerId="ADAL" clId="{7FE033FB-7DD2-42DE-88CB-23DA6ECDF8FD}" dt="2022-04-27T23:35:04.453" v="554" actId="478"/>
          <ac:spMkLst>
            <pc:docMk/>
            <pc:sldMk cId="445023037" sldId="270"/>
            <ac:spMk id="2" creationId="{FCE3E74E-E7B6-4CD3-9EA6-3D085CB38E27}"/>
          </ac:spMkLst>
        </pc:spChg>
        <pc:spChg chg="add del mod">
          <ac:chgData name="Liz Heynes" userId="e5ff50d5-f39a-42f6-9e9f-e790bcc8c38d" providerId="ADAL" clId="{7FE033FB-7DD2-42DE-88CB-23DA6ECDF8FD}" dt="2022-04-27T23:35:17.836" v="578" actId="478"/>
          <ac:spMkLst>
            <pc:docMk/>
            <pc:sldMk cId="445023037" sldId="270"/>
            <ac:spMk id="4" creationId="{0A5DA6F0-4DC6-4681-82A6-5A1041D02048}"/>
          </ac:spMkLst>
        </pc:spChg>
        <pc:spChg chg="add mod">
          <ac:chgData name="Liz Heynes" userId="e5ff50d5-f39a-42f6-9e9f-e790bcc8c38d" providerId="ADAL" clId="{7FE033FB-7DD2-42DE-88CB-23DA6ECDF8FD}" dt="2022-04-27T23:35:14.127" v="577" actId="6549"/>
          <ac:spMkLst>
            <pc:docMk/>
            <pc:sldMk cId="445023037" sldId="270"/>
            <ac:spMk id="14" creationId="{D74FAB0C-DA53-4CA1-9B4F-B82AA12D1CDD}"/>
          </ac:spMkLst>
        </pc:spChg>
        <pc:graphicFrameChg chg="mod modGraphic">
          <ac:chgData name="Liz Heynes" userId="e5ff50d5-f39a-42f6-9e9f-e790bcc8c38d" providerId="ADAL" clId="{7FE033FB-7DD2-42DE-88CB-23DA6ECDF8FD}" dt="2022-05-18T02:49:00.380" v="1031" actId="2711"/>
          <ac:graphicFrameMkLst>
            <pc:docMk/>
            <pc:sldMk cId="445023037" sldId="270"/>
            <ac:graphicFrameMk id="32" creationId="{91D0F7B5-F2F4-42E3-BB0C-C3B3B1CF618D}"/>
          </ac:graphicFrameMkLst>
        </pc:graphicFrameChg>
        <pc:picChg chg="mod">
          <ac:chgData name="Liz Heynes" userId="e5ff50d5-f39a-42f6-9e9f-e790bcc8c38d" providerId="ADAL" clId="{7FE033FB-7DD2-42DE-88CB-23DA6ECDF8FD}" dt="2022-04-27T23:35:26.633" v="601" actId="1036"/>
          <ac:picMkLst>
            <pc:docMk/>
            <pc:sldMk cId="445023037" sldId="270"/>
            <ac:picMk id="7" creationId="{186B5B39-071C-434C-B493-2243A62806F4}"/>
          </ac:picMkLst>
        </pc:picChg>
        <pc:picChg chg="mod">
          <ac:chgData name="Liz Heynes" userId="e5ff50d5-f39a-42f6-9e9f-e790bcc8c38d" providerId="ADAL" clId="{7FE033FB-7DD2-42DE-88CB-23DA6ECDF8FD}" dt="2022-04-27T23:35:26.633" v="601" actId="1036"/>
          <ac:picMkLst>
            <pc:docMk/>
            <pc:sldMk cId="445023037" sldId="270"/>
            <ac:picMk id="8" creationId="{9B351323-20DE-4E01-9414-27EEDF65599E}"/>
          </ac:picMkLst>
        </pc:picChg>
        <pc:picChg chg="mod">
          <ac:chgData name="Liz Heynes" userId="e5ff50d5-f39a-42f6-9e9f-e790bcc8c38d" providerId="ADAL" clId="{7FE033FB-7DD2-42DE-88CB-23DA6ECDF8FD}" dt="2022-04-27T23:35:26.633" v="601" actId="1036"/>
          <ac:picMkLst>
            <pc:docMk/>
            <pc:sldMk cId="445023037" sldId="270"/>
            <ac:picMk id="18" creationId="{43ACEDBF-4FF8-4776-ACFA-8D0257207850}"/>
          </ac:picMkLst>
        </pc:picChg>
        <pc:picChg chg="mod">
          <ac:chgData name="Liz Heynes" userId="e5ff50d5-f39a-42f6-9e9f-e790bcc8c38d" providerId="ADAL" clId="{7FE033FB-7DD2-42DE-88CB-23DA6ECDF8FD}" dt="2022-04-27T23:35:54.233" v="645" actId="1036"/>
          <ac:picMkLst>
            <pc:docMk/>
            <pc:sldMk cId="445023037" sldId="270"/>
            <ac:picMk id="24" creationId="{0988714C-9508-46A4-A64F-496BBA34BEFC}"/>
          </ac:picMkLst>
        </pc:picChg>
        <pc:picChg chg="mod">
          <ac:chgData name="Liz Heynes" userId="e5ff50d5-f39a-42f6-9e9f-e790bcc8c38d" providerId="ADAL" clId="{7FE033FB-7DD2-42DE-88CB-23DA6ECDF8FD}" dt="2022-04-27T23:35:54.233" v="645" actId="1036"/>
          <ac:picMkLst>
            <pc:docMk/>
            <pc:sldMk cId="445023037" sldId="270"/>
            <ac:picMk id="26" creationId="{01FAF7FA-5D2F-4119-BCE7-6EDF90C0A76C}"/>
          </ac:picMkLst>
        </pc:picChg>
        <pc:picChg chg="mod">
          <ac:chgData name="Liz Heynes" userId="e5ff50d5-f39a-42f6-9e9f-e790bcc8c38d" providerId="ADAL" clId="{7FE033FB-7DD2-42DE-88CB-23DA6ECDF8FD}" dt="2022-04-27T23:35:54.233" v="645" actId="1036"/>
          <ac:picMkLst>
            <pc:docMk/>
            <pc:sldMk cId="445023037" sldId="270"/>
            <ac:picMk id="28" creationId="{34066CBC-0412-4C34-B4A3-6631474F8F4A}"/>
          </ac:picMkLst>
        </pc:picChg>
        <pc:picChg chg="mod">
          <ac:chgData name="Liz Heynes" userId="e5ff50d5-f39a-42f6-9e9f-e790bcc8c38d" providerId="ADAL" clId="{7FE033FB-7DD2-42DE-88CB-23DA6ECDF8FD}" dt="2022-04-27T23:35:26.633" v="601" actId="1036"/>
          <ac:picMkLst>
            <pc:docMk/>
            <pc:sldMk cId="445023037" sldId="270"/>
            <ac:picMk id="38" creationId="{92FB5FD4-47FB-41E9-BA20-313FF33321F3}"/>
          </ac:picMkLst>
        </pc:picChg>
      </pc:sldChg>
      <pc:sldChg chg="modSp mod modNotesTx">
        <pc:chgData name="Liz Heynes" userId="e5ff50d5-f39a-42f6-9e9f-e790bcc8c38d" providerId="ADAL" clId="{7FE033FB-7DD2-42DE-88CB-23DA6ECDF8FD}" dt="2022-04-27T23:48:05.425" v="850" actId="6549"/>
        <pc:sldMkLst>
          <pc:docMk/>
          <pc:sldMk cId="2361199339" sldId="271"/>
        </pc:sldMkLst>
        <pc:spChg chg="mod">
          <ac:chgData name="Liz Heynes" userId="e5ff50d5-f39a-42f6-9e9f-e790bcc8c38d" providerId="ADAL" clId="{7FE033FB-7DD2-42DE-88CB-23DA6ECDF8FD}" dt="2022-04-27T23:34:57.499" v="553" actId="1076"/>
          <ac:spMkLst>
            <pc:docMk/>
            <pc:sldMk cId="2361199339" sldId="271"/>
            <ac:spMk id="12" creationId="{3A29B513-AFD9-4624-A005-189DBA98FFBE}"/>
          </ac:spMkLst>
        </pc:spChg>
      </pc:sldChg>
      <pc:sldChg chg="addSp delSp modSp modNotesTx">
        <pc:chgData name="Liz Heynes" userId="e5ff50d5-f39a-42f6-9e9f-e790bcc8c38d" providerId="ADAL" clId="{7FE033FB-7DD2-42DE-88CB-23DA6ECDF8FD}" dt="2022-04-27T23:49:43.786" v="876"/>
        <pc:sldMkLst>
          <pc:docMk/>
          <pc:sldMk cId="1261678353" sldId="299"/>
        </pc:sldMkLst>
        <pc:spChg chg="add del mod">
          <ac:chgData name="Liz Heynes" userId="e5ff50d5-f39a-42f6-9e9f-e790bcc8c38d" providerId="ADAL" clId="{7FE033FB-7DD2-42DE-88CB-23DA6ECDF8FD}" dt="2022-04-11T23:21:20.782" v="135"/>
          <ac:spMkLst>
            <pc:docMk/>
            <pc:sldMk cId="1261678353" sldId="299"/>
            <ac:spMk id="9" creationId="{9872011B-6AD1-4B8B-BC53-1B0450B39580}"/>
          </ac:spMkLst>
        </pc:spChg>
      </pc:sldChg>
      <pc:sldChg chg="modSp mod">
        <pc:chgData name="Liz Heynes" userId="e5ff50d5-f39a-42f6-9e9f-e790bcc8c38d" providerId="ADAL" clId="{7FE033FB-7DD2-42DE-88CB-23DA6ECDF8FD}" dt="2022-04-27T23:15:22.538" v="304" actId="20577"/>
        <pc:sldMkLst>
          <pc:docMk/>
          <pc:sldMk cId="3920219226" sldId="302"/>
        </pc:sldMkLst>
        <pc:spChg chg="mod">
          <ac:chgData name="Liz Heynes" userId="e5ff50d5-f39a-42f6-9e9f-e790bcc8c38d" providerId="ADAL" clId="{7FE033FB-7DD2-42DE-88CB-23DA6ECDF8FD}" dt="2022-04-11T23:23:08.572" v="148" actId="1076"/>
          <ac:spMkLst>
            <pc:docMk/>
            <pc:sldMk cId="3920219226" sldId="302"/>
            <ac:spMk id="5" creationId="{5306A40D-11A9-4F68-BF67-ACEFFAFE14D8}"/>
          </ac:spMkLst>
        </pc:spChg>
        <pc:spChg chg="mod">
          <ac:chgData name="Liz Heynes" userId="e5ff50d5-f39a-42f6-9e9f-e790bcc8c38d" providerId="ADAL" clId="{7FE033FB-7DD2-42DE-88CB-23DA6ECDF8FD}" dt="2022-04-27T23:15:22.538" v="304" actId="20577"/>
          <ac:spMkLst>
            <pc:docMk/>
            <pc:sldMk cId="3920219226" sldId="302"/>
            <ac:spMk id="10" creationId="{9530FB09-A7C4-46B5-AA79-1E8D785C2A32}"/>
          </ac:spMkLst>
        </pc:spChg>
      </pc:sldChg>
      <pc:sldChg chg="addSp delSp modSp mod modNotesTx">
        <pc:chgData name="Liz Heynes" userId="e5ff50d5-f39a-42f6-9e9f-e790bcc8c38d" providerId="ADAL" clId="{7FE033FB-7DD2-42DE-88CB-23DA6ECDF8FD}" dt="2022-05-19T00:09:59.896" v="1052" actId="1035"/>
        <pc:sldMkLst>
          <pc:docMk/>
          <pc:sldMk cId="2239262728" sldId="304"/>
        </pc:sldMkLst>
        <pc:spChg chg="del">
          <ac:chgData name="Liz Heynes" userId="e5ff50d5-f39a-42f6-9e9f-e790bcc8c38d" providerId="ADAL" clId="{7FE033FB-7DD2-42DE-88CB-23DA6ECDF8FD}" dt="2022-04-11T23:28:22.659" v="249" actId="478"/>
          <ac:spMkLst>
            <pc:docMk/>
            <pc:sldMk cId="2239262728" sldId="304"/>
            <ac:spMk id="10" creationId="{586271BA-8587-4924-8B04-339CB3BB2C3B}"/>
          </ac:spMkLst>
        </pc:spChg>
        <pc:spChg chg="mod topLvl">
          <ac:chgData name="Liz Heynes" userId="e5ff50d5-f39a-42f6-9e9f-e790bcc8c38d" providerId="ADAL" clId="{7FE033FB-7DD2-42DE-88CB-23DA6ECDF8FD}" dt="2022-04-29T00:57:27.138" v="927" actId="165"/>
          <ac:spMkLst>
            <pc:docMk/>
            <pc:sldMk cId="2239262728" sldId="304"/>
            <ac:spMk id="11" creationId="{E434D565-72A7-422D-A764-7618CF6F6ED4}"/>
          </ac:spMkLst>
        </pc:spChg>
        <pc:spChg chg="mod">
          <ac:chgData name="Liz Heynes" userId="e5ff50d5-f39a-42f6-9e9f-e790bcc8c38d" providerId="ADAL" clId="{7FE033FB-7DD2-42DE-88CB-23DA6ECDF8FD}" dt="2022-04-29T00:57:27.138" v="927" actId="165"/>
          <ac:spMkLst>
            <pc:docMk/>
            <pc:sldMk cId="2239262728" sldId="304"/>
            <ac:spMk id="12" creationId="{B5496A73-AABE-46DD-8341-F030128B0116}"/>
          </ac:spMkLst>
        </pc:spChg>
        <pc:spChg chg="add mod">
          <ac:chgData name="Liz Heynes" userId="e5ff50d5-f39a-42f6-9e9f-e790bcc8c38d" providerId="ADAL" clId="{7FE033FB-7DD2-42DE-88CB-23DA6ECDF8FD}" dt="2022-04-11T23:20:59.368" v="131"/>
          <ac:spMkLst>
            <pc:docMk/>
            <pc:sldMk cId="2239262728" sldId="304"/>
            <ac:spMk id="25" creationId="{BAA752A7-93D5-4D81-BA7B-E9EE17D94280}"/>
          </ac:spMkLst>
        </pc:spChg>
        <pc:spChg chg="add del mod">
          <ac:chgData name="Liz Heynes" userId="e5ff50d5-f39a-42f6-9e9f-e790bcc8c38d" providerId="ADAL" clId="{7FE033FB-7DD2-42DE-88CB-23DA6ECDF8FD}" dt="2022-04-27T23:27:35.882" v="430" actId="478"/>
          <ac:spMkLst>
            <pc:docMk/>
            <pc:sldMk cId="2239262728" sldId="304"/>
            <ac:spMk id="26" creationId="{9A23E868-64E6-4C5D-9756-5BB7695E6CF3}"/>
          </ac:spMkLst>
        </pc:spChg>
        <pc:spChg chg="add mod">
          <ac:chgData name="Liz Heynes" userId="e5ff50d5-f39a-42f6-9e9f-e790bcc8c38d" providerId="ADAL" clId="{7FE033FB-7DD2-42DE-88CB-23DA6ECDF8FD}" dt="2022-04-11T23:28:34.282" v="259"/>
          <ac:spMkLst>
            <pc:docMk/>
            <pc:sldMk cId="2239262728" sldId="304"/>
            <ac:spMk id="27" creationId="{2C92C34D-73EE-446D-B88D-D9745035543B}"/>
          </ac:spMkLst>
        </pc:spChg>
        <pc:spChg chg="add del mod topLvl">
          <ac:chgData name="Liz Heynes" userId="e5ff50d5-f39a-42f6-9e9f-e790bcc8c38d" providerId="ADAL" clId="{7FE033FB-7DD2-42DE-88CB-23DA6ECDF8FD}" dt="2022-04-29T00:57:31.771" v="928" actId="165"/>
          <ac:spMkLst>
            <pc:docMk/>
            <pc:sldMk cId="2239262728" sldId="304"/>
            <ac:spMk id="28" creationId="{252617D6-098D-425A-94C6-ADF00930A60D}"/>
          </ac:spMkLst>
        </pc:spChg>
        <pc:spChg chg="add del mod topLvl">
          <ac:chgData name="Liz Heynes" userId="e5ff50d5-f39a-42f6-9e9f-e790bcc8c38d" providerId="ADAL" clId="{7FE033FB-7DD2-42DE-88CB-23DA6ECDF8FD}" dt="2022-04-29T00:57:31.771" v="928" actId="165"/>
          <ac:spMkLst>
            <pc:docMk/>
            <pc:sldMk cId="2239262728" sldId="304"/>
            <ac:spMk id="29" creationId="{93AF8270-58D7-4E00-A787-90DD3B074671}"/>
          </ac:spMkLst>
        </pc:spChg>
        <pc:spChg chg="add del mod">
          <ac:chgData name="Liz Heynes" userId="e5ff50d5-f39a-42f6-9e9f-e790bcc8c38d" providerId="ADAL" clId="{7FE033FB-7DD2-42DE-88CB-23DA6ECDF8FD}" dt="2022-04-27T23:30:55.033" v="494" actId="478"/>
          <ac:spMkLst>
            <pc:docMk/>
            <pc:sldMk cId="2239262728" sldId="304"/>
            <ac:spMk id="30" creationId="{024E4C13-19C2-40F0-BD0A-202E7F1290F7}"/>
          </ac:spMkLst>
        </pc:spChg>
        <pc:spChg chg="del">
          <ac:chgData name="Liz Heynes" userId="e5ff50d5-f39a-42f6-9e9f-e790bcc8c38d" providerId="ADAL" clId="{7FE033FB-7DD2-42DE-88CB-23DA6ECDF8FD}" dt="2022-04-11T23:28:23.465" v="250" actId="478"/>
          <ac:spMkLst>
            <pc:docMk/>
            <pc:sldMk cId="2239262728" sldId="304"/>
            <ac:spMk id="30" creationId="{B5CA2793-AA2C-4B5F-B66A-CA01E00FFA2E}"/>
          </ac:spMkLst>
        </pc:spChg>
        <pc:spChg chg="del">
          <ac:chgData name="Liz Heynes" userId="e5ff50d5-f39a-42f6-9e9f-e790bcc8c38d" providerId="ADAL" clId="{7FE033FB-7DD2-42DE-88CB-23DA6ECDF8FD}" dt="2022-04-27T23:27:36.835" v="431" actId="478"/>
          <ac:spMkLst>
            <pc:docMk/>
            <pc:sldMk cId="2239262728" sldId="304"/>
            <ac:spMk id="31" creationId="{0D10F279-FB25-4E68-999D-E83B6A9E1C7E}"/>
          </ac:spMkLst>
        </pc:spChg>
        <pc:spChg chg="del mod">
          <ac:chgData name="Liz Heynes" userId="e5ff50d5-f39a-42f6-9e9f-e790bcc8c38d" providerId="ADAL" clId="{7FE033FB-7DD2-42DE-88CB-23DA6ECDF8FD}" dt="2022-04-11T23:28:25.108" v="252" actId="478"/>
          <ac:spMkLst>
            <pc:docMk/>
            <pc:sldMk cId="2239262728" sldId="304"/>
            <ac:spMk id="31" creationId="{8446B235-E065-44ED-AFC0-307D2583E94E}"/>
          </ac:spMkLst>
        </pc:spChg>
        <pc:spChg chg="add del">
          <ac:chgData name="Liz Heynes" userId="e5ff50d5-f39a-42f6-9e9f-e790bcc8c38d" providerId="ADAL" clId="{7FE033FB-7DD2-42DE-88CB-23DA6ECDF8FD}" dt="2022-04-27T23:30:57.428" v="496" actId="478"/>
          <ac:spMkLst>
            <pc:docMk/>
            <pc:sldMk cId="2239262728" sldId="304"/>
            <ac:spMk id="32" creationId="{8A4D90BF-4A6B-423A-B1A1-5887C6E74BEB}"/>
          </ac:spMkLst>
        </pc:spChg>
        <pc:spChg chg="del">
          <ac:chgData name="Liz Heynes" userId="e5ff50d5-f39a-42f6-9e9f-e790bcc8c38d" providerId="ADAL" clId="{7FE033FB-7DD2-42DE-88CB-23DA6ECDF8FD}" dt="2022-04-11T23:28:28.593" v="254" actId="478"/>
          <ac:spMkLst>
            <pc:docMk/>
            <pc:sldMk cId="2239262728" sldId="304"/>
            <ac:spMk id="32" creationId="{A014D9C9-E34D-4E85-974C-0C129F5F2787}"/>
          </ac:spMkLst>
        </pc:spChg>
        <pc:spChg chg="add del mod">
          <ac:chgData name="Liz Heynes" userId="e5ff50d5-f39a-42f6-9e9f-e790bcc8c38d" providerId="ADAL" clId="{7FE033FB-7DD2-42DE-88CB-23DA6ECDF8FD}" dt="2022-04-27T23:31:00.001" v="498" actId="478"/>
          <ac:spMkLst>
            <pc:docMk/>
            <pc:sldMk cId="2239262728" sldId="304"/>
            <ac:spMk id="33" creationId="{52B0AFA7-0977-4470-A07D-8619CC84F9F4}"/>
          </ac:spMkLst>
        </pc:spChg>
        <pc:spChg chg="del mod">
          <ac:chgData name="Liz Heynes" userId="e5ff50d5-f39a-42f6-9e9f-e790bcc8c38d" providerId="ADAL" clId="{7FE033FB-7DD2-42DE-88CB-23DA6ECDF8FD}" dt="2022-04-11T23:28:31.554" v="257" actId="478"/>
          <ac:spMkLst>
            <pc:docMk/>
            <pc:sldMk cId="2239262728" sldId="304"/>
            <ac:spMk id="33" creationId="{6FFAD173-AE23-4D13-AB20-C8566AA7E2CF}"/>
          </ac:spMkLst>
        </pc:spChg>
        <pc:spChg chg="del">
          <ac:chgData name="Liz Heynes" userId="e5ff50d5-f39a-42f6-9e9f-e790bcc8c38d" providerId="ADAL" clId="{7FE033FB-7DD2-42DE-88CB-23DA6ECDF8FD}" dt="2022-04-27T23:27:37.466" v="432" actId="478"/>
          <ac:spMkLst>
            <pc:docMk/>
            <pc:sldMk cId="2239262728" sldId="304"/>
            <ac:spMk id="34" creationId="{35CC5AC2-5096-4F20-A3A1-E4EE0DE617B8}"/>
          </ac:spMkLst>
        </pc:spChg>
        <pc:spChg chg="del">
          <ac:chgData name="Liz Heynes" userId="e5ff50d5-f39a-42f6-9e9f-e790bcc8c38d" providerId="ADAL" clId="{7FE033FB-7DD2-42DE-88CB-23DA6ECDF8FD}" dt="2022-04-11T23:28:26.925" v="253" actId="478"/>
          <ac:spMkLst>
            <pc:docMk/>
            <pc:sldMk cId="2239262728" sldId="304"/>
            <ac:spMk id="34" creationId="{53DEB664-D079-49E3-96ED-DDBF3AFDDBEC}"/>
          </ac:spMkLst>
        </pc:spChg>
        <pc:spChg chg="add del mod">
          <ac:chgData name="Liz Heynes" userId="e5ff50d5-f39a-42f6-9e9f-e790bcc8c38d" providerId="ADAL" clId="{7FE033FB-7DD2-42DE-88CB-23DA6ECDF8FD}" dt="2022-04-27T23:30:56.138" v="495" actId="478"/>
          <ac:spMkLst>
            <pc:docMk/>
            <pc:sldMk cId="2239262728" sldId="304"/>
            <ac:spMk id="35" creationId="{A836776C-4034-4942-A1C2-E974F073AFA1}"/>
          </ac:spMkLst>
        </pc:spChg>
        <pc:spChg chg="del">
          <ac:chgData name="Liz Heynes" userId="e5ff50d5-f39a-42f6-9e9f-e790bcc8c38d" providerId="ADAL" clId="{7FE033FB-7DD2-42DE-88CB-23DA6ECDF8FD}" dt="2022-04-11T23:28:29.900" v="255" actId="478"/>
          <ac:spMkLst>
            <pc:docMk/>
            <pc:sldMk cId="2239262728" sldId="304"/>
            <ac:spMk id="35" creationId="{ED7C5A8A-ECF6-438F-B67E-944AD42F8E47}"/>
          </ac:spMkLst>
        </pc:spChg>
        <pc:spChg chg="add del">
          <ac:chgData name="Liz Heynes" userId="e5ff50d5-f39a-42f6-9e9f-e790bcc8c38d" providerId="ADAL" clId="{7FE033FB-7DD2-42DE-88CB-23DA6ECDF8FD}" dt="2022-04-27T23:30:58.266" v="497" actId="478"/>
          <ac:spMkLst>
            <pc:docMk/>
            <pc:sldMk cId="2239262728" sldId="304"/>
            <ac:spMk id="36" creationId="{84E943CB-4B25-4820-BD73-FD7406607B60}"/>
          </ac:spMkLst>
        </pc:spChg>
        <pc:spChg chg="del">
          <ac:chgData name="Liz Heynes" userId="e5ff50d5-f39a-42f6-9e9f-e790bcc8c38d" providerId="ADAL" clId="{7FE033FB-7DD2-42DE-88CB-23DA6ECDF8FD}" dt="2022-04-11T23:28:33.074" v="258" actId="478"/>
          <ac:spMkLst>
            <pc:docMk/>
            <pc:sldMk cId="2239262728" sldId="304"/>
            <ac:spMk id="36" creationId="{8B8E221A-8F35-4802-A1B5-0A4EB047918E}"/>
          </ac:spMkLst>
        </pc:spChg>
        <pc:spChg chg="del">
          <ac:chgData name="Liz Heynes" userId="e5ff50d5-f39a-42f6-9e9f-e790bcc8c38d" providerId="ADAL" clId="{7FE033FB-7DD2-42DE-88CB-23DA6ECDF8FD}" dt="2022-04-11T23:29:03.426" v="260" actId="478"/>
          <ac:spMkLst>
            <pc:docMk/>
            <pc:sldMk cId="2239262728" sldId="304"/>
            <ac:spMk id="37" creationId="{22A232FB-33BA-47B3-BB24-30661E7E3286}"/>
          </ac:spMkLst>
        </pc:spChg>
        <pc:spChg chg="add del">
          <ac:chgData name="Liz Heynes" userId="e5ff50d5-f39a-42f6-9e9f-e790bcc8c38d" providerId="ADAL" clId="{7FE033FB-7DD2-42DE-88CB-23DA6ECDF8FD}" dt="2022-04-27T23:31:01.105" v="499" actId="478"/>
          <ac:spMkLst>
            <pc:docMk/>
            <pc:sldMk cId="2239262728" sldId="304"/>
            <ac:spMk id="37" creationId="{9D3838BC-5CB3-4D48-B89E-E667C6A3FB30}"/>
          </ac:spMkLst>
        </pc:spChg>
        <pc:spChg chg="del mod">
          <ac:chgData name="Liz Heynes" userId="e5ff50d5-f39a-42f6-9e9f-e790bcc8c38d" providerId="ADAL" clId="{7FE033FB-7DD2-42DE-88CB-23DA6ECDF8FD}" dt="2022-04-11T23:29:05.945" v="263" actId="478"/>
          <ac:spMkLst>
            <pc:docMk/>
            <pc:sldMk cId="2239262728" sldId="304"/>
            <ac:spMk id="38" creationId="{75E8A65B-FBF4-41D9-8F51-97C5196E5343}"/>
          </ac:spMkLst>
        </pc:spChg>
        <pc:spChg chg="mod">
          <ac:chgData name="Liz Heynes" userId="e5ff50d5-f39a-42f6-9e9f-e790bcc8c38d" providerId="ADAL" clId="{7FE033FB-7DD2-42DE-88CB-23DA6ECDF8FD}" dt="2022-04-29T00:57:39.620" v="930"/>
          <ac:spMkLst>
            <pc:docMk/>
            <pc:sldMk cId="2239262728" sldId="304"/>
            <ac:spMk id="38" creationId="{7FFFFEB2-B269-4D5D-B548-7257FA03EF30}"/>
          </ac:spMkLst>
        </pc:spChg>
        <pc:spChg chg="del">
          <ac:chgData name="Liz Heynes" userId="e5ff50d5-f39a-42f6-9e9f-e790bcc8c38d" providerId="ADAL" clId="{7FE033FB-7DD2-42DE-88CB-23DA6ECDF8FD}" dt="2022-04-11T23:29:08.306" v="265" actId="478"/>
          <ac:spMkLst>
            <pc:docMk/>
            <pc:sldMk cId="2239262728" sldId="304"/>
            <ac:spMk id="39" creationId="{41834AB7-1C99-4DA4-A5E6-6CCBDD10550B}"/>
          </ac:spMkLst>
        </pc:spChg>
        <pc:spChg chg="mod">
          <ac:chgData name="Liz Heynes" userId="e5ff50d5-f39a-42f6-9e9f-e790bcc8c38d" providerId="ADAL" clId="{7FE033FB-7DD2-42DE-88CB-23DA6ECDF8FD}" dt="2022-04-27T23:27:50.934" v="447"/>
          <ac:spMkLst>
            <pc:docMk/>
            <pc:sldMk cId="2239262728" sldId="304"/>
            <ac:spMk id="39" creationId="{41ACB2DE-3845-430C-BE4F-EB6A7B26D987}"/>
          </ac:spMkLst>
        </pc:spChg>
        <pc:spChg chg="mod">
          <ac:chgData name="Liz Heynes" userId="e5ff50d5-f39a-42f6-9e9f-e790bcc8c38d" providerId="ADAL" clId="{7FE033FB-7DD2-42DE-88CB-23DA6ECDF8FD}" dt="2022-04-29T00:57:39.620" v="930"/>
          <ac:spMkLst>
            <pc:docMk/>
            <pc:sldMk cId="2239262728" sldId="304"/>
            <ac:spMk id="39" creationId="{4FAE2D66-2320-4A7D-A206-1D88F06FEA65}"/>
          </ac:spMkLst>
        </pc:spChg>
        <pc:spChg chg="mod">
          <ac:chgData name="Liz Heynes" userId="e5ff50d5-f39a-42f6-9e9f-e790bcc8c38d" providerId="ADAL" clId="{7FE033FB-7DD2-42DE-88CB-23DA6ECDF8FD}" dt="2022-04-27T23:27:50.934" v="447"/>
          <ac:spMkLst>
            <pc:docMk/>
            <pc:sldMk cId="2239262728" sldId="304"/>
            <ac:spMk id="40" creationId="{5CE9FFBB-6F48-467C-9FB9-D6F1DC665846}"/>
          </ac:spMkLst>
        </pc:spChg>
        <pc:spChg chg="del">
          <ac:chgData name="Liz Heynes" userId="e5ff50d5-f39a-42f6-9e9f-e790bcc8c38d" providerId="ADAL" clId="{7FE033FB-7DD2-42DE-88CB-23DA6ECDF8FD}" dt="2022-04-11T23:29:10.819" v="267" actId="478"/>
          <ac:spMkLst>
            <pc:docMk/>
            <pc:sldMk cId="2239262728" sldId="304"/>
            <ac:spMk id="40" creationId="{B5A4C294-9A30-46C9-BEE3-EDA8D3BC8281}"/>
          </ac:spMkLst>
        </pc:spChg>
        <pc:spChg chg="del">
          <ac:chgData name="Liz Heynes" userId="e5ff50d5-f39a-42f6-9e9f-e790bcc8c38d" providerId="ADAL" clId="{7FE033FB-7DD2-42DE-88CB-23DA6ECDF8FD}" dt="2022-04-11T23:29:04.460" v="261" actId="478"/>
          <ac:spMkLst>
            <pc:docMk/>
            <pc:sldMk cId="2239262728" sldId="304"/>
            <ac:spMk id="41" creationId="{0744CEE8-FF8E-49ED-8DE1-3799DE1A4546}"/>
          </ac:spMkLst>
        </pc:spChg>
        <pc:spChg chg="mod">
          <ac:chgData name="Liz Heynes" userId="e5ff50d5-f39a-42f6-9e9f-e790bcc8c38d" providerId="ADAL" clId="{7FE033FB-7DD2-42DE-88CB-23DA6ECDF8FD}" dt="2022-04-27T23:27:50.934" v="447"/>
          <ac:spMkLst>
            <pc:docMk/>
            <pc:sldMk cId="2239262728" sldId="304"/>
            <ac:spMk id="41" creationId="{719B755E-CDAC-41C0-8A15-74346FEDEEEA}"/>
          </ac:spMkLst>
        </pc:spChg>
        <pc:spChg chg="mod">
          <ac:chgData name="Liz Heynes" userId="e5ff50d5-f39a-42f6-9e9f-e790bcc8c38d" providerId="ADAL" clId="{7FE033FB-7DD2-42DE-88CB-23DA6ECDF8FD}" dt="2022-04-29T00:57:52.008" v="939"/>
          <ac:spMkLst>
            <pc:docMk/>
            <pc:sldMk cId="2239262728" sldId="304"/>
            <ac:spMk id="41" creationId="{8F7BB93F-3440-42AF-BCBD-8271F930CF4E}"/>
          </ac:spMkLst>
        </pc:spChg>
        <pc:spChg chg="del">
          <ac:chgData name="Liz Heynes" userId="e5ff50d5-f39a-42f6-9e9f-e790bcc8c38d" providerId="ADAL" clId="{7FE033FB-7DD2-42DE-88CB-23DA6ECDF8FD}" dt="2022-04-11T23:29:06.858" v="264" actId="478"/>
          <ac:spMkLst>
            <pc:docMk/>
            <pc:sldMk cId="2239262728" sldId="304"/>
            <ac:spMk id="42" creationId="{4D07D3D8-63F6-4B07-95C8-36D21BFE163E}"/>
          </ac:spMkLst>
        </pc:spChg>
        <pc:spChg chg="mod">
          <ac:chgData name="Liz Heynes" userId="e5ff50d5-f39a-42f6-9e9f-e790bcc8c38d" providerId="ADAL" clId="{7FE033FB-7DD2-42DE-88CB-23DA6ECDF8FD}" dt="2022-04-27T23:27:50.934" v="447"/>
          <ac:spMkLst>
            <pc:docMk/>
            <pc:sldMk cId="2239262728" sldId="304"/>
            <ac:spMk id="42" creationId="{B2B56B53-8BA6-4137-BAE2-BB4F81FA263E}"/>
          </ac:spMkLst>
        </pc:spChg>
        <pc:spChg chg="mod">
          <ac:chgData name="Liz Heynes" userId="e5ff50d5-f39a-42f6-9e9f-e790bcc8c38d" providerId="ADAL" clId="{7FE033FB-7DD2-42DE-88CB-23DA6ECDF8FD}" dt="2022-04-29T00:57:52.008" v="939"/>
          <ac:spMkLst>
            <pc:docMk/>
            <pc:sldMk cId="2239262728" sldId="304"/>
            <ac:spMk id="42" creationId="{DAD4DC36-96CD-48DA-BFC6-D9A02717F4E4}"/>
          </ac:spMkLst>
        </pc:spChg>
        <pc:spChg chg="del">
          <ac:chgData name="Liz Heynes" userId="e5ff50d5-f39a-42f6-9e9f-e790bcc8c38d" providerId="ADAL" clId="{7FE033FB-7DD2-42DE-88CB-23DA6ECDF8FD}" dt="2022-04-11T23:29:09.394" v="266" actId="478"/>
          <ac:spMkLst>
            <pc:docMk/>
            <pc:sldMk cId="2239262728" sldId="304"/>
            <ac:spMk id="43" creationId="{35310446-01EE-487F-BAB0-D172928F9793}"/>
          </ac:spMkLst>
        </pc:spChg>
        <pc:spChg chg="mod">
          <ac:chgData name="Liz Heynes" userId="e5ff50d5-f39a-42f6-9e9f-e790bcc8c38d" providerId="ADAL" clId="{7FE033FB-7DD2-42DE-88CB-23DA6ECDF8FD}" dt="2022-04-29T00:58:08.400" v="942"/>
          <ac:spMkLst>
            <pc:docMk/>
            <pc:sldMk cId="2239262728" sldId="304"/>
            <ac:spMk id="44" creationId="{899F4AA5-7498-4083-9400-979A8626681A}"/>
          </ac:spMkLst>
        </pc:spChg>
        <pc:spChg chg="del">
          <ac:chgData name="Liz Heynes" userId="e5ff50d5-f39a-42f6-9e9f-e790bcc8c38d" providerId="ADAL" clId="{7FE033FB-7DD2-42DE-88CB-23DA6ECDF8FD}" dt="2022-04-11T23:29:11.860" v="268" actId="478"/>
          <ac:spMkLst>
            <pc:docMk/>
            <pc:sldMk cId="2239262728" sldId="304"/>
            <ac:spMk id="44" creationId="{D035F386-DA71-4B79-8D5A-24480F96864C}"/>
          </ac:spMkLst>
        </pc:spChg>
        <pc:spChg chg="add del mod topLvl">
          <ac:chgData name="Liz Heynes" userId="e5ff50d5-f39a-42f6-9e9f-e790bcc8c38d" providerId="ADAL" clId="{7FE033FB-7DD2-42DE-88CB-23DA6ECDF8FD}" dt="2022-04-29T00:57:31.771" v="928" actId="165"/>
          <ac:spMkLst>
            <pc:docMk/>
            <pc:sldMk cId="2239262728" sldId="304"/>
            <ac:spMk id="45" creationId="{61C690F1-E6E5-4268-9A28-B753B1F12446}"/>
          </ac:spMkLst>
        </pc:spChg>
        <pc:spChg chg="mod">
          <ac:chgData name="Liz Heynes" userId="e5ff50d5-f39a-42f6-9e9f-e790bcc8c38d" providerId="ADAL" clId="{7FE033FB-7DD2-42DE-88CB-23DA6ECDF8FD}" dt="2022-04-29T00:56:44.218" v="918" actId="2711"/>
          <ac:spMkLst>
            <pc:docMk/>
            <pc:sldMk cId="2239262728" sldId="304"/>
            <ac:spMk id="49" creationId="{04A9AE38-A99D-4383-8DCE-6260A686EF5B}"/>
          </ac:spMkLst>
        </pc:spChg>
        <pc:spChg chg="mod">
          <ac:chgData name="Liz Heynes" userId="e5ff50d5-f39a-42f6-9e9f-e790bcc8c38d" providerId="ADAL" clId="{7FE033FB-7DD2-42DE-88CB-23DA6ECDF8FD}" dt="2022-04-29T00:58:08.400" v="942"/>
          <ac:spMkLst>
            <pc:docMk/>
            <pc:sldMk cId="2239262728" sldId="304"/>
            <ac:spMk id="50" creationId="{2447D6C6-CACB-46BB-A2B0-8FE72EEC4404}"/>
          </ac:spMkLst>
        </pc:spChg>
        <pc:spChg chg="add mod">
          <ac:chgData name="Liz Heynes" userId="e5ff50d5-f39a-42f6-9e9f-e790bcc8c38d" providerId="ADAL" clId="{7FE033FB-7DD2-42DE-88CB-23DA6ECDF8FD}" dt="2022-04-11T23:28:34.282" v="259"/>
          <ac:spMkLst>
            <pc:docMk/>
            <pc:sldMk cId="2239262728" sldId="304"/>
            <ac:spMk id="50" creationId="{680EBACB-2D5C-44D4-B612-1F53CB20502E}"/>
          </ac:spMkLst>
        </pc:spChg>
        <pc:spChg chg="add mod">
          <ac:chgData name="Liz Heynes" userId="e5ff50d5-f39a-42f6-9e9f-e790bcc8c38d" providerId="ADAL" clId="{7FE033FB-7DD2-42DE-88CB-23DA6ECDF8FD}" dt="2022-04-11T23:28:34.282" v="259"/>
          <ac:spMkLst>
            <pc:docMk/>
            <pc:sldMk cId="2239262728" sldId="304"/>
            <ac:spMk id="51" creationId="{AD5AE467-67FA-48DB-B5AD-54F53FCC5EDF}"/>
          </ac:spMkLst>
        </pc:spChg>
        <pc:spChg chg="add mod">
          <ac:chgData name="Liz Heynes" userId="e5ff50d5-f39a-42f6-9e9f-e790bcc8c38d" providerId="ADAL" clId="{7FE033FB-7DD2-42DE-88CB-23DA6ECDF8FD}" dt="2022-04-11T23:28:34.282" v="259"/>
          <ac:spMkLst>
            <pc:docMk/>
            <pc:sldMk cId="2239262728" sldId="304"/>
            <ac:spMk id="52" creationId="{FDACFF8D-4C4D-4A68-9684-DE297AEBDD93}"/>
          </ac:spMkLst>
        </pc:spChg>
        <pc:spChg chg="add mod">
          <ac:chgData name="Liz Heynes" userId="e5ff50d5-f39a-42f6-9e9f-e790bcc8c38d" providerId="ADAL" clId="{7FE033FB-7DD2-42DE-88CB-23DA6ECDF8FD}" dt="2022-04-29T00:57:27.138" v="927" actId="165"/>
          <ac:spMkLst>
            <pc:docMk/>
            <pc:sldMk cId="2239262728" sldId="304"/>
            <ac:spMk id="53" creationId="{24765A51-ACA4-4C44-8DCB-F88D6EDA097C}"/>
          </ac:spMkLst>
        </pc:spChg>
        <pc:spChg chg="add mod">
          <ac:chgData name="Liz Heynes" userId="e5ff50d5-f39a-42f6-9e9f-e790bcc8c38d" providerId="ADAL" clId="{7FE033FB-7DD2-42DE-88CB-23DA6ECDF8FD}" dt="2022-04-29T00:57:27.138" v="927" actId="165"/>
          <ac:spMkLst>
            <pc:docMk/>
            <pc:sldMk cId="2239262728" sldId="304"/>
            <ac:spMk id="54" creationId="{976BCF90-C7B3-437A-B8AA-7BD6A62BE75D}"/>
          </ac:spMkLst>
        </pc:spChg>
        <pc:spChg chg="add mod">
          <ac:chgData name="Liz Heynes" userId="e5ff50d5-f39a-42f6-9e9f-e790bcc8c38d" providerId="ADAL" clId="{7FE033FB-7DD2-42DE-88CB-23DA6ECDF8FD}" dt="2022-04-29T00:57:27.138" v="927" actId="165"/>
          <ac:spMkLst>
            <pc:docMk/>
            <pc:sldMk cId="2239262728" sldId="304"/>
            <ac:spMk id="55" creationId="{A035FEA1-9A7A-4F46-9963-D610FC73432A}"/>
          </ac:spMkLst>
        </pc:spChg>
        <pc:spChg chg="add mod">
          <ac:chgData name="Liz Heynes" userId="e5ff50d5-f39a-42f6-9e9f-e790bcc8c38d" providerId="ADAL" clId="{7FE033FB-7DD2-42DE-88CB-23DA6ECDF8FD}" dt="2022-04-29T00:57:27.138" v="927" actId="165"/>
          <ac:spMkLst>
            <pc:docMk/>
            <pc:sldMk cId="2239262728" sldId="304"/>
            <ac:spMk id="56" creationId="{D4B9DDEA-775C-413D-B345-BF8B796195D5}"/>
          </ac:spMkLst>
        </pc:spChg>
        <pc:spChg chg="add mod">
          <ac:chgData name="Liz Heynes" userId="e5ff50d5-f39a-42f6-9e9f-e790bcc8c38d" providerId="ADAL" clId="{7FE033FB-7DD2-42DE-88CB-23DA6ECDF8FD}" dt="2022-04-29T00:57:27.138" v="927" actId="165"/>
          <ac:spMkLst>
            <pc:docMk/>
            <pc:sldMk cId="2239262728" sldId="304"/>
            <ac:spMk id="57" creationId="{62043459-A86D-488F-8C40-4A3B43FFB59D}"/>
          </ac:spMkLst>
        </pc:spChg>
        <pc:spChg chg="add mod">
          <ac:chgData name="Liz Heynes" userId="e5ff50d5-f39a-42f6-9e9f-e790bcc8c38d" providerId="ADAL" clId="{7FE033FB-7DD2-42DE-88CB-23DA6ECDF8FD}" dt="2022-04-29T00:57:27.138" v="927" actId="165"/>
          <ac:spMkLst>
            <pc:docMk/>
            <pc:sldMk cId="2239262728" sldId="304"/>
            <ac:spMk id="58" creationId="{6273040A-424A-44FA-A99A-C18C791FB744}"/>
          </ac:spMkLst>
        </pc:spChg>
        <pc:spChg chg="add mod">
          <ac:chgData name="Liz Heynes" userId="e5ff50d5-f39a-42f6-9e9f-e790bcc8c38d" providerId="ADAL" clId="{7FE033FB-7DD2-42DE-88CB-23DA6ECDF8FD}" dt="2022-04-29T00:57:27.138" v="927" actId="165"/>
          <ac:spMkLst>
            <pc:docMk/>
            <pc:sldMk cId="2239262728" sldId="304"/>
            <ac:spMk id="59" creationId="{A175C6FD-31D8-446D-88DF-8CE91832CC29}"/>
          </ac:spMkLst>
        </pc:spChg>
        <pc:spChg chg="add mod">
          <ac:chgData name="Liz Heynes" userId="e5ff50d5-f39a-42f6-9e9f-e790bcc8c38d" providerId="ADAL" clId="{7FE033FB-7DD2-42DE-88CB-23DA6ECDF8FD}" dt="2022-04-29T00:57:27.138" v="927" actId="165"/>
          <ac:spMkLst>
            <pc:docMk/>
            <pc:sldMk cId="2239262728" sldId="304"/>
            <ac:spMk id="60" creationId="{F8AC0521-7E47-4254-B983-11E9B90DE87C}"/>
          </ac:spMkLst>
        </pc:spChg>
        <pc:spChg chg="mod">
          <ac:chgData name="Liz Heynes" userId="e5ff50d5-f39a-42f6-9e9f-e790bcc8c38d" providerId="ADAL" clId="{7FE033FB-7DD2-42DE-88CB-23DA6ECDF8FD}" dt="2022-04-27T23:27:50.934" v="447"/>
          <ac:spMkLst>
            <pc:docMk/>
            <pc:sldMk cId="2239262728" sldId="304"/>
            <ac:spMk id="63" creationId="{7AFDDDFF-674D-414E-A9FF-9BD0176420FB}"/>
          </ac:spMkLst>
        </pc:spChg>
        <pc:spChg chg="mod">
          <ac:chgData name="Liz Heynes" userId="e5ff50d5-f39a-42f6-9e9f-e790bcc8c38d" providerId="ADAL" clId="{7FE033FB-7DD2-42DE-88CB-23DA6ECDF8FD}" dt="2022-04-27T23:27:50.934" v="447"/>
          <ac:spMkLst>
            <pc:docMk/>
            <pc:sldMk cId="2239262728" sldId="304"/>
            <ac:spMk id="64" creationId="{65BF2B05-6B63-4837-8DFF-428AA77C48E7}"/>
          </ac:spMkLst>
        </pc:spChg>
        <pc:spChg chg="mod">
          <ac:chgData name="Liz Heynes" userId="e5ff50d5-f39a-42f6-9e9f-e790bcc8c38d" providerId="ADAL" clId="{7FE033FB-7DD2-42DE-88CB-23DA6ECDF8FD}" dt="2022-04-27T23:27:50.934" v="447"/>
          <ac:spMkLst>
            <pc:docMk/>
            <pc:sldMk cId="2239262728" sldId="304"/>
            <ac:spMk id="65" creationId="{A3DFD551-1AF8-4211-A290-C157B5661468}"/>
          </ac:spMkLst>
        </pc:spChg>
        <pc:spChg chg="mod">
          <ac:chgData name="Liz Heynes" userId="e5ff50d5-f39a-42f6-9e9f-e790bcc8c38d" providerId="ADAL" clId="{7FE033FB-7DD2-42DE-88CB-23DA6ECDF8FD}" dt="2022-04-27T23:27:50.934" v="447"/>
          <ac:spMkLst>
            <pc:docMk/>
            <pc:sldMk cId="2239262728" sldId="304"/>
            <ac:spMk id="66" creationId="{310473AF-4A32-46C4-9665-57915B6BE0CF}"/>
          </ac:spMkLst>
        </pc:spChg>
        <pc:spChg chg="mod">
          <ac:chgData name="Liz Heynes" userId="e5ff50d5-f39a-42f6-9e9f-e790bcc8c38d" providerId="ADAL" clId="{7FE033FB-7DD2-42DE-88CB-23DA6ECDF8FD}" dt="2022-04-27T23:27:50.934" v="447"/>
          <ac:spMkLst>
            <pc:docMk/>
            <pc:sldMk cId="2239262728" sldId="304"/>
            <ac:spMk id="67" creationId="{40A6A52A-A396-4AFD-A06D-0A6C92C32641}"/>
          </ac:spMkLst>
        </pc:spChg>
        <pc:spChg chg="mod">
          <ac:chgData name="Liz Heynes" userId="e5ff50d5-f39a-42f6-9e9f-e790bcc8c38d" providerId="ADAL" clId="{7FE033FB-7DD2-42DE-88CB-23DA6ECDF8FD}" dt="2022-04-27T23:27:50.934" v="447"/>
          <ac:spMkLst>
            <pc:docMk/>
            <pc:sldMk cId="2239262728" sldId="304"/>
            <ac:spMk id="68" creationId="{56E50295-B0EA-4694-90A1-DC25D597624A}"/>
          </ac:spMkLst>
        </pc:spChg>
        <pc:spChg chg="mod">
          <ac:chgData name="Liz Heynes" userId="e5ff50d5-f39a-42f6-9e9f-e790bcc8c38d" providerId="ADAL" clId="{7FE033FB-7DD2-42DE-88CB-23DA6ECDF8FD}" dt="2022-04-27T23:27:50.934" v="447"/>
          <ac:spMkLst>
            <pc:docMk/>
            <pc:sldMk cId="2239262728" sldId="304"/>
            <ac:spMk id="69" creationId="{C0889B99-4CCF-4EBF-87DE-55D2030CE8E5}"/>
          </ac:spMkLst>
        </pc:spChg>
        <pc:spChg chg="mod">
          <ac:chgData name="Liz Heynes" userId="e5ff50d5-f39a-42f6-9e9f-e790bcc8c38d" providerId="ADAL" clId="{7FE033FB-7DD2-42DE-88CB-23DA6ECDF8FD}" dt="2022-04-27T23:27:50.934" v="447"/>
          <ac:spMkLst>
            <pc:docMk/>
            <pc:sldMk cId="2239262728" sldId="304"/>
            <ac:spMk id="70" creationId="{6B0697DE-1E99-4AA6-9629-EB8C7EB2FB56}"/>
          </ac:spMkLst>
        </pc:spChg>
        <pc:spChg chg="mod topLvl">
          <ac:chgData name="Liz Heynes" userId="e5ff50d5-f39a-42f6-9e9f-e790bcc8c38d" providerId="ADAL" clId="{7FE033FB-7DD2-42DE-88CB-23DA6ECDF8FD}" dt="2022-04-27T23:29:51.124" v="471" actId="165"/>
          <ac:spMkLst>
            <pc:docMk/>
            <pc:sldMk cId="2239262728" sldId="304"/>
            <ac:spMk id="72" creationId="{08930D08-4185-4281-AE6F-66D6FC101BCC}"/>
          </ac:spMkLst>
        </pc:spChg>
        <pc:spChg chg="mod topLvl">
          <ac:chgData name="Liz Heynes" userId="e5ff50d5-f39a-42f6-9e9f-e790bcc8c38d" providerId="ADAL" clId="{7FE033FB-7DD2-42DE-88CB-23DA6ECDF8FD}" dt="2022-04-27T23:29:51.124" v="471" actId="165"/>
          <ac:spMkLst>
            <pc:docMk/>
            <pc:sldMk cId="2239262728" sldId="304"/>
            <ac:spMk id="73" creationId="{2E84AB53-CC03-4946-944D-7880E6952061}"/>
          </ac:spMkLst>
        </pc:spChg>
        <pc:spChg chg="mod topLvl">
          <ac:chgData name="Liz Heynes" userId="e5ff50d5-f39a-42f6-9e9f-e790bcc8c38d" providerId="ADAL" clId="{7FE033FB-7DD2-42DE-88CB-23DA6ECDF8FD}" dt="2022-04-27T23:29:51.124" v="471" actId="165"/>
          <ac:spMkLst>
            <pc:docMk/>
            <pc:sldMk cId="2239262728" sldId="304"/>
            <ac:spMk id="74" creationId="{0A84C55B-4FA0-43BC-9F23-E7F4081FCBFA}"/>
          </ac:spMkLst>
        </pc:spChg>
        <pc:spChg chg="mod topLvl">
          <ac:chgData name="Liz Heynes" userId="e5ff50d5-f39a-42f6-9e9f-e790bcc8c38d" providerId="ADAL" clId="{7FE033FB-7DD2-42DE-88CB-23DA6ECDF8FD}" dt="2022-04-27T23:29:51.124" v="471" actId="165"/>
          <ac:spMkLst>
            <pc:docMk/>
            <pc:sldMk cId="2239262728" sldId="304"/>
            <ac:spMk id="75" creationId="{2EE0B144-DBEC-4D11-BC21-732437DA2920}"/>
          </ac:spMkLst>
        </pc:spChg>
        <pc:spChg chg="mod">
          <ac:chgData name="Liz Heynes" userId="e5ff50d5-f39a-42f6-9e9f-e790bcc8c38d" providerId="ADAL" clId="{7FE033FB-7DD2-42DE-88CB-23DA6ECDF8FD}" dt="2022-04-27T23:29:51.124" v="471" actId="165"/>
          <ac:spMkLst>
            <pc:docMk/>
            <pc:sldMk cId="2239262728" sldId="304"/>
            <ac:spMk id="80" creationId="{2A3D003C-DC0B-42C8-8DE5-87F3D4558896}"/>
          </ac:spMkLst>
        </pc:spChg>
        <pc:spChg chg="mod">
          <ac:chgData name="Liz Heynes" userId="e5ff50d5-f39a-42f6-9e9f-e790bcc8c38d" providerId="ADAL" clId="{7FE033FB-7DD2-42DE-88CB-23DA6ECDF8FD}" dt="2022-04-27T23:29:51.124" v="471" actId="165"/>
          <ac:spMkLst>
            <pc:docMk/>
            <pc:sldMk cId="2239262728" sldId="304"/>
            <ac:spMk id="81" creationId="{ACD51D18-6CA3-496F-8919-083A9D217FFF}"/>
          </ac:spMkLst>
        </pc:spChg>
        <pc:spChg chg="mod">
          <ac:chgData name="Liz Heynes" userId="e5ff50d5-f39a-42f6-9e9f-e790bcc8c38d" providerId="ADAL" clId="{7FE033FB-7DD2-42DE-88CB-23DA6ECDF8FD}" dt="2022-04-27T23:29:51.124" v="471" actId="165"/>
          <ac:spMkLst>
            <pc:docMk/>
            <pc:sldMk cId="2239262728" sldId="304"/>
            <ac:spMk id="82" creationId="{094A90F3-E477-43D0-B61A-9F962C080C48}"/>
          </ac:spMkLst>
        </pc:spChg>
        <pc:spChg chg="mod">
          <ac:chgData name="Liz Heynes" userId="e5ff50d5-f39a-42f6-9e9f-e790bcc8c38d" providerId="ADAL" clId="{7FE033FB-7DD2-42DE-88CB-23DA6ECDF8FD}" dt="2022-04-27T23:29:51.124" v="471" actId="165"/>
          <ac:spMkLst>
            <pc:docMk/>
            <pc:sldMk cId="2239262728" sldId="304"/>
            <ac:spMk id="83" creationId="{05506955-4FA0-4393-8662-C4D74DBEBACB}"/>
          </ac:spMkLst>
        </pc:spChg>
        <pc:spChg chg="mod">
          <ac:chgData name="Liz Heynes" userId="e5ff50d5-f39a-42f6-9e9f-e790bcc8c38d" providerId="ADAL" clId="{7FE033FB-7DD2-42DE-88CB-23DA6ECDF8FD}" dt="2022-04-27T23:29:51.124" v="471" actId="165"/>
          <ac:spMkLst>
            <pc:docMk/>
            <pc:sldMk cId="2239262728" sldId="304"/>
            <ac:spMk id="84" creationId="{97A2F327-CAAE-4BAC-B0A0-DDEA44FDF862}"/>
          </ac:spMkLst>
        </pc:spChg>
        <pc:spChg chg="mod">
          <ac:chgData name="Liz Heynes" userId="e5ff50d5-f39a-42f6-9e9f-e790bcc8c38d" providerId="ADAL" clId="{7FE033FB-7DD2-42DE-88CB-23DA6ECDF8FD}" dt="2022-04-27T23:29:51.124" v="471" actId="165"/>
          <ac:spMkLst>
            <pc:docMk/>
            <pc:sldMk cId="2239262728" sldId="304"/>
            <ac:spMk id="85" creationId="{D8EB69D6-243F-4AD9-A9C3-036DE588143B}"/>
          </ac:spMkLst>
        </pc:spChg>
        <pc:spChg chg="mod">
          <ac:chgData name="Liz Heynes" userId="e5ff50d5-f39a-42f6-9e9f-e790bcc8c38d" providerId="ADAL" clId="{7FE033FB-7DD2-42DE-88CB-23DA6ECDF8FD}" dt="2022-04-27T23:29:51.124" v="471" actId="165"/>
          <ac:spMkLst>
            <pc:docMk/>
            <pc:sldMk cId="2239262728" sldId="304"/>
            <ac:spMk id="86" creationId="{6319B3FE-1728-43FE-99DD-2199CA784172}"/>
          </ac:spMkLst>
        </pc:spChg>
        <pc:spChg chg="mod">
          <ac:chgData name="Liz Heynes" userId="e5ff50d5-f39a-42f6-9e9f-e790bcc8c38d" providerId="ADAL" clId="{7FE033FB-7DD2-42DE-88CB-23DA6ECDF8FD}" dt="2022-04-27T23:29:51.124" v="471" actId="165"/>
          <ac:spMkLst>
            <pc:docMk/>
            <pc:sldMk cId="2239262728" sldId="304"/>
            <ac:spMk id="87" creationId="{4FD0F405-0CBA-4F1D-8089-279794DC4348}"/>
          </ac:spMkLst>
        </pc:spChg>
        <pc:spChg chg="add mod topLvl">
          <ac:chgData name="Liz Heynes" userId="e5ff50d5-f39a-42f6-9e9f-e790bcc8c38d" providerId="ADAL" clId="{7FE033FB-7DD2-42DE-88CB-23DA6ECDF8FD}" dt="2022-04-29T00:57:31.771" v="928" actId="165"/>
          <ac:spMkLst>
            <pc:docMk/>
            <pc:sldMk cId="2239262728" sldId="304"/>
            <ac:spMk id="88" creationId="{8FF8FD4A-8245-47CE-90AE-7D7E53F31293}"/>
          </ac:spMkLst>
        </pc:spChg>
        <pc:spChg chg="add mod">
          <ac:chgData name="Liz Heynes" userId="e5ff50d5-f39a-42f6-9e9f-e790bcc8c38d" providerId="ADAL" clId="{7FE033FB-7DD2-42DE-88CB-23DA6ECDF8FD}" dt="2022-04-29T00:57:31.771" v="928" actId="165"/>
          <ac:spMkLst>
            <pc:docMk/>
            <pc:sldMk cId="2239262728" sldId="304"/>
            <ac:spMk id="89" creationId="{3617A4A7-47FC-46B6-B072-994D0A0E5375}"/>
          </ac:spMkLst>
        </pc:spChg>
        <pc:spChg chg="add mod">
          <ac:chgData name="Liz Heynes" userId="e5ff50d5-f39a-42f6-9e9f-e790bcc8c38d" providerId="ADAL" clId="{7FE033FB-7DD2-42DE-88CB-23DA6ECDF8FD}" dt="2022-04-29T00:57:31.771" v="928" actId="165"/>
          <ac:spMkLst>
            <pc:docMk/>
            <pc:sldMk cId="2239262728" sldId="304"/>
            <ac:spMk id="90" creationId="{78C4FFFF-70CA-47B3-A4B4-D5C334A58313}"/>
          </ac:spMkLst>
        </pc:spChg>
        <pc:spChg chg="mod">
          <ac:chgData name="Liz Heynes" userId="e5ff50d5-f39a-42f6-9e9f-e790bcc8c38d" providerId="ADAL" clId="{7FE033FB-7DD2-42DE-88CB-23DA6ECDF8FD}" dt="2022-04-29T00:57:31.771" v="928" actId="165"/>
          <ac:spMkLst>
            <pc:docMk/>
            <pc:sldMk cId="2239262728" sldId="304"/>
            <ac:spMk id="92" creationId="{C5B600A5-0842-40FF-B8E1-2D9FCCF6D03A}"/>
          </ac:spMkLst>
        </pc:spChg>
        <pc:spChg chg="mod">
          <ac:chgData name="Liz Heynes" userId="e5ff50d5-f39a-42f6-9e9f-e790bcc8c38d" providerId="ADAL" clId="{7FE033FB-7DD2-42DE-88CB-23DA6ECDF8FD}" dt="2022-04-29T00:57:31.771" v="928" actId="165"/>
          <ac:spMkLst>
            <pc:docMk/>
            <pc:sldMk cId="2239262728" sldId="304"/>
            <ac:spMk id="93" creationId="{05F23AAB-A4B1-41F9-BEE5-207BD93852A3}"/>
          </ac:spMkLst>
        </pc:spChg>
        <pc:spChg chg="mod">
          <ac:chgData name="Liz Heynes" userId="e5ff50d5-f39a-42f6-9e9f-e790bcc8c38d" providerId="ADAL" clId="{7FE033FB-7DD2-42DE-88CB-23DA6ECDF8FD}" dt="2022-04-29T00:57:31.771" v="928" actId="165"/>
          <ac:spMkLst>
            <pc:docMk/>
            <pc:sldMk cId="2239262728" sldId="304"/>
            <ac:spMk id="95" creationId="{2152DA3D-C0BF-43FD-A6B4-B61609F5CC79}"/>
          </ac:spMkLst>
        </pc:spChg>
        <pc:spChg chg="mod">
          <ac:chgData name="Liz Heynes" userId="e5ff50d5-f39a-42f6-9e9f-e790bcc8c38d" providerId="ADAL" clId="{7FE033FB-7DD2-42DE-88CB-23DA6ECDF8FD}" dt="2022-04-29T00:57:31.771" v="928" actId="165"/>
          <ac:spMkLst>
            <pc:docMk/>
            <pc:sldMk cId="2239262728" sldId="304"/>
            <ac:spMk id="96" creationId="{8C0018AC-B66B-456F-BA97-67A2630511F6}"/>
          </ac:spMkLst>
        </pc:spChg>
        <pc:spChg chg="mod">
          <ac:chgData name="Liz Heynes" userId="e5ff50d5-f39a-42f6-9e9f-e790bcc8c38d" providerId="ADAL" clId="{7FE033FB-7DD2-42DE-88CB-23DA6ECDF8FD}" dt="2022-04-29T00:57:31.771" v="928" actId="165"/>
          <ac:spMkLst>
            <pc:docMk/>
            <pc:sldMk cId="2239262728" sldId="304"/>
            <ac:spMk id="98" creationId="{74C3122C-7AF1-4969-97A1-3F7AFA49D674}"/>
          </ac:spMkLst>
        </pc:spChg>
        <pc:spChg chg="mod">
          <ac:chgData name="Liz Heynes" userId="e5ff50d5-f39a-42f6-9e9f-e790bcc8c38d" providerId="ADAL" clId="{7FE033FB-7DD2-42DE-88CB-23DA6ECDF8FD}" dt="2022-04-29T00:57:31.771" v="928" actId="165"/>
          <ac:spMkLst>
            <pc:docMk/>
            <pc:sldMk cId="2239262728" sldId="304"/>
            <ac:spMk id="99" creationId="{7566B2E5-1644-4F3C-9C47-4BC1F74A2A30}"/>
          </ac:spMkLst>
        </pc:spChg>
        <pc:grpChg chg="add mod topLvl">
          <ac:chgData name="Liz Heynes" userId="e5ff50d5-f39a-42f6-9e9f-e790bcc8c38d" providerId="ADAL" clId="{7FE033FB-7DD2-42DE-88CB-23DA6ECDF8FD}" dt="2022-04-29T00:57:27.138" v="927" actId="165"/>
          <ac:grpSpMkLst>
            <pc:docMk/>
            <pc:sldMk cId="2239262728" sldId="304"/>
            <ac:grpSpMk id="2" creationId="{57C93B07-B059-4C2B-9540-ED2055343265}"/>
          </ac:grpSpMkLst>
        </pc:grpChg>
        <pc:grpChg chg="add mod">
          <ac:chgData name="Liz Heynes" userId="e5ff50d5-f39a-42f6-9e9f-e790bcc8c38d" providerId="ADAL" clId="{7FE033FB-7DD2-42DE-88CB-23DA6ECDF8FD}" dt="2022-04-27T23:29:50.966" v="470" actId="164"/>
          <ac:grpSpMkLst>
            <pc:docMk/>
            <pc:sldMk cId="2239262728" sldId="304"/>
            <ac:grpSpMk id="3" creationId="{18117872-D54E-4197-B473-70ECEECD4A0C}"/>
          </ac:grpSpMkLst>
        </pc:grpChg>
        <pc:grpChg chg="add mod topLvl">
          <ac:chgData name="Liz Heynes" userId="e5ff50d5-f39a-42f6-9e9f-e790bcc8c38d" providerId="ADAL" clId="{7FE033FB-7DD2-42DE-88CB-23DA6ECDF8FD}" dt="2022-04-29T00:57:31.771" v="928" actId="165"/>
          <ac:grpSpMkLst>
            <pc:docMk/>
            <pc:sldMk cId="2239262728" sldId="304"/>
            <ac:grpSpMk id="4" creationId="{58DBBCA0-6C14-483F-94FB-A2A8EE533FDC}"/>
          </ac:grpSpMkLst>
        </pc:grpChg>
        <pc:grpChg chg="add del mod topLvl">
          <ac:chgData name="Liz Heynes" userId="e5ff50d5-f39a-42f6-9e9f-e790bcc8c38d" providerId="ADAL" clId="{7FE033FB-7DD2-42DE-88CB-23DA6ECDF8FD}" dt="2022-04-29T00:57:31.771" v="928" actId="165"/>
          <ac:grpSpMkLst>
            <pc:docMk/>
            <pc:sldMk cId="2239262728" sldId="304"/>
            <ac:grpSpMk id="5" creationId="{1C741223-0B5F-4A55-9D21-0187EE250164}"/>
          </ac:grpSpMkLst>
        </pc:grpChg>
        <pc:grpChg chg="add del mod">
          <ac:chgData name="Liz Heynes" userId="e5ff50d5-f39a-42f6-9e9f-e790bcc8c38d" providerId="ADAL" clId="{7FE033FB-7DD2-42DE-88CB-23DA6ECDF8FD}" dt="2022-04-29T00:57:27.138" v="927" actId="165"/>
          <ac:grpSpMkLst>
            <pc:docMk/>
            <pc:sldMk cId="2239262728" sldId="304"/>
            <ac:grpSpMk id="6" creationId="{91F1EF56-D1B8-4FD0-8139-10840D3E4540}"/>
          </ac:grpSpMkLst>
        </pc:grpChg>
        <pc:grpChg chg="add mod">
          <ac:chgData name="Liz Heynes" userId="e5ff50d5-f39a-42f6-9e9f-e790bcc8c38d" providerId="ADAL" clId="{7FE033FB-7DD2-42DE-88CB-23DA6ECDF8FD}" dt="2022-05-19T00:09:59.896" v="1052" actId="1035"/>
          <ac:grpSpMkLst>
            <pc:docMk/>
            <pc:sldMk cId="2239262728" sldId="304"/>
            <ac:grpSpMk id="37" creationId="{1B78F3C2-5051-41A3-A99C-D2D8A1AAC349}"/>
          </ac:grpSpMkLst>
        </pc:grpChg>
        <pc:grpChg chg="add del mod">
          <ac:chgData name="Liz Heynes" userId="e5ff50d5-f39a-42f6-9e9f-e790bcc8c38d" providerId="ADAL" clId="{7FE033FB-7DD2-42DE-88CB-23DA6ECDF8FD}" dt="2022-04-27T23:28:02.763" v="450"/>
          <ac:grpSpMkLst>
            <pc:docMk/>
            <pc:sldMk cId="2239262728" sldId="304"/>
            <ac:grpSpMk id="38" creationId="{DE801AF9-F53D-4F1B-AA6A-1747C1A19F21}"/>
          </ac:grpSpMkLst>
        </pc:grpChg>
        <pc:grpChg chg="add mod">
          <ac:chgData name="Liz Heynes" userId="e5ff50d5-f39a-42f6-9e9f-e790bcc8c38d" providerId="ADAL" clId="{7FE033FB-7DD2-42DE-88CB-23DA6ECDF8FD}" dt="2022-04-29T00:58:23.895" v="944" actId="1076"/>
          <ac:grpSpMkLst>
            <pc:docMk/>
            <pc:sldMk cId="2239262728" sldId="304"/>
            <ac:grpSpMk id="40" creationId="{E1F4A927-AAE0-4740-BC28-D245BC893BDC}"/>
          </ac:grpSpMkLst>
        </pc:grpChg>
        <pc:grpChg chg="mod">
          <ac:chgData name="Liz Heynes" userId="e5ff50d5-f39a-42f6-9e9f-e790bcc8c38d" providerId="ADAL" clId="{7FE033FB-7DD2-42DE-88CB-23DA6ECDF8FD}" dt="2022-04-27T23:27:50.934" v="447"/>
          <ac:grpSpMkLst>
            <pc:docMk/>
            <pc:sldMk cId="2239262728" sldId="304"/>
            <ac:grpSpMk id="43" creationId="{1F4065D1-3BAD-433B-AEDB-27B1F32FE74C}"/>
          </ac:grpSpMkLst>
        </pc:grpChg>
        <pc:grpChg chg="add mod">
          <ac:chgData name="Liz Heynes" userId="e5ff50d5-f39a-42f6-9e9f-e790bcc8c38d" providerId="ADAL" clId="{7FE033FB-7DD2-42DE-88CB-23DA6ECDF8FD}" dt="2022-05-19T00:09:49.295" v="1046" actId="1035"/>
          <ac:grpSpMkLst>
            <pc:docMk/>
            <pc:sldMk cId="2239262728" sldId="304"/>
            <ac:grpSpMk id="43" creationId="{9BF6655C-050C-4757-91AA-32D22CC34311}"/>
          </ac:grpSpMkLst>
        </pc:grpChg>
        <pc:grpChg chg="mod">
          <ac:chgData name="Liz Heynes" userId="e5ff50d5-f39a-42f6-9e9f-e790bcc8c38d" providerId="ADAL" clId="{7FE033FB-7DD2-42DE-88CB-23DA6ECDF8FD}" dt="2022-04-27T23:27:50.934" v="447"/>
          <ac:grpSpMkLst>
            <pc:docMk/>
            <pc:sldMk cId="2239262728" sldId="304"/>
            <ac:grpSpMk id="44" creationId="{9056E90E-E2BC-462D-87A6-48371B7F4E28}"/>
          </ac:grpSpMkLst>
        </pc:grpChg>
        <pc:grpChg chg="mod">
          <ac:chgData name="Liz Heynes" userId="e5ff50d5-f39a-42f6-9e9f-e790bcc8c38d" providerId="ADAL" clId="{7FE033FB-7DD2-42DE-88CB-23DA6ECDF8FD}" dt="2022-04-27T23:27:50.934" v="447"/>
          <ac:grpSpMkLst>
            <pc:docMk/>
            <pc:sldMk cId="2239262728" sldId="304"/>
            <ac:grpSpMk id="61" creationId="{1F6F4A23-C2A0-4C91-8C9B-337B2D7FCB9A}"/>
          </ac:grpSpMkLst>
        </pc:grpChg>
        <pc:grpChg chg="mod">
          <ac:chgData name="Liz Heynes" userId="e5ff50d5-f39a-42f6-9e9f-e790bcc8c38d" providerId="ADAL" clId="{7FE033FB-7DD2-42DE-88CB-23DA6ECDF8FD}" dt="2022-04-27T23:27:50.934" v="447"/>
          <ac:grpSpMkLst>
            <pc:docMk/>
            <pc:sldMk cId="2239262728" sldId="304"/>
            <ac:grpSpMk id="62" creationId="{AF2A0435-17B9-495D-A084-935A24B99C8B}"/>
          </ac:grpSpMkLst>
        </pc:grpChg>
        <pc:grpChg chg="add del mod">
          <ac:chgData name="Liz Heynes" userId="e5ff50d5-f39a-42f6-9e9f-e790bcc8c38d" providerId="ADAL" clId="{7FE033FB-7DD2-42DE-88CB-23DA6ECDF8FD}" dt="2022-04-27T23:29:51.407" v="473"/>
          <ac:grpSpMkLst>
            <pc:docMk/>
            <pc:sldMk cId="2239262728" sldId="304"/>
            <ac:grpSpMk id="71" creationId="{D03FF4D4-3086-4FD9-A4CF-A525ED91C793}"/>
          </ac:grpSpMkLst>
        </pc:grpChg>
        <pc:grpChg chg="mod topLvl">
          <ac:chgData name="Liz Heynes" userId="e5ff50d5-f39a-42f6-9e9f-e790bcc8c38d" providerId="ADAL" clId="{7FE033FB-7DD2-42DE-88CB-23DA6ECDF8FD}" dt="2022-04-27T23:29:51.124" v="471" actId="165"/>
          <ac:grpSpMkLst>
            <pc:docMk/>
            <pc:sldMk cId="2239262728" sldId="304"/>
            <ac:grpSpMk id="76" creationId="{C173330C-F04C-4746-99CF-CFFBDC86FE94}"/>
          </ac:grpSpMkLst>
        </pc:grpChg>
        <pc:grpChg chg="mod topLvl">
          <ac:chgData name="Liz Heynes" userId="e5ff50d5-f39a-42f6-9e9f-e790bcc8c38d" providerId="ADAL" clId="{7FE033FB-7DD2-42DE-88CB-23DA6ECDF8FD}" dt="2022-04-27T23:29:51.124" v="471" actId="165"/>
          <ac:grpSpMkLst>
            <pc:docMk/>
            <pc:sldMk cId="2239262728" sldId="304"/>
            <ac:grpSpMk id="77" creationId="{14389421-2FF9-43CF-A4A8-0EDCF6EEE815}"/>
          </ac:grpSpMkLst>
        </pc:grpChg>
        <pc:grpChg chg="mod topLvl">
          <ac:chgData name="Liz Heynes" userId="e5ff50d5-f39a-42f6-9e9f-e790bcc8c38d" providerId="ADAL" clId="{7FE033FB-7DD2-42DE-88CB-23DA6ECDF8FD}" dt="2022-04-27T23:29:51.124" v="471" actId="165"/>
          <ac:grpSpMkLst>
            <pc:docMk/>
            <pc:sldMk cId="2239262728" sldId="304"/>
            <ac:grpSpMk id="78" creationId="{5CC75A85-94E8-425A-9953-C422A3441227}"/>
          </ac:grpSpMkLst>
        </pc:grpChg>
        <pc:grpChg chg="mod topLvl">
          <ac:chgData name="Liz Heynes" userId="e5ff50d5-f39a-42f6-9e9f-e790bcc8c38d" providerId="ADAL" clId="{7FE033FB-7DD2-42DE-88CB-23DA6ECDF8FD}" dt="2022-04-27T23:29:51.124" v="471" actId="165"/>
          <ac:grpSpMkLst>
            <pc:docMk/>
            <pc:sldMk cId="2239262728" sldId="304"/>
            <ac:grpSpMk id="79" creationId="{1BBD3ED6-0E80-4D1F-8B45-C7CBE5F110EA}"/>
          </ac:grpSpMkLst>
        </pc:grpChg>
        <pc:grpChg chg="add del mod topLvl">
          <ac:chgData name="Liz Heynes" userId="e5ff50d5-f39a-42f6-9e9f-e790bcc8c38d" providerId="ADAL" clId="{7FE033FB-7DD2-42DE-88CB-23DA6ECDF8FD}" dt="2022-04-29T00:57:38.535" v="929" actId="478"/>
          <ac:grpSpMkLst>
            <pc:docMk/>
            <pc:sldMk cId="2239262728" sldId="304"/>
            <ac:grpSpMk id="91" creationId="{3E1E2721-6AB1-44FE-B761-FFBE1ECFD4CB}"/>
          </ac:grpSpMkLst>
        </pc:grpChg>
        <pc:grpChg chg="add del mod topLvl">
          <ac:chgData name="Liz Heynes" userId="e5ff50d5-f39a-42f6-9e9f-e790bcc8c38d" providerId="ADAL" clId="{7FE033FB-7DD2-42DE-88CB-23DA6ECDF8FD}" dt="2022-04-29T00:58:05.578" v="941" actId="478"/>
          <ac:grpSpMkLst>
            <pc:docMk/>
            <pc:sldMk cId="2239262728" sldId="304"/>
            <ac:grpSpMk id="94" creationId="{ADDC8C8A-8DD0-4B4D-A801-44E60E3B8336}"/>
          </ac:grpSpMkLst>
        </pc:grpChg>
        <pc:grpChg chg="add del mod topLvl">
          <ac:chgData name="Liz Heynes" userId="e5ff50d5-f39a-42f6-9e9f-e790bcc8c38d" providerId="ADAL" clId="{7FE033FB-7DD2-42DE-88CB-23DA6ECDF8FD}" dt="2022-04-29T00:57:50.689" v="938" actId="478"/>
          <ac:grpSpMkLst>
            <pc:docMk/>
            <pc:sldMk cId="2239262728" sldId="304"/>
            <ac:grpSpMk id="97" creationId="{F187E89C-4DD0-40D2-A1C2-267798023043}"/>
          </ac:grpSpMkLst>
        </pc:grpChg>
      </pc:sldChg>
      <pc:sldChg chg="addSp delSp modSp mod modNotesTx">
        <pc:chgData name="Liz Heynes" userId="e5ff50d5-f39a-42f6-9e9f-e790bcc8c38d" providerId="ADAL" clId="{7FE033FB-7DD2-42DE-88CB-23DA6ECDF8FD}" dt="2022-05-19T00:10:42.855" v="1071" actId="1035"/>
        <pc:sldMkLst>
          <pc:docMk/>
          <pc:sldMk cId="466844473" sldId="305"/>
        </pc:sldMkLst>
        <pc:spChg chg="del mod">
          <ac:chgData name="Liz Heynes" userId="e5ff50d5-f39a-42f6-9e9f-e790bcc8c38d" providerId="ADAL" clId="{7FE033FB-7DD2-42DE-88CB-23DA6ECDF8FD}" dt="2022-04-27T23:32:52.533" v="524" actId="478"/>
          <ac:spMkLst>
            <pc:docMk/>
            <pc:sldMk cId="466844473" sldId="305"/>
            <ac:spMk id="10" creationId="{586271BA-8587-4924-8B04-339CB3BB2C3B}"/>
          </ac:spMkLst>
        </pc:spChg>
        <pc:spChg chg="del mod">
          <ac:chgData name="Liz Heynes" userId="e5ff50d5-f39a-42f6-9e9f-e790bcc8c38d" providerId="ADAL" clId="{7FE033FB-7DD2-42DE-88CB-23DA6ECDF8FD}" dt="2022-04-27T23:33:35.991" v="539" actId="478"/>
          <ac:spMkLst>
            <pc:docMk/>
            <pc:sldMk cId="466844473" sldId="305"/>
            <ac:spMk id="11" creationId="{E434D565-72A7-422D-A764-7618CF6F6ED4}"/>
          </ac:spMkLst>
        </pc:spChg>
        <pc:spChg chg="del mod">
          <ac:chgData name="Liz Heynes" userId="e5ff50d5-f39a-42f6-9e9f-e790bcc8c38d" providerId="ADAL" clId="{7FE033FB-7DD2-42DE-88CB-23DA6ECDF8FD}" dt="2022-04-27T23:33:37.502" v="540" actId="478"/>
          <ac:spMkLst>
            <pc:docMk/>
            <pc:sldMk cId="466844473" sldId="305"/>
            <ac:spMk id="12" creationId="{B5496A73-AABE-46DD-8341-F030128B0116}"/>
          </ac:spMkLst>
        </pc:spChg>
        <pc:spChg chg="add mod">
          <ac:chgData name="Liz Heynes" userId="e5ff50d5-f39a-42f6-9e9f-e790bcc8c38d" providerId="ADAL" clId="{7FE033FB-7DD2-42DE-88CB-23DA6ECDF8FD}" dt="2022-04-11T23:21:04.614" v="132"/>
          <ac:spMkLst>
            <pc:docMk/>
            <pc:sldMk cId="466844473" sldId="305"/>
            <ac:spMk id="25" creationId="{D6995F6C-7D99-4F2F-8E30-B49C769771F2}"/>
          </ac:spMkLst>
        </pc:spChg>
        <pc:spChg chg="del">
          <ac:chgData name="Liz Heynes" userId="e5ff50d5-f39a-42f6-9e9f-e790bcc8c38d" providerId="ADAL" clId="{7FE033FB-7DD2-42DE-88CB-23DA6ECDF8FD}" dt="2022-04-27T23:32:54.481" v="526" actId="478"/>
          <ac:spMkLst>
            <pc:docMk/>
            <pc:sldMk cId="466844473" sldId="305"/>
            <ac:spMk id="26" creationId="{85D665F7-9D69-4475-977E-CA84F69DF317}"/>
          </ac:spMkLst>
        </pc:spChg>
        <pc:spChg chg="del">
          <ac:chgData name="Liz Heynes" userId="e5ff50d5-f39a-42f6-9e9f-e790bcc8c38d" providerId="ADAL" clId="{7FE033FB-7DD2-42DE-88CB-23DA6ECDF8FD}" dt="2022-04-27T23:32:57.153" v="528" actId="478"/>
          <ac:spMkLst>
            <pc:docMk/>
            <pc:sldMk cId="466844473" sldId="305"/>
            <ac:spMk id="27" creationId="{66D4E02F-894F-48EC-83E3-24D74DCF862A}"/>
          </ac:spMkLst>
        </pc:spChg>
        <pc:spChg chg="del">
          <ac:chgData name="Liz Heynes" userId="e5ff50d5-f39a-42f6-9e9f-e790bcc8c38d" providerId="ADAL" clId="{7FE033FB-7DD2-42DE-88CB-23DA6ECDF8FD}" dt="2022-04-27T23:32:53.769" v="525" actId="478"/>
          <ac:spMkLst>
            <pc:docMk/>
            <pc:sldMk cId="466844473" sldId="305"/>
            <ac:spMk id="28" creationId="{E2ADE6F2-BA70-440F-84C7-F4B93F8D813C}"/>
          </ac:spMkLst>
        </pc:spChg>
        <pc:spChg chg="del">
          <ac:chgData name="Liz Heynes" userId="e5ff50d5-f39a-42f6-9e9f-e790bcc8c38d" providerId="ADAL" clId="{7FE033FB-7DD2-42DE-88CB-23DA6ECDF8FD}" dt="2022-04-27T23:33:02.325" v="532" actId="478"/>
          <ac:spMkLst>
            <pc:docMk/>
            <pc:sldMk cId="466844473" sldId="305"/>
            <ac:spMk id="29" creationId="{D8208D99-6E08-47CB-A3BD-2B85249C0040}"/>
          </ac:spMkLst>
        </pc:spChg>
        <pc:spChg chg="mod">
          <ac:chgData name="Liz Heynes" userId="e5ff50d5-f39a-42f6-9e9f-e790bcc8c38d" providerId="ADAL" clId="{7FE033FB-7DD2-42DE-88CB-23DA6ECDF8FD}" dt="2022-04-11T23:26:42.106" v="230" actId="1037"/>
          <ac:spMkLst>
            <pc:docMk/>
            <pc:sldMk cId="466844473" sldId="305"/>
            <ac:spMk id="30" creationId="{B5CA2793-AA2C-4B5F-B66A-CA01E00FFA2E}"/>
          </ac:spMkLst>
        </pc:spChg>
        <pc:spChg chg="del mod">
          <ac:chgData name="Liz Heynes" userId="e5ff50d5-f39a-42f6-9e9f-e790bcc8c38d" providerId="ADAL" clId="{7FE033FB-7DD2-42DE-88CB-23DA6ECDF8FD}" dt="2022-04-27T23:32:56.138" v="527" actId="478"/>
          <ac:spMkLst>
            <pc:docMk/>
            <pc:sldMk cId="466844473" sldId="305"/>
            <ac:spMk id="31" creationId="{8446B235-E065-44ED-AFC0-307D2583E94E}"/>
          </ac:spMkLst>
        </pc:spChg>
        <pc:spChg chg="del mod">
          <ac:chgData name="Liz Heynes" userId="e5ff50d5-f39a-42f6-9e9f-e790bcc8c38d" providerId="ADAL" clId="{7FE033FB-7DD2-42DE-88CB-23DA6ECDF8FD}" dt="2022-04-27T23:32:59.821" v="530" actId="478"/>
          <ac:spMkLst>
            <pc:docMk/>
            <pc:sldMk cId="466844473" sldId="305"/>
            <ac:spMk id="32" creationId="{A014D9C9-E34D-4E85-974C-0C129F5F2787}"/>
          </ac:spMkLst>
        </pc:spChg>
        <pc:spChg chg="del mod">
          <ac:chgData name="Liz Heynes" userId="e5ff50d5-f39a-42f6-9e9f-e790bcc8c38d" providerId="ADAL" clId="{7FE033FB-7DD2-42DE-88CB-23DA6ECDF8FD}" dt="2022-04-27T23:33:04.691" v="533" actId="478"/>
          <ac:spMkLst>
            <pc:docMk/>
            <pc:sldMk cId="466844473" sldId="305"/>
            <ac:spMk id="33" creationId="{6FFAD173-AE23-4D13-AB20-C8566AA7E2CF}"/>
          </ac:spMkLst>
        </pc:spChg>
        <pc:spChg chg="mod">
          <ac:chgData name="Liz Heynes" userId="e5ff50d5-f39a-42f6-9e9f-e790bcc8c38d" providerId="ADAL" clId="{7FE033FB-7DD2-42DE-88CB-23DA6ECDF8FD}" dt="2022-04-11T23:26:40.156" v="229" actId="1037"/>
          <ac:spMkLst>
            <pc:docMk/>
            <pc:sldMk cId="466844473" sldId="305"/>
            <ac:spMk id="34" creationId="{53DEB664-D079-49E3-96ED-DDBF3AFDDBEC}"/>
          </ac:spMkLst>
        </pc:spChg>
        <pc:spChg chg="mod">
          <ac:chgData name="Liz Heynes" userId="e5ff50d5-f39a-42f6-9e9f-e790bcc8c38d" providerId="ADAL" clId="{7FE033FB-7DD2-42DE-88CB-23DA6ECDF8FD}" dt="2022-04-11T23:26:21.153" v="203" actId="1037"/>
          <ac:spMkLst>
            <pc:docMk/>
            <pc:sldMk cId="466844473" sldId="305"/>
            <ac:spMk id="35" creationId="{ED7C5A8A-ECF6-438F-B67E-944AD42F8E47}"/>
          </ac:spMkLst>
        </pc:spChg>
        <pc:spChg chg="mod">
          <ac:chgData name="Liz Heynes" userId="e5ff50d5-f39a-42f6-9e9f-e790bcc8c38d" providerId="ADAL" clId="{7FE033FB-7DD2-42DE-88CB-23DA6ECDF8FD}" dt="2022-04-11T23:26:33.298" v="226" actId="1037"/>
          <ac:spMkLst>
            <pc:docMk/>
            <pc:sldMk cId="466844473" sldId="305"/>
            <ac:spMk id="36" creationId="{8B8E221A-8F35-4802-A1B5-0A4EB047918E}"/>
          </ac:spMkLst>
        </pc:spChg>
        <pc:spChg chg="del mod">
          <ac:chgData name="Liz Heynes" userId="e5ff50d5-f39a-42f6-9e9f-e790bcc8c38d" providerId="ADAL" clId="{7FE033FB-7DD2-42DE-88CB-23DA6ECDF8FD}" dt="2022-04-27T23:33:40.753" v="542" actId="478"/>
          <ac:spMkLst>
            <pc:docMk/>
            <pc:sldMk cId="466844473" sldId="305"/>
            <ac:spMk id="37" creationId="{22A232FB-33BA-47B3-BB24-30661E7E3286}"/>
          </ac:spMkLst>
        </pc:spChg>
        <pc:spChg chg="del mod">
          <ac:chgData name="Liz Heynes" userId="e5ff50d5-f39a-42f6-9e9f-e790bcc8c38d" providerId="ADAL" clId="{7FE033FB-7DD2-42DE-88CB-23DA6ECDF8FD}" dt="2022-04-27T23:33:43.336" v="544" actId="478"/>
          <ac:spMkLst>
            <pc:docMk/>
            <pc:sldMk cId="466844473" sldId="305"/>
            <ac:spMk id="38" creationId="{75E8A65B-FBF4-41D9-8F51-97C5196E5343}"/>
          </ac:spMkLst>
        </pc:spChg>
        <pc:spChg chg="del">
          <ac:chgData name="Liz Heynes" userId="e5ff50d5-f39a-42f6-9e9f-e790bcc8c38d" providerId="ADAL" clId="{7FE033FB-7DD2-42DE-88CB-23DA6ECDF8FD}" dt="2022-04-27T23:33:45.898" v="546" actId="478"/>
          <ac:spMkLst>
            <pc:docMk/>
            <pc:sldMk cId="466844473" sldId="305"/>
            <ac:spMk id="39" creationId="{41834AB7-1C99-4DA4-A5E6-6CCBDD10550B}"/>
          </ac:spMkLst>
        </pc:spChg>
        <pc:spChg chg="del">
          <ac:chgData name="Liz Heynes" userId="e5ff50d5-f39a-42f6-9e9f-e790bcc8c38d" providerId="ADAL" clId="{7FE033FB-7DD2-42DE-88CB-23DA6ECDF8FD}" dt="2022-04-27T23:33:48.564" v="548" actId="478"/>
          <ac:spMkLst>
            <pc:docMk/>
            <pc:sldMk cId="466844473" sldId="305"/>
            <ac:spMk id="40" creationId="{B5A4C294-9A30-46C9-BEE3-EDA8D3BC8281}"/>
          </ac:spMkLst>
        </pc:spChg>
        <pc:spChg chg="del mod">
          <ac:chgData name="Liz Heynes" userId="e5ff50d5-f39a-42f6-9e9f-e790bcc8c38d" providerId="ADAL" clId="{7FE033FB-7DD2-42DE-88CB-23DA6ECDF8FD}" dt="2022-04-27T23:33:41.798" v="543" actId="478"/>
          <ac:spMkLst>
            <pc:docMk/>
            <pc:sldMk cId="466844473" sldId="305"/>
            <ac:spMk id="41" creationId="{0744CEE8-FF8E-49ED-8DE1-3799DE1A4546}"/>
          </ac:spMkLst>
        </pc:spChg>
        <pc:spChg chg="del mod">
          <ac:chgData name="Liz Heynes" userId="e5ff50d5-f39a-42f6-9e9f-e790bcc8c38d" providerId="ADAL" clId="{7FE033FB-7DD2-42DE-88CB-23DA6ECDF8FD}" dt="2022-04-27T23:33:44.623" v="545" actId="478"/>
          <ac:spMkLst>
            <pc:docMk/>
            <pc:sldMk cId="466844473" sldId="305"/>
            <ac:spMk id="42" creationId="{4D07D3D8-63F6-4B07-95C8-36D21BFE163E}"/>
          </ac:spMkLst>
        </pc:spChg>
        <pc:spChg chg="del mod">
          <ac:chgData name="Liz Heynes" userId="e5ff50d5-f39a-42f6-9e9f-e790bcc8c38d" providerId="ADAL" clId="{7FE033FB-7DD2-42DE-88CB-23DA6ECDF8FD}" dt="2022-04-27T23:33:46.739" v="547" actId="478"/>
          <ac:spMkLst>
            <pc:docMk/>
            <pc:sldMk cId="466844473" sldId="305"/>
            <ac:spMk id="43" creationId="{35310446-01EE-487F-BAB0-D172928F9793}"/>
          </ac:spMkLst>
        </pc:spChg>
        <pc:spChg chg="del">
          <ac:chgData name="Liz Heynes" userId="e5ff50d5-f39a-42f6-9e9f-e790bcc8c38d" providerId="ADAL" clId="{7FE033FB-7DD2-42DE-88CB-23DA6ECDF8FD}" dt="2022-04-27T23:33:50.505" v="549" actId="478"/>
          <ac:spMkLst>
            <pc:docMk/>
            <pc:sldMk cId="466844473" sldId="305"/>
            <ac:spMk id="44" creationId="{D035F386-DA71-4B79-8D5A-24480F96864C}"/>
          </ac:spMkLst>
        </pc:spChg>
        <pc:spChg chg="del">
          <ac:chgData name="Liz Heynes" userId="e5ff50d5-f39a-42f6-9e9f-e790bcc8c38d" providerId="ADAL" clId="{7FE033FB-7DD2-42DE-88CB-23DA6ECDF8FD}" dt="2022-04-27T23:33:06.529" v="534" actId="478"/>
          <ac:spMkLst>
            <pc:docMk/>
            <pc:sldMk cId="466844473" sldId="305"/>
            <ac:spMk id="45" creationId="{8F2808C2-1FB7-4E4B-B8D9-13FA9CDD3902}"/>
          </ac:spMkLst>
        </pc:spChg>
        <pc:spChg chg="del">
          <ac:chgData name="Liz Heynes" userId="e5ff50d5-f39a-42f6-9e9f-e790bcc8c38d" providerId="ADAL" clId="{7FE033FB-7DD2-42DE-88CB-23DA6ECDF8FD}" dt="2022-04-27T23:32:58.049" v="529" actId="478"/>
          <ac:spMkLst>
            <pc:docMk/>
            <pc:sldMk cId="466844473" sldId="305"/>
            <ac:spMk id="46" creationId="{CD282DB5-0103-4076-94F7-C73FB9C69427}"/>
          </ac:spMkLst>
        </pc:spChg>
        <pc:spChg chg="del">
          <ac:chgData name="Liz Heynes" userId="e5ff50d5-f39a-42f6-9e9f-e790bcc8c38d" providerId="ADAL" clId="{7FE033FB-7DD2-42DE-88CB-23DA6ECDF8FD}" dt="2022-04-27T23:33:01.324" v="531" actId="478"/>
          <ac:spMkLst>
            <pc:docMk/>
            <pc:sldMk cId="466844473" sldId="305"/>
            <ac:spMk id="47" creationId="{DB2070A6-7340-4CBC-9747-7E8B263A87D6}"/>
          </ac:spMkLst>
        </pc:spChg>
        <pc:spChg chg="del">
          <ac:chgData name="Liz Heynes" userId="e5ff50d5-f39a-42f6-9e9f-e790bcc8c38d" providerId="ADAL" clId="{7FE033FB-7DD2-42DE-88CB-23DA6ECDF8FD}" dt="2022-04-27T23:33:07.358" v="535" actId="478"/>
          <ac:spMkLst>
            <pc:docMk/>
            <pc:sldMk cId="466844473" sldId="305"/>
            <ac:spMk id="48" creationId="{B8514B9A-025F-4C75-84D6-84149B59A7FC}"/>
          </ac:spMkLst>
        </pc:spChg>
        <pc:spChg chg="mod">
          <ac:chgData name="Liz Heynes" userId="e5ff50d5-f39a-42f6-9e9f-e790bcc8c38d" providerId="ADAL" clId="{7FE033FB-7DD2-42DE-88CB-23DA6ECDF8FD}" dt="2022-04-27T23:33:09.350" v="536"/>
          <ac:spMkLst>
            <pc:docMk/>
            <pc:sldMk cId="466844473" sldId="305"/>
            <ac:spMk id="50" creationId="{BA2F2423-C01C-48E5-B6C7-537DEE695460}"/>
          </ac:spMkLst>
        </pc:spChg>
        <pc:spChg chg="mod">
          <ac:chgData name="Liz Heynes" userId="e5ff50d5-f39a-42f6-9e9f-e790bcc8c38d" providerId="ADAL" clId="{7FE033FB-7DD2-42DE-88CB-23DA6ECDF8FD}" dt="2022-04-27T23:33:09.350" v="536"/>
          <ac:spMkLst>
            <pc:docMk/>
            <pc:sldMk cId="466844473" sldId="305"/>
            <ac:spMk id="51" creationId="{C2AC3DB8-8868-420D-930D-C6AD5B008EF9}"/>
          </ac:spMkLst>
        </pc:spChg>
        <pc:spChg chg="mod topLvl">
          <ac:chgData name="Liz Heynes" userId="e5ff50d5-f39a-42f6-9e9f-e790bcc8c38d" providerId="ADAL" clId="{7FE033FB-7DD2-42DE-88CB-23DA6ECDF8FD}" dt="2022-04-29T01:01:08.578" v="965" actId="165"/>
          <ac:spMkLst>
            <pc:docMk/>
            <pc:sldMk cId="466844473" sldId="305"/>
            <ac:spMk id="53" creationId="{DA5FC00F-92D2-482E-9449-E700096FB6BC}"/>
          </ac:spMkLst>
        </pc:spChg>
        <pc:spChg chg="mod">
          <ac:chgData name="Liz Heynes" userId="e5ff50d5-f39a-42f6-9e9f-e790bcc8c38d" providerId="ADAL" clId="{7FE033FB-7DD2-42DE-88CB-23DA6ECDF8FD}" dt="2022-04-29T01:01:08.578" v="965" actId="165"/>
          <ac:spMkLst>
            <pc:docMk/>
            <pc:sldMk cId="466844473" sldId="305"/>
            <ac:spMk id="56" creationId="{363E3C1E-1A3E-487E-A084-54CEE8C834F1}"/>
          </ac:spMkLst>
        </pc:spChg>
        <pc:spChg chg="mod">
          <ac:chgData name="Liz Heynes" userId="e5ff50d5-f39a-42f6-9e9f-e790bcc8c38d" providerId="ADAL" clId="{7FE033FB-7DD2-42DE-88CB-23DA6ECDF8FD}" dt="2022-04-29T01:01:08.578" v="965" actId="165"/>
          <ac:spMkLst>
            <pc:docMk/>
            <pc:sldMk cId="466844473" sldId="305"/>
            <ac:spMk id="57" creationId="{D5029409-2188-4E22-ADC7-4E8409F3C2B1}"/>
          </ac:spMkLst>
        </pc:spChg>
        <pc:spChg chg="mod">
          <ac:chgData name="Liz Heynes" userId="e5ff50d5-f39a-42f6-9e9f-e790bcc8c38d" providerId="ADAL" clId="{7FE033FB-7DD2-42DE-88CB-23DA6ECDF8FD}" dt="2022-04-29T01:01:08.578" v="965" actId="165"/>
          <ac:spMkLst>
            <pc:docMk/>
            <pc:sldMk cId="466844473" sldId="305"/>
            <ac:spMk id="58" creationId="{9BDC22F8-260E-43DC-BB0A-6099D857C3FE}"/>
          </ac:spMkLst>
        </pc:spChg>
        <pc:spChg chg="mod">
          <ac:chgData name="Liz Heynes" userId="e5ff50d5-f39a-42f6-9e9f-e790bcc8c38d" providerId="ADAL" clId="{7FE033FB-7DD2-42DE-88CB-23DA6ECDF8FD}" dt="2022-04-29T01:01:08.578" v="965" actId="165"/>
          <ac:spMkLst>
            <pc:docMk/>
            <pc:sldMk cId="466844473" sldId="305"/>
            <ac:spMk id="59" creationId="{BE637902-C2A3-4043-A0C3-3B4C399203C6}"/>
          </ac:spMkLst>
        </pc:spChg>
        <pc:spChg chg="mod">
          <ac:chgData name="Liz Heynes" userId="e5ff50d5-f39a-42f6-9e9f-e790bcc8c38d" providerId="ADAL" clId="{7FE033FB-7DD2-42DE-88CB-23DA6ECDF8FD}" dt="2022-04-29T01:01:17.408" v="972" actId="1036"/>
          <ac:spMkLst>
            <pc:docMk/>
            <pc:sldMk cId="466844473" sldId="305"/>
            <ac:spMk id="64" creationId="{22D49A22-A55F-4EB3-A786-9C2CA1F3603D}"/>
          </ac:spMkLst>
        </pc:spChg>
        <pc:spChg chg="mod">
          <ac:chgData name="Liz Heynes" userId="e5ff50d5-f39a-42f6-9e9f-e790bcc8c38d" providerId="ADAL" clId="{7FE033FB-7DD2-42DE-88CB-23DA6ECDF8FD}" dt="2022-04-29T01:01:17.408" v="972" actId="1036"/>
          <ac:spMkLst>
            <pc:docMk/>
            <pc:sldMk cId="466844473" sldId="305"/>
            <ac:spMk id="65" creationId="{F1A534EE-5488-416F-A564-5A825298FC13}"/>
          </ac:spMkLst>
        </pc:spChg>
        <pc:spChg chg="mod">
          <ac:chgData name="Liz Heynes" userId="e5ff50d5-f39a-42f6-9e9f-e790bcc8c38d" providerId="ADAL" clId="{7FE033FB-7DD2-42DE-88CB-23DA6ECDF8FD}" dt="2022-05-19T00:10:28.953" v="1057" actId="1035"/>
          <ac:spMkLst>
            <pc:docMk/>
            <pc:sldMk cId="466844473" sldId="305"/>
            <ac:spMk id="66" creationId="{DF00125C-BE30-4B09-8C11-4985D5E6ABEE}"/>
          </ac:spMkLst>
        </pc:spChg>
        <pc:spChg chg="mod">
          <ac:chgData name="Liz Heynes" userId="e5ff50d5-f39a-42f6-9e9f-e790bcc8c38d" providerId="ADAL" clId="{7FE033FB-7DD2-42DE-88CB-23DA6ECDF8FD}" dt="2022-05-19T00:10:28.953" v="1057" actId="1035"/>
          <ac:spMkLst>
            <pc:docMk/>
            <pc:sldMk cId="466844473" sldId="305"/>
            <ac:spMk id="67" creationId="{69F1AAA3-D726-430F-9FB0-8EEBA88DEE10}"/>
          </ac:spMkLst>
        </pc:spChg>
        <pc:spChg chg="mod">
          <ac:chgData name="Liz Heynes" userId="e5ff50d5-f39a-42f6-9e9f-e790bcc8c38d" providerId="ADAL" clId="{7FE033FB-7DD2-42DE-88CB-23DA6ECDF8FD}" dt="2022-05-19T00:10:42.855" v="1071" actId="1035"/>
          <ac:spMkLst>
            <pc:docMk/>
            <pc:sldMk cId="466844473" sldId="305"/>
            <ac:spMk id="68" creationId="{7ED0D0EC-F394-4426-A41C-C58F211EB0F5}"/>
          </ac:spMkLst>
        </pc:spChg>
        <pc:spChg chg="mod">
          <ac:chgData name="Liz Heynes" userId="e5ff50d5-f39a-42f6-9e9f-e790bcc8c38d" providerId="ADAL" clId="{7FE033FB-7DD2-42DE-88CB-23DA6ECDF8FD}" dt="2022-05-19T00:10:42.855" v="1071" actId="1035"/>
          <ac:spMkLst>
            <pc:docMk/>
            <pc:sldMk cId="466844473" sldId="305"/>
            <ac:spMk id="69" creationId="{BB282C0F-9E27-479F-A8FB-1A98E3516D64}"/>
          </ac:spMkLst>
        </pc:spChg>
        <pc:spChg chg="mod">
          <ac:chgData name="Liz Heynes" userId="e5ff50d5-f39a-42f6-9e9f-e790bcc8c38d" providerId="ADAL" clId="{7FE033FB-7DD2-42DE-88CB-23DA6ECDF8FD}" dt="2022-04-29T01:01:08.578" v="965" actId="165"/>
          <ac:spMkLst>
            <pc:docMk/>
            <pc:sldMk cId="466844473" sldId="305"/>
            <ac:spMk id="70" creationId="{4C848556-F16F-401D-95F9-B7ADEE2453B6}"/>
          </ac:spMkLst>
        </pc:spChg>
        <pc:spChg chg="mod">
          <ac:chgData name="Liz Heynes" userId="e5ff50d5-f39a-42f6-9e9f-e790bcc8c38d" providerId="ADAL" clId="{7FE033FB-7DD2-42DE-88CB-23DA6ECDF8FD}" dt="2022-04-29T01:01:08.578" v="965" actId="165"/>
          <ac:spMkLst>
            <pc:docMk/>
            <pc:sldMk cId="466844473" sldId="305"/>
            <ac:spMk id="71" creationId="{D8E8841B-44C4-48F3-8E53-F47AB546CE0D}"/>
          </ac:spMkLst>
        </pc:spChg>
        <pc:spChg chg="mod">
          <ac:chgData name="Liz Heynes" userId="e5ff50d5-f39a-42f6-9e9f-e790bcc8c38d" providerId="ADAL" clId="{7FE033FB-7DD2-42DE-88CB-23DA6ECDF8FD}" dt="2022-04-29T01:01:08.578" v="965" actId="165"/>
          <ac:spMkLst>
            <pc:docMk/>
            <pc:sldMk cId="466844473" sldId="305"/>
            <ac:spMk id="72" creationId="{3AFB5DEB-060B-45A4-9850-E963DE370DD1}"/>
          </ac:spMkLst>
        </pc:spChg>
        <pc:spChg chg="mod">
          <ac:chgData name="Liz Heynes" userId="e5ff50d5-f39a-42f6-9e9f-e790bcc8c38d" providerId="ADAL" clId="{7FE033FB-7DD2-42DE-88CB-23DA6ECDF8FD}" dt="2022-04-29T01:01:08.578" v="965" actId="165"/>
          <ac:spMkLst>
            <pc:docMk/>
            <pc:sldMk cId="466844473" sldId="305"/>
            <ac:spMk id="73" creationId="{4C9634FE-AB10-4025-A06B-E9BB41C4952D}"/>
          </ac:spMkLst>
        </pc:spChg>
        <pc:spChg chg="mod">
          <ac:chgData name="Liz Heynes" userId="e5ff50d5-f39a-42f6-9e9f-e790bcc8c38d" providerId="ADAL" clId="{7FE033FB-7DD2-42DE-88CB-23DA6ECDF8FD}" dt="2022-04-29T01:01:08.578" v="965" actId="165"/>
          <ac:spMkLst>
            <pc:docMk/>
            <pc:sldMk cId="466844473" sldId="305"/>
            <ac:spMk id="74" creationId="{62A1D019-49AA-4E1A-A596-8440403FDC99}"/>
          </ac:spMkLst>
        </pc:spChg>
        <pc:spChg chg="mod">
          <ac:chgData name="Liz Heynes" userId="e5ff50d5-f39a-42f6-9e9f-e790bcc8c38d" providerId="ADAL" clId="{7FE033FB-7DD2-42DE-88CB-23DA6ECDF8FD}" dt="2022-04-29T01:01:08.578" v="965" actId="165"/>
          <ac:spMkLst>
            <pc:docMk/>
            <pc:sldMk cId="466844473" sldId="305"/>
            <ac:spMk id="75" creationId="{BF0E2230-5DBA-43A6-A7A5-C2DFF51ECC9D}"/>
          </ac:spMkLst>
        </pc:spChg>
        <pc:spChg chg="mod">
          <ac:chgData name="Liz Heynes" userId="e5ff50d5-f39a-42f6-9e9f-e790bcc8c38d" providerId="ADAL" clId="{7FE033FB-7DD2-42DE-88CB-23DA6ECDF8FD}" dt="2022-04-29T01:01:08.578" v="965" actId="165"/>
          <ac:spMkLst>
            <pc:docMk/>
            <pc:sldMk cId="466844473" sldId="305"/>
            <ac:spMk id="76" creationId="{386BE7D9-A9C1-4C19-A79E-E09DF6239EFE}"/>
          </ac:spMkLst>
        </pc:spChg>
        <pc:spChg chg="mod">
          <ac:chgData name="Liz Heynes" userId="e5ff50d5-f39a-42f6-9e9f-e790bcc8c38d" providerId="ADAL" clId="{7FE033FB-7DD2-42DE-88CB-23DA6ECDF8FD}" dt="2022-04-29T01:01:52.072" v="997" actId="1035"/>
          <ac:spMkLst>
            <pc:docMk/>
            <pc:sldMk cId="466844473" sldId="305"/>
            <ac:spMk id="77" creationId="{CEA65720-AEDC-4BF1-B9CB-4941D5922264}"/>
          </ac:spMkLst>
        </pc:spChg>
        <pc:spChg chg="mod">
          <ac:chgData name="Liz Heynes" userId="e5ff50d5-f39a-42f6-9e9f-e790bcc8c38d" providerId="ADAL" clId="{7FE033FB-7DD2-42DE-88CB-23DA6ECDF8FD}" dt="2022-04-29T01:01:50.500" v="995" actId="1036"/>
          <ac:spMkLst>
            <pc:docMk/>
            <pc:sldMk cId="466844473" sldId="305"/>
            <ac:spMk id="78" creationId="{B5D86B06-C1BC-4B03-A153-1F9C0D3F5858}"/>
          </ac:spMkLst>
        </pc:spChg>
        <pc:spChg chg="mod">
          <ac:chgData name="Liz Heynes" userId="e5ff50d5-f39a-42f6-9e9f-e790bcc8c38d" providerId="ADAL" clId="{7FE033FB-7DD2-42DE-88CB-23DA6ECDF8FD}" dt="2022-04-29T01:01:47.458" v="993" actId="1036"/>
          <ac:spMkLst>
            <pc:docMk/>
            <pc:sldMk cId="466844473" sldId="305"/>
            <ac:spMk id="79" creationId="{C96E15D8-C51B-4BAD-98EF-E70C66396EE5}"/>
          </ac:spMkLst>
        </pc:spChg>
        <pc:spChg chg="mod">
          <ac:chgData name="Liz Heynes" userId="e5ff50d5-f39a-42f6-9e9f-e790bcc8c38d" providerId="ADAL" clId="{7FE033FB-7DD2-42DE-88CB-23DA6ECDF8FD}" dt="2022-04-29T01:01:43.815" v="991" actId="1036"/>
          <ac:spMkLst>
            <pc:docMk/>
            <pc:sldMk cId="466844473" sldId="305"/>
            <ac:spMk id="80" creationId="{E4F1B11A-E3B0-4E34-AED2-AD662291DD44}"/>
          </ac:spMkLst>
        </pc:spChg>
        <pc:grpChg chg="add del mod">
          <ac:chgData name="Liz Heynes" userId="e5ff50d5-f39a-42f6-9e9f-e790bcc8c38d" providerId="ADAL" clId="{7FE033FB-7DD2-42DE-88CB-23DA6ECDF8FD}" dt="2022-04-27T23:33:11.932" v="537" actId="478"/>
          <ac:grpSpMkLst>
            <pc:docMk/>
            <pc:sldMk cId="466844473" sldId="305"/>
            <ac:grpSpMk id="49" creationId="{76C2F9EB-0F89-4147-BED0-F96F1DB137E6}"/>
          </ac:grpSpMkLst>
        </pc:grpChg>
        <pc:grpChg chg="add del mod">
          <ac:chgData name="Liz Heynes" userId="e5ff50d5-f39a-42f6-9e9f-e790bcc8c38d" providerId="ADAL" clId="{7FE033FB-7DD2-42DE-88CB-23DA6ECDF8FD}" dt="2022-04-29T01:01:08.578" v="965" actId="165"/>
          <ac:grpSpMkLst>
            <pc:docMk/>
            <pc:sldMk cId="466844473" sldId="305"/>
            <ac:grpSpMk id="52" creationId="{F2EBFB11-D21B-4B5E-9E0B-726AE7660343}"/>
          </ac:grpSpMkLst>
        </pc:grpChg>
        <pc:grpChg chg="mod topLvl">
          <ac:chgData name="Liz Heynes" userId="e5ff50d5-f39a-42f6-9e9f-e790bcc8c38d" providerId="ADAL" clId="{7FE033FB-7DD2-42DE-88CB-23DA6ECDF8FD}" dt="2022-04-29T01:01:08.578" v="965" actId="165"/>
          <ac:grpSpMkLst>
            <pc:docMk/>
            <pc:sldMk cId="466844473" sldId="305"/>
            <ac:grpSpMk id="54" creationId="{4B7537E1-C922-4EB3-8636-093CFFB8389C}"/>
          </ac:grpSpMkLst>
        </pc:grpChg>
        <pc:grpChg chg="mod topLvl">
          <ac:chgData name="Liz Heynes" userId="e5ff50d5-f39a-42f6-9e9f-e790bcc8c38d" providerId="ADAL" clId="{7FE033FB-7DD2-42DE-88CB-23DA6ECDF8FD}" dt="2022-04-29T01:01:08.578" v="965" actId="165"/>
          <ac:grpSpMkLst>
            <pc:docMk/>
            <pc:sldMk cId="466844473" sldId="305"/>
            <ac:grpSpMk id="55" creationId="{EC91A49E-A5A6-4387-81AE-BCFCF8943F1B}"/>
          </ac:grpSpMkLst>
        </pc:grpChg>
        <pc:grpChg chg="mod">
          <ac:chgData name="Liz Heynes" userId="e5ff50d5-f39a-42f6-9e9f-e790bcc8c38d" providerId="ADAL" clId="{7FE033FB-7DD2-42DE-88CB-23DA6ECDF8FD}" dt="2022-04-29T01:01:08.578" v="965" actId="165"/>
          <ac:grpSpMkLst>
            <pc:docMk/>
            <pc:sldMk cId="466844473" sldId="305"/>
            <ac:grpSpMk id="60" creationId="{9132FCC4-44E8-4894-9E99-0847FEE9F510}"/>
          </ac:grpSpMkLst>
        </pc:grpChg>
        <pc:grpChg chg="mod">
          <ac:chgData name="Liz Heynes" userId="e5ff50d5-f39a-42f6-9e9f-e790bcc8c38d" providerId="ADAL" clId="{7FE033FB-7DD2-42DE-88CB-23DA6ECDF8FD}" dt="2022-04-29T01:01:08.578" v="965" actId="165"/>
          <ac:grpSpMkLst>
            <pc:docMk/>
            <pc:sldMk cId="466844473" sldId="305"/>
            <ac:grpSpMk id="61" creationId="{56A835A9-935E-4727-9C65-558964E93CE8}"/>
          </ac:grpSpMkLst>
        </pc:grpChg>
        <pc:grpChg chg="mod">
          <ac:chgData name="Liz Heynes" userId="e5ff50d5-f39a-42f6-9e9f-e790bcc8c38d" providerId="ADAL" clId="{7FE033FB-7DD2-42DE-88CB-23DA6ECDF8FD}" dt="2022-04-29T01:01:08.578" v="965" actId="165"/>
          <ac:grpSpMkLst>
            <pc:docMk/>
            <pc:sldMk cId="466844473" sldId="305"/>
            <ac:grpSpMk id="62" creationId="{DC9E80E9-57CC-49CE-AF32-CAFB8F1240D4}"/>
          </ac:grpSpMkLst>
        </pc:grpChg>
        <pc:grpChg chg="mod">
          <ac:chgData name="Liz Heynes" userId="e5ff50d5-f39a-42f6-9e9f-e790bcc8c38d" providerId="ADAL" clId="{7FE033FB-7DD2-42DE-88CB-23DA6ECDF8FD}" dt="2022-04-29T01:01:08.578" v="965" actId="165"/>
          <ac:grpSpMkLst>
            <pc:docMk/>
            <pc:sldMk cId="466844473" sldId="305"/>
            <ac:grpSpMk id="63" creationId="{8E777B95-0FF6-4F7E-B1EA-EDDBC6E37483}"/>
          </ac:grpSpMkLst>
        </pc:grpChg>
      </pc:sldChg>
      <pc:sldChg chg="modSp mod ord modNotesTx">
        <pc:chgData name="Liz Heynes" userId="e5ff50d5-f39a-42f6-9e9f-e790bcc8c38d" providerId="ADAL" clId="{7FE033FB-7DD2-42DE-88CB-23DA6ECDF8FD}" dt="2022-05-18T02:28:47.616" v="1014"/>
        <pc:sldMkLst>
          <pc:docMk/>
          <pc:sldMk cId="1183367479" sldId="306"/>
        </pc:sldMkLst>
        <pc:spChg chg="mod">
          <ac:chgData name="Liz Heynes" userId="e5ff50d5-f39a-42f6-9e9f-e790bcc8c38d" providerId="ADAL" clId="{7FE033FB-7DD2-42DE-88CB-23DA6ECDF8FD}" dt="2022-04-29T01:03:30.343" v="1004" actId="1076"/>
          <ac:spMkLst>
            <pc:docMk/>
            <pc:sldMk cId="1183367479" sldId="306"/>
            <ac:spMk id="17" creationId="{FBDEE5A9-2A37-47DD-9DBC-EC28BA1CAF43}"/>
          </ac:spMkLst>
        </pc:spChg>
        <pc:spChg chg="mod">
          <ac:chgData name="Liz Heynes" userId="e5ff50d5-f39a-42f6-9e9f-e790bcc8c38d" providerId="ADAL" clId="{7FE033FB-7DD2-42DE-88CB-23DA6ECDF8FD}" dt="2022-04-27T23:37:51.028" v="651" actId="1076"/>
          <ac:spMkLst>
            <pc:docMk/>
            <pc:sldMk cId="1183367479" sldId="306"/>
            <ac:spMk id="20" creationId="{F05FE9FD-5C66-4291-8C00-FFF5F1E209A9}"/>
          </ac:spMkLst>
        </pc:spChg>
      </pc:sldChg>
      <pc:sldChg chg="addSp delSp modSp mod modNotesTx">
        <pc:chgData name="Liz Heynes" userId="e5ff50d5-f39a-42f6-9e9f-e790bcc8c38d" providerId="ADAL" clId="{7FE033FB-7DD2-42DE-88CB-23DA6ECDF8FD}" dt="2022-04-29T01:03:02.863" v="1003" actId="14100"/>
        <pc:sldMkLst>
          <pc:docMk/>
          <pc:sldMk cId="968157329" sldId="307"/>
        </pc:sldMkLst>
        <pc:spChg chg="add del mod">
          <ac:chgData name="Liz Heynes" userId="e5ff50d5-f39a-42f6-9e9f-e790bcc8c38d" providerId="ADAL" clId="{7FE033FB-7DD2-42DE-88CB-23DA6ECDF8FD}" dt="2022-04-29T01:03:02.863" v="1003" actId="14100"/>
          <ac:spMkLst>
            <pc:docMk/>
            <pc:sldMk cId="968157329" sldId="307"/>
            <ac:spMk id="5" creationId="{EECED649-8480-4290-8D74-8EF67D0AEFF5}"/>
          </ac:spMkLst>
        </pc:spChg>
        <pc:spChg chg="mod">
          <ac:chgData name="Liz Heynes" userId="e5ff50d5-f39a-42f6-9e9f-e790bcc8c38d" providerId="ADAL" clId="{7FE033FB-7DD2-42DE-88CB-23DA6ECDF8FD}" dt="2022-04-29T01:02:44.463" v="1000" actId="14100"/>
          <ac:spMkLst>
            <pc:docMk/>
            <pc:sldMk cId="968157329" sldId="307"/>
            <ac:spMk id="10" creationId="{586271BA-8587-4924-8B04-339CB3BB2C3B}"/>
          </ac:spMkLst>
        </pc:spChg>
        <pc:spChg chg="add mod">
          <ac:chgData name="Liz Heynes" userId="e5ff50d5-f39a-42f6-9e9f-e790bcc8c38d" providerId="ADAL" clId="{7FE033FB-7DD2-42DE-88CB-23DA6ECDF8FD}" dt="2022-04-11T23:21:11.134" v="133"/>
          <ac:spMkLst>
            <pc:docMk/>
            <pc:sldMk cId="968157329" sldId="307"/>
            <ac:spMk id="22" creationId="{432E364F-5647-4A30-B548-F837BEA865FF}"/>
          </ac:spMkLst>
        </pc:spChg>
        <pc:spChg chg="add mod">
          <ac:chgData name="Liz Heynes" userId="e5ff50d5-f39a-42f6-9e9f-e790bcc8c38d" providerId="ADAL" clId="{7FE033FB-7DD2-42DE-88CB-23DA6ECDF8FD}" dt="2022-04-29T01:02:58.607" v="1002" actId="1076"/>
          <ac:spMkLst>
            <pc:docMk/>
            <pc:sldMk cId="968157329" sldId="307"/>
            <ac:spMk id="23" creationId="{207B8C3C-356B-4626-9546-F40EBA9055B1}"/>
          </ac:spMkLst>
        </pc:spChg>
        <pc:spChg chg="add mod">
          <ac:chgData name="Liz Heynes" userId="e5ff50d5-f39a-42f6-9e9f-e790bcc8c38d" providerId="ADAL" clId="{7FE033FB-7DD2-42DE-88CB-23DA6ECDF8FD}" dt="2022-04-27T23:43:33.561" v="781" actId="1076"/>
          <ac:spMkLst>
            <pc:docMk/>
            <pc:sldMk cId="968157329" sldId="307"/>
            <ac:spMk id="24" creationId="{4BA201EC-680E-4FB4-B04D-E9894B7CA538}"/>
          </ac:spMkLst>
        </pc:spChg>
        <pc:spChg chg="add mod">
          <ac:chgData name="Liz Heynes" userId="e5ff50d5-f39a-42f6-9e9f-e790bcc8c38d" providerId="ADAL" clId="{7FE033FB-7DD2-42DE-88CB-23DA6ECDF8FD}" dt="2022-04-27T23:42:21.055" v="770" actId="1076"/>
          <ac:spMkLst>
            <pc:docMk/>
            <pc:sldMk cId="968157329" sldId="307"/>
            <ac:spMk id="25" creationId="{7E9BE22A-5C11-464D-9C44-32A36010C54F}"/>
          </ac:spMkLst>
        </pc:spChg>
        <pc:spChg chg="add mod ord">
          <ac:chgData name="Liz Heynes" userId="e5ff50d5-f39a-42f6-9e9f-e790bcc8c38d" providerId="ADAL" clId="{7FE033FB-7DD2-42DE-88CB-23DA6ECDF8FD}" dt="2022-04-27T23:43:28.033" v="780" actId="1076"/>
          <ac:spMkLst>
            <pc:docMk/>
            <pc:sldMk cId="968157329" sldId="307"/>
            <ac:spMk id="26" creationId="{D245B3D0-C1F9-4B46-8C31-A541AE991694}"/>
          </ac:spMkLst>
        </pc:spChg>
        <pc:spChg chg="add del mod">
          <ac:chgData name="Liz Heynes" userId="e5ff50d5-f39a-42f6-9e9f-e790bcc8c38d" providerId="ADAL" clId="{7FE033FB-7DD2-42DE-88CB-23DA6ECDF8FD}" dt="2022-04-27T23:42:58.161" v="776" actId="1076"/>
          <ac:spMkLst>
            <pc:docMk/>
            <pc:sldMk cId="968157329" sldId="307"/>
            <ac:spMk id="29" creationId="{8177D8D4-C0D7-45A3-AB9B-5B9E34923633}"/>
          </ac:spMkLst>
        </pc:spChg>
        <pc:spChg chg="del">
          <ac:chgData name="Liz Heynes" userId="e5ff50d5-f39a-42f6-9e9f-e790bcc8c38d" providerId="ADAL" clId="{7FE033FB-7DD2-42DE-88CB-23DA6ECDF8FD}" dt="2022-04-27T23:38:55.324" v="671" actId="478"/>
          <ac:spMkLst>
            <pc:docMk/>
            <pc:sldMk cId="968157329" sldId="307"/>
            <ac:spMk id="31" creationId="{8446B235-E065-44ED-AFC0-307D2583E94E}"/>
          </ac:spMkLst>
        </pc:spChg>
        <pc:spChg chg="del">
          <ac:chgData name="Liz Heynes" userId="e5ff50d5-f39a-42f6-9e9f-e790bcc8c38d" providerId="ADAL" clId="{7FE033FB-7DD2-42DE-88CB-23DA6ECDF8FD}" dt="2022-04-27T23:39:01.705" v="674" actId="478"/>
          <ac:spMkLst>
            <pc:docMk/>
            <pc:sldMk cId="968157329" sldId="307"/>
            <ac:spMk id="32" creationId="{A014D9C9-E34D-4E85-974C-0C129F5F2787}"/>
          </ac:spMkLst>
        </pc:spChg>
        <pc:spChg chg="del">
          <ac:chgData name="Liz Heynes" userId="e5ff50d5-f39a-42f6-9e9f-e790bcc8c38d" providerId="ADAL" clId="{7FE033FB-7DD2-42DE-88CB-23DA6ECDF8FD}" dt="2022-04-27T23:39:03.485" v="675" actId="478"/>
          <ac:spMkLst>
            <pc:docMk/>
            <pc:sldMk cId="968157329" sldId="307"/>
            <ac:spMk id="33" creationId="{6FFAD173-AE23-4D13-AB20-C8566AA7E2CF}"/>
          </ac:spMkLst>
        </pc:spChg>
        <pc:spChg chg="del">
          <ac:chgData name="Liz Heynes" userId="e5ff50d5-f39a-42f6-9e9f-e790bcc8c38d" providerId="ADAL" clId="{7FE033FB-7DD2-42DE-88CB-23DA6ECDF8FD}" dt="2022-04-27T23:40:44.328" v="703" actId="478"/>
          <ac:spMkLst>
            <pc:docMk/>
            <pc:sldMk cId="968157329" sldId="307"/>
            <ac:spMk id="37" creationId="{22A232FB-33BA-47B3-BB24-30661E7E3286}"/>
          </ac:spMkLst>
        </pc:spChg>
        <pc:spChg chg="del">
          <ac:chgData name="Liz Heynes" userId="e5ff50d5-f39a-42f6-9e9f-e790bcc8c38d" providerId="ADAL" clId="{7FE033FB-7DD2-42DE-88CB-23DA6ECDF8FD}" dt="2022-04-27T23:40:45.962" v="704" actId="478"/>
          <ac:spMkLst>
            <pc:docMk/>
            <pc:sldMk cId="968157329" sldId="307"/>
            <ac:spMk id="38" creationId="{75E8A65B-FBF4-41D9-8F51-97C5196E5343}"/>
          </ac:spMkLst>
        </pc:spChg>
        <pc:spChg chg="del">
          <ac:chgData name="Liz Heynes" userId="e5ff50d5-f39a-42f6-9e9f-e790bcc8c38d" providerId="ADAL" clId="{7FE033FB-7DD2-42DE-88CB-23DA6ECDF8FD}" dt="2022-04-27T23:40:50.916" v="707" actId="478"/>
          <ac:spMkLst>
            <pc:docMk/>
            <pc:sldMk cId="968157329" sldId="307"/>
            <ac:spMk id="39" creationId="{41834AB7-1C99-4DA4-A5E6-6CCBDD10550B}"/>
          </ac:spMkLst>
        </pc:spChg>
        <pc:spChg chg="del">
          <ac:chgData name="Liz Heynes" userId="e5ff50d5-f39a-42f6-9e9f-e790bcc8c38d" providerId="ADAL" clId="{7FE033FB-7DD2-42DE-88CB-23DA6ECDF8FD}" dt="2022-04-27T23:40:52.761" v="708" actId="478"/>
          <ac:spMkLst>
            <pc:docMk/>
            <pc:sldMk cId="968157329" sldId="307"/>
            <ac:spMk id="40" creationId="{B5A4C294-9A30-46C9-BEE3-EDA8D3BC8281}"/>
          </ac:spMkLst>
        </pc:spChg>
        <pc:spChg chg="del mod">
          <ac:chgData name="Liz Heynes" userId="e5ff50d5-f39a-42f6-9e9f-e790bcc8c38d" providerId="ADAL" clId="{7FE033FB-7DD2-42DE-88CB-23DA6ECDF8FD}" dt="2022-04-27T23:41:53.036" v="764" actId="478"/>
          <ac:spMkLst>
            <pc:docMk/>
            <pc:sldMk cId="968157329" sldId="307"/>
            <ac:spMk id="45" creationId="{C2F3A1FE-D1EA-4521-9DE5-BBA9789648EA}"/>
          </ac:spMkLst>
        </pc:spChg>
        <pc:spChg chg="add del">
          <ac:chgData name="Liz Heynes" userId="e5ff50d5-f39a-42f6-9e9f-e790bcc8c38d" providerId="ADAL" clId="{7FE033FB-7DD2-42DE-88CB-23DA6ECDF8FD}" dt="2022-04-27T23:41:38.625" v="760" actId="478"/>
          <ac:spMkLst>
            <pc:docMk/>
            <pc:sldMk cId="968157329" sldId="307"/>
            <ac:spMk id="50" creationId="{22E2BA7F-C057-4C83-9C33-748580991F2C}"/>
          </ac:spMkLst>
        </pc:spChg>
        <pc:spChg chg="del">
          <ac:chgData name="Liz Heynes" userId="e5ff50d5-f39a-42f6-9e9f-e790bcc8c38d" providerId="ADAL" clId="{7FE033FB-7DD2-42DE-88CB-23DA6ECDF8FD}" dt="2022-04-27T23:41:16.025" v="730" actId="478"/>
          <ac:spMkLst>
            <pc:docMk/>
            <pc:sldMk cId="968157329" sldId="307"/>
            <ac:spMk id="51" creationId="{EFBA5551-AEA6-4DE3-A390-481F1C5CAF27}"/>
          </ac:spMkLst>
        </pc:spChg>
        <pc:spChg chg="del">
          <ac:chgData name="Liz Heynes" userId="e5ff50d5-f39a-42f6-9e9f-e790bcc8c38d" providerId="ADAL" clId="{7FE033FB-7DD2-42DE-88CB-23DA6ECDF8FD}" dt="2022-04-27T23:41:17.161" v="731" actId="478"/>
          <ac:spMkLst>
            <pc:docMk/>
            <pc:sldMk cId="968157329" sldId="307"/>
            <ac:spMk id="52" creationId="{0EF92896-2FE3-4735-83AF-322981B094D0}"/>
          </ac:spMkLst>
        </pc:spChg>
        <pc:spChg chg="del">
          <ac:chgData name="Liz Heynes" userId="e5ff50d5-f39a-42f6-9e9f-e790bcc8c38d" providerId="ADAL" clId="{7FE033FB-7DD2-42DE-88CB-23DA6ECDF8FD}" dt="2022-04-27T23:41:18.540" v="732" actId="478"/>
          <ac:spMkLst>
            <pc:docMk/>
            <pc:sldMk cId="968157329" sldId="307"/>
            <ac:spMk id="53" creationId="{EAF2CC08-7976-4228-B3A9-B6DD45990AAC}"/>
          </ac:spMkLst>
        </pc:spChg>
        <pc:spChg chg="del">
          <ac:chgData name="Liz Heynes" userId="e5ff50d5-f39a-42f6-9e9f-e790bcc8c38d" providerId="ADAL" clId="{7FE033FB-7DD2-42DE-88CB-23DA6ECDF8FD}" dt="2022-04-27T23:41:14.782" v="729" actId="478"/>
          <ac:spMkLst>
            <pc:docMk/>
            <pc:sldMk cId="968157329" sldId="307"/>
            <ac:spMk id="55" creationId="{6DD7E2C2-A329-40B7-90EA-79C089A37312}"/>
          </ac:spMkLst>
        </pc:spChg>
        <pc:spChg chg="del">
          <ac:chgData name="Liz Heynes" userId="e5ff50d5-f39a-42f6-9e9f-e790bcc8c38d" providerId="ADAL" clId="{7FE033FB-7DD2-42DE-88CB-23DA6ECDF8FD}" dt="2022-04-27T23:41:36.197" v="758" actId="478"/>
          <ac:spMkLst>
            <pc:docMk/>
            <pc:sldMk cId="968157329" sldId="307"/>
            <ac:spMk id="56" creationId="{90D261F6-6AA3-4081-A457-3C4B15B7CC14}"/>
          </ac:spMkLst>
        </pc:spChg>
        <pc:spChg chg="del">
          <ac:chgData name="Liz Heynes" userId="e5ff50d5-f39a-42f6-9e9f-e790bcc8c38d" providerId="ADAL" clId="{7FE033FB-7DD2-42DE-88CB-23DA6ECDF8FD}" dt="2022-04-27T23:41:40.523" v="761" actId="478"/>
          <ac:spMkLst>
            <pc:docMk/>
            <pc:sldMk cId="968157329" sldId="307"/>
            <ac:spMk id="57" creationId="{0B0BBE1B-DFDF-43A0-9451-AEC2A76A2289}"/>
          </ac:spMkLst>
        </pc:spChg>
        <pc:spChg chg="del">
          <ac:chgData name="Liz Heynes" userId="e5ff50d5-f39a-42f6-9e9f-e790bcc8c38d" providerId="ADAL" clId="{7FE033FB-7DD2-42DE-88CB-23DA6ECDF8FD}" dt="2022-04-27T23:41:42.228" v="762" actId="478"/>
          <ac:spMkLst>
            <pc:docMk/>
            <pc:sldMk cId="968157329" sldId="307"/>
            <ac:spMk id="58" creationId="{24BDEA48-E240-4950-9807-DE111DF050CD}"/>
          </ac:spMkLst>
        </pc:spChg>
        <pc:spChg chg="del">
          <ac:chgData name="Liz Heynes" userId="e5ff50d5-f39a-42f6-9e9f-e790bcc8c38d" providerId="ADAL" clId="{7FE033FB-7DD2-42DE-88CB-23DA6ECDF8FD}" dt="2022-04-27T23:41:43.816" v="763" actId="478"/>
          <ac:spMkLst>
            <pc:docMk/>
            <pc:sldMk cId="968157329" sldId="307"/>
            <ac:spMk id="59" creationId="{FF66757B-32C2-428F-B019-FA93F0733A91}"/>
          </ac:spMkLst>
        </pc:spChg>
      </pc:sldChg>
      <pc:sldChg chg="modNotesTx">
        <pc:chgData name="Liz Heynes" userId="e5ff50d5-f39a-42f6-9e9f-e790bcc8c38d" providerId="ADAL" clId="{7FE033FB-7DD2-42DE-88CB-23DA6ECDF8FD}" dt="2022-04-27T23:48:32.963" v="857"/>
        <pc:sldMkLst>
          <pc:docMk/>
          <pc:sldMk cId="3497812023" sldId="308"/>
        </pc:sldMkLst>
      </pc:sldChg>
      <pc:sldChg chg="modNotesTx">
        <pc:chgData name="Liz Heynes" userId="e5ff50d5-f39a-42f6-9e9f-e790bcc8c38d" providerId="ADAL" clId="{7FE033FB-7DD2-42DE-88CB-23DA6ECDF8FD}" dt="2022-04-27T23:48:59.418" v="864"/>
        <pc:sldMkLst>
          <pc:docMk/>
          <pc:sldMk cId="1050805075" sldId="310"/>
        </pc:sldMkLst>
      </pc:sldChg>
      <pc:sldChg chg="modSp mod modNotesTx">
        <pc:chgData name="Liz Heynes" userId="e5ff50d5-f39a-42f6-9e9f-e790bcc8c38d" providerId="ADAL" clId="{7FE033FB-7DD2-42DE-88CB-23DA6ECDF8FD}" dt="2022-05-18T02:49:57.011" v="1037" actId="2711"/>
        <pc:sldMkLst>
          <pc:docMk/>
          <pc:sldMk cId="4150635336" sldId="311"/>
        </pc:sldMkLst>
        <pc:spChg chg="mod">
          <ac:chgData name="Liz Heynes" userId="e5ff50d5-f39a-42f6-9e9f-e790bcc8c38d" providerId="ADAL" clId="{7FE033FB-7DD2-42DE-88CB-23DA6ECDF8FD}" dt="2022-05-18T02:49:44.510" v="1035" actId="2711"/>
          <ac:spMkLst>
            <pc:docMk/>
            <pc:sldMk cId="4150635336" sldId="311"/>
            <ac:spMk id="9" creationId="{BA531618-0357-41C1-94A7-C0C5E370BA8F}"/>
          </ac:spMkLst>
        </pc:spChg>
        <pc:spChg chg="mod">
          <ac:chgData name="Liz Heynes" userId="e5ff50d5-f39a-42f6-9e9f-e790bcc8c38d" providerId="ADAL" clId="{7FE033FB-7DD2-42DE-88CB-23DA6ECDF8FD}" dt="2022-05-18T02:49:57.011" v="1037" actId="2711"/>
          <ac:spMkLst>
            <pc:docMk/>
            <pc:sldMk cId="4150635336" sldId="311"/>
            <ac:spMk id="15" creationId="{D6FA9426-B59A-44D6-9FEB-8397C39A7274}"/>
          </ac:spMkLst>
        </pc:spChg>
        <pc:spChg chg="mod">
          <ac:chgData name="Liz Heynes" userId="e5ff50d5-f39a-42f6-9e9f-e790bcc8c38d" providerId="ADAL" clId="{7FE033FB-7DD2-42DE-88CB-23DA6ECDF8FD}" dt="2022-05-18T02:49:51.087" v="1036" actId="2711"/>
          <ac:spMkLst>
            <pc:docMk/>
            <pc:sldMk cId="4150635336" sldId="311"/>
            <ac:spMk id="17" creationId="{482EC6F4-2CDA-42BF-9E02-3D2BD6950167}"/>
          </ac:spMkLst>
        </pc:spChg>
        <pc:spChg chg="mod">
          <ac:chgData name="Liz Heynes" userId="e5ff50d5-f39a-42f6-9e9f-e790bcc8c38d" providerId="ADAL" clId="{7FE033FB-7DD2-42DE-88CB-23DA6ECDF8FD}" dt="2022-05-18T02:49:36.687" v="1034" actId="2711"/>
          <ac:spMkLst>
            <pc:docMk/>
            <pc:sldMk cId="4150635336" sldId="311"/>
            <ac:spMk id="19" creationId="{AFF8D0EF-5234-46A0-A702-12B51AC3BCFB}"/>
          </ac:spMkLst>
        </pc:spChg>
        <pc:spChg chg="mod">
          <ac:chgData name="Liz Heynes" userId="e5ff50d5-f39a-42f6-9e9f-e790bcc8c38d" providerId="ADAL" clId="{7FE033FB-7DD2-42DE-88CB-23DA6ECDF8FD}" dt="2022-05-18T02:49:23.070" v="1032" actId="2711"/>
          <ac:spMkLst>
            <pc:docMk/>
            <pc:sldMk cId="4150635336" sldId="311"/>
            <ac:spMk id="21" creationId="{B17522BC-4815-464F-BD94-DC1EEA4873D4}"/>
          </ac:spMkLst>
        </pc:spChg>
        <pc:spChg chg="mod">
          <ac:chgData name="Liz Heynes" userId="e5ff50d5-f39a-42f6-9e9f-e790bcc8c38d" providerId="ADAL" clId="{7FE033FB-7DD2-42DE-88CB-23DA6ECDF8FD}" dt="2022-05-18T02:49:30.759" v="1033" actId="2711"/>
          <ac:spMkLst>
            <pc:docMk/>
            <pc:sldMk cId="4150635336" sldId="311"/>
            <ac:spMk id="26" creationId="{0C4E4B38-F0D0-47C8-AB3D-FB76E2E51B94}"/>
          </ac:spMkLst>
        </pc:spChg>
      </pc:sldChg>
      <pc:sldChg chg="modSp mod modNotesTx">
        <pc:chgData name="Liz Heynes" userId="e5ff50d5-f39a-42f6-9e9f-e790bcc8c38d" providerId="ADAL" clId="{7FE033FB-7DD2-42DE-88CB-23DA6ECDF8FD}" dt="2022-04-11T23:29:59.497" v="298" actId="1076"/>
        <pc:sldMkLst>
          <pc:docMk/>
          <pc:sldMk cId="71666936" sldId="312"/>
        </pc:sldMkLst>
        <pc:spChg chg="mod">
          <ac:chgData name="Liz Heynes" userId="e5ff50d5-f39a-42f6-9e9f-e790bcc8c38d" providerId="ADAL" clId="{7FE033FB-7DD2-42DE-88CB-23DA6ECDF8FD}" dt="2022-04-11T23:29:59.497" v="298" actId="1076"/>
          <ac:spMkLst>
            <pc:docMk/>
            <pc:sldMk cId="71666936" sldId="312"/>
            <ac:spMk id="36" creationId="{2B23D928-0CE5-4E41-8A42-90CE8B09073F}"/>
          </ac:spMkLst>
        </pc:spChg>
        <pc:spChg chg="mod">
          <ac:chgData name="Liz Heynes" userId="e5ff50d5-f39a-42f6-9e9f-e790bcc8c38d" providerId="ADAL" clId="{7FE033FB-7DD2-42DE-88CB-23DA6ECDF8FD}" dt="2022-04-11T23:29:51.082" v="291" actId="1037"/>
          <ac:spMkLst>
            <pc:docMk/>
            <pc:sldMk cId="71666936" sldId="312"/>
            <ac:spMk id="37" creationId="{CBD07D6D-7E30-45F5-82CD-887E79247056}"/>
          </ac:spMkLst>
        </pc:spChg>
      </pc:sldChg>
      <pc:sldChg chg="modNotesTx">
        <pc:chgData name="Liz Heynes" userId="e5ff50d5-f39a-42f6-9e9f-e790bcc8c38d" providerId="ADAL" clId="{7FE033FB-7DD2-42DE-88CB-23DA6ECDF8FD}" dt="2022-04-27T23:48:19.652" v="854" actId="6549"/>
        <pc:sldMkLst>
          <pc:docMk/>
          <pc:sldMk cId="672133802" sldId="313"/>
        </pc:sldMkLst>
      </pc:sldChg>
      <pc:sldChg chg="modSp mod modNotesTx">
        <pc:chgData name="Liz Heynes" userId="e5ff50d5-f39a-42f6-9e9f-e790bcc8c38d" providerId="ADAL" clId="{7FE033FB-7DD2-42DE-88CB-23DA6ECDF8FD}" dt="2022-04-27T23:54:58.050" v="903" actId="1035"/>
        <pc:sldMkLst>
          <pc:docMk/>
          <pc:sldMk cId="394720141" sldId="314"/>
        </pc:sldMkLst>
        <pc:spChg chg="mod">
          <ac:chgData name="Liz Heynes" userId="e5ff50d5-f39a-42f6-9e9f-e790bcc8c38d" providerId="ADAL" clId="{7FE033FB-7DD2-42DE-88CB-23DA6ECDF8FD}" dt="2022-04-27T23:54:58.050" v="903" actId="1035"/>
          <ac:spMkLst>
            <pc:docMk/>
            <pc:sldMk cId="394720141" sldId="314"/>
            <ac:spMk id="26" creationId="{32D5B122-1108-4FAF-841D-CF32FFD703FC}"/>
          </ac:spMkLst>
        </pc:spChg>
        <pc:spChg chg="mod">
          <ac:chgData name="Liz Heynes" userId="e5ff50d5-f39a-42f6-9e9f-e790bcc8c38d" providerId="ADAL" clId="{7FE033FB-7DD2-42DE-88CB-23DA6ECDF8FD}" dt="2022-04-27T23:54:58.050" v="903" actId="1035"/>
          <ac:spMkLst>
            <pc:docMk/>
            <pc:sldMk cId="394720141" sldId="314"/>
            <ac:spMk id="27" creationId="{64644C55-72AA-450C-8502-867A76985321}"/>
          </ac:spMkLst>
        </pc:spChg>
        <pc:spChg chg="mod">
          <ac:chgData name="Liz Heynes" userId="e5ff50d5-f39a-42f6-9e9f-e790bcc8c38d" providerId="ADAL" clId="{7FE033FB-7DD2-42DE-88CB-23DA6ECDF8FD}" dt="2022-04-27T23:54:58.050" v="903" actId="1035"/>
          <ac:spMkLst>
            <pc:docMk/>
            <pc:sldMk cId="394720141" sldId="314"/>
            <ac:spMk id="28" creationId="{39861CCE-1138-4FD3-B34D-2EEA07130EE3}"/>
          </ac:spMkLst>
        </pc:spChg>
        <pc:picChg chg="mod">
          <ac:chgData name="Liz Heynes" userId="e5ff50d5-f39a-42f6-9e9f-e790bcc8c38d" providerId="ADAL" clId="{7FE033FB-7DD2-42DE-88CB-23DA6ECDF8FD}" dt="2022-04-27T23:54:41.986" v="898" actId="1036"/>
          <ac:picMkLst>
            <pc:docMk/>
            <pc:sldMk cId="394720141" sldId="314"/>
            <ac:picMk id="14" creationId="{2D47BB82-435D-43E7-9BF2-669CEBF8DFDE}"/>
          </ac:picMkLst>
        </pc:picChg>
        <pc:picChg chg="mod">
          <ac:chgData name="Liz Heynes" userId="e5ff50d5-f39a-42f6-9e9f-e790bcc8c38d" providerId="ADAL" clId="{7FE033FB-7DD2-42DE-88CB-23DA6ECDF8FD}" dt="2022-04-27T23:54:41.986" v="898" actId="1036"/>
          <ac:picMkLst>
            <pc:docMk/>
            <pc:sldMk cId="394720141" sldId="314"/>
            <ac:picMk id="17" creationId="{CD52D94E-D20F-4FAF-B546-D1D237225277}"/>
          </ac:picMkLst>
        </pc:picChg>
        <pc:picChg chg="mod">
          <ac:chgData name="Liz Heynes" userId="e5ff50d5-f39a-42f6-9e9f-e790bcc8c38d" providerId="ADAL" clId="{7FE033FB-7DD2-42DE-88CB-23DA6ECDF8FD}" dt="2022-04-27T23:54:41.986" v="898" actId="1036"/>
          <ac:picMkLst>
            <pc:docMk/>
            <pc:sldMk cId="394720141" sldId="314"/>
            <ac:picMk id="19" creationId="{6EDBF4FA-BAE6-4ADC-9144-9BC03181225F}"/>
          </ac:picMkLst>
        </pc:picChg>
      </pc:sldChg>
      <pc:sldChg chg="addSp delSp modSp mod">
        <pc:chgData name="Liz Heynes" userId="e5ff50d5-f39a-42f6-9e9f-e790bcc8c38d" providerId="ADAL" clId="{7FE033FB-7DD2-42DE-88CB-23DA6ECDF8FD}" dt="2022-05-19T00:11:45.056" v="1090" actId="1035"/>
        <pc:sldMkLst>
          <pc:docMk/>
          <pc:sldMk cId="3626763532" sldId="315"/>
        </pc:sldMkLst>
        <pc:spChg chg="mod">
          <ac:chgData name="Liz Heynes" userId="e5ff50d5-f39a-42f6-9e9f-e790bcc8c38d" providerId="ADAL" clId="{7FE033FB-7DD2-42DE-88CB-23DA6ECDF8FD}" dt="2022-04-28T23:29:28.271" v="914" actId="2711"/>
          <ac:spMkLst>
            <pc:docMk/>
            <pc:sldMk cId="3626763532" sldId="315"/>
            <ac:spMk id="5" creationId="{160C2F71-0602-4D62-B8DB-C129F8CDD3CC}"/>
          </ac:spMkLst>
        </pc:spChg>
        <pc:spChg chg="del mod">
          <ac:chgData name="Liz Heynes" userId="e5ff50d5-f39a-42f6-9e9f-e790bcc8c38d" providerId="ADAL" clId="{7FE033FB-7DD2-42DE-88CB-23DA6ECDF8FD}" dt="2022-04-27T23:18:28.699" v="337" actId="478"/>
          <ac:spMkLst>
            <pc:docMk/>
            <pc:sldMk cId="3626763532" sldId="315"/>
            <ac:spMk id="6" creationId="{8BF6D53D-B3A4-4B75-A9E3-A943D591DCF4}"/>
          </ac:spMkLst>
        </pc:spChg>
        <pc:spChg chg="mod topLvl">
          <ac:chgData name="Liz Heynes" userId="e5ff50d5-f39a-42f6-9e9f-e790bcc8c38d" providerId="ADAL" clId="{7FE033FB-7DD2-42DE-88CB-23DA6ECDF8FD}" dt="2022-04-29T00:59:05.748" v="948" actId="165"/>
          <ac:spMkLst>
            <pc:docMk/>
            <pc:sldMk cId="3626763532" sldId="315"/>
            <ac:spMk id="16" creationId="{5AFC421F-C623-4C22-A5FA-F5CC1524C4A3}"/>
          </ac:spMkLst>
        </pc:spChg>
        <pc:spChg chg="mod">
          <ac:chgData name="Liz Heynes" userId="e5ff50d5-f39a-42f6-9e9f-e790bcc8c38d" providerId="ADAL" clId="{7FE033FB-7DD2-42DE-88CB-23DA6ECDF8FD}" dt="2022-04-27T23:25:03.579" v="401" actId="1076"/>
          <ac:spMkLst>
            <pc:docMk/>
            <pc:sldMk cId="3626763532" sldId="315"/>
            <ac:spMk id="17" creationId="{991C4012-2793-491A-898A-4C3A5469A993}"/>
          </ac:spMkLst>
        </pc:spChg>
        <pc:spChg chg="del">
          <ac:chgData name="Liz Heynes" userId="e5ff50d5-f39a-42f6-9e9f-e790bcc8c38d" providerId="ADAL" clId="{7FE033FB-7DD2-42DE-88CB-23DA6ECDF8FD}" dt="2022-04-27T23:18:29.514" v="338" actId="478"/>
          <ac:spMkLst>
            <pc:docMk/>
            <pc:sldMk cId="3626763532" sldId="315"/>
            <ac:spMk id="23" creationId="{74188ECE-934D-4FBD-9B59-6E8D9A79E4A4}"/>
          </ac:spMkLst>
        </pc:spChg>
        <pc:spChg chg="del">
          <ac:chgData name="Liz Heynes" userId="e5ff50d5-f39a-42f6-9e9f-e790bcc8c38d" providerId="ADAL" clId="{7FE033FB-7DD2-42DE-88CB-23DA6ECDF8FD}" dt="2022-04-27T23:18:30.314" v="339" actId="478"/>
          <ac:spMkLst>
            <pc:docMk/>
            <pc:sldMk cId="3626763532" sldId="315"/>
            <ac:spMk id="25" creationId="{58CC1E3E-148F-4632-9825-FFF439594CE8}"/>
          </ac:spMkLst>
        </pc:spChg>
        <pc:spChg chg="mod">
          <ac:chgData name="Liz Heynes" userId="e5ff50d5-f39a-42f6-9e9f-e790bcc8c38d" providerId="ADAL" clId="{7FE033FB-7DD2-42DE-88CB-23DA6ECDF8FD}" dt="2022-04-29T00:58:49.407" v="947" actId="20577"/>
          <ac:spMkLst>
            <pc:docMk/>
            <pc:sldMk cId="3626763532" sldId="315"/>
            <ac:spMk id="27" creationId="{34475B18-0838-4098-A8C9-138460B86427}"/>
          </ac:spMkLst>
        </pc:spChg>
        <pc:spChg chg="del">
          <ac:chgData name="Liz Heynes" userId="e5ff50d5-f39a-42f6-9e9f-e790bcc8c38d" providerId="ADAL" clId="{7FE033FB-7DD2-42DE-88CB-23DA6ECDF8FD}" dt="2022-04-27T23:16:54.205" v="324" actId="478"/>
          <ac:spMkLst>
            <pc:docMk/>
            <pc:sldMk cId="3626763532" sldId="315"/>
            <ac:spMk id="30" creationId="{EA9B3446-5326-443D-95F5-99FA09D46BBC}"/>
          </ac:spMkLst>
        </pc:spChg>
        <pc:spChg chg="del">
          <ac:chgData name="Liz Heynes" userId="e5ff50d5-f39a-42f6-9e9f-e790bcc8c38d" providerId="ADAL" clId="{7FE033FB-7DD2-42DE-88CB-23DA6ECDF8FD}" dt="2022-04-27T23:16:53.266" v="323" actId="478"/>
          <ac:spMkLst>
            <pc:docMk/>
            <pc:sldMk cId="3626763532" sldId="315"/>
            <ac:spMk id="31" creationId="{52F87787-BED3-499C-8E69-6A498A86B4AE}"/>
          </ac:spMkLst>
        </pc:spChg>
        <pc:spChg chg="del">
          <ac:chgData name="Liz Heynes" userId="e5ff50d5-f39a-42f6-9e9f-e790bcc8c38d" providerId="ADAL" clId="{7FE033FB-7DD2-42DE-88CB-23DA6ECDF8FD}" dt="2022-04-27T23:16:52.435" v="322" actId="478"/>
          <ac:spMkLst>
            <pc:docMk/>
            <pc:sldMk cId="3626763532" sldId="315"/>
            <ac:spMk id="32" creationId="{9B0DBF8C-26C9-4F8B-92DC-133AC8755738}"/>
          </ac:spMkLst>
        </pc:spChg>
        <pc:spChg chg="del">
          <ac:chgData name="Liz Heynes" userId="e5ff50d5-f39a-42f6-9e9f-e790bcc8c38d" providerId="ADAL" clId="{7FE033FB-7DD2-42DE-88CB-23DA6ECDF8FD}" dt="2022-04-27T23:16:24.549" v="316" actId="478"/>
          <ac:spMkLst>
            <pc:docMk/>
            <pc:sldMk cId="3626763532" sldId="315"/>
            <ac:spMk id="33" creationId="{D71C6C8D-48F9-4EA2-90C8-6B05D7320F44}"/>
          </ac:spMkLst>
        </pc:spChg>
        <pc:spChg chg="del">
          <ac:chgData name="Liz Heynes" userId="e5ff50d5-f39a-42f6-9e9f-e790bcc8c38d" providerId="ADAL" clId="{7FE033FB-7DD2-42DE-88CB-23DA6ECDF8FD}" dt="2022-04-27T23:16:23.557" v="315" actId="478"/>
          <ac:spMkLst>
            <pc:docMk/>
            <pc:sldMk cId="3626763532" sldId="315"/>
            <ac:spMk id="34" creationId="{94456B3E-656F-4A46-A893-16F94759F2B5}"/>
          </ac:spMkLst>
        </pc:spChg>
        <pc:spChg chg="del">
          <ac:chgData name="Liz Heynes" userId="e5ff50d5-f39a-42f6-9e9f-e790bcc8c38d" providerId="ADAL" clId="{7FE033FB-7DD2-42DE-88CB-23DA6ECDF8FD}" dt="2022-04-27T23:16:22.549" v="314" actId="478"/>
          <ac:spMkLst>
            <pc:docMk/>
            <pc:sldMk cId="3626763532" sldId="315"/>
            <ac:spMk id="35" creationId="{D45BA00B-EB40-4AD5-8A65-62499E23A588}"/>
          </ac:spMkLst>
        </pc:spChg>
        <pc:spChg chg="del">
          <ac:chgData name="Liz Heynes" userId="e5ff50d5-f39a-42f6-9e9f-e790bcc8c38d" providerId="ADAL" clId="{7FE033FB-7DD2-42DE-88CB-23DA6ECDF8FD}" dt="2022-04-27T23:15:56.741" v="309" actId="478"/>
          <ac:spMkLst>
            <pc:docMk/>
            <pc:sldMk cId="3626763532" sldId="315"/>
            <ac:spMk id="36" creationId="{2B23D928-0CE5-4E41-8A42-90CE8B09073F}"/>
          </ac:spMkLst>
        </pc:spChg>
        <pc:spChg chg="del">
          <ac:chgData name="Liz Heynes" userId="e5ff50d5-f39a-42f6-9e9f-e790bcc8c38d" providerId="ADAL" clId="{7FE033FB-7DD2-42DE-88CB-23DA6ECDF8FD}" dt="2022-04-27T23:15:55.732" v="308" actId="478"/>
          <ac:spMkLst>
            <pc:docMk/>
            <pc:sldMk cId="3626763532" sldId="315"/>
            <ac:spMk id="37" creationId="{CBD07D6D-7E30-45F5-82CD-887E79247056}"/>
          </ac:spMkLst>
        </pc:spChg>
        <pc:spChg chg="del">
          <ac:chgData name="Liz Heynes" userId="e5ff50d5-f39a-42f6-9e9f-e790bcc8c38d" providerId="ADAL" clId="{7FE033FB-7DD2-42DE-88CB-23DA6ECDF8FD}" dt="2022-04-27T23:15:54.666" v="307" actId="478"/>
          <ac:spMkLst>
            <pc:docMk/>
            <pc:sldMk cId="3626763532" sldId="315"/>
            <ac:spMk id="38" creationId="{8D8D9020-457E-4B05-88F3-EBF91E6E0C42}"/>
          </ac:spMkLst>
        </pc:spChg>
        <pc:spChg chg="mod topLvl">
          <ac:chgData name="Liz Heynes" userId="e5ff50d5-f39a-42f6-9e9f-e790bcc8c38d" providerId="ADAL" clId="{7FE033FB-7DD2-42DE-88CB-23DA6ECDF8FD}" dt="2022-04-29T00:59:05.748" v="948" actId="165"/>
          <ac:spMkLst>
            <pc:docMk/>
            <pc:sldMk cId="3626763532" sldId="315"/>
            <ac:spMk id="39" creationId="{0AF45F84-886A-4C87-AB7A-0CADBF844C54}"/>
          </ac:spMkLst>
        </pc:spChg>
        <pc:spChg chg="mod topLvl">
          <ac:chgData name="Liz Heynes" userId="e5ff50d5-f39a-42f6-9e9f-e790bcc8c38d" providerId="ADAL" clId="{7FE033FB-7DD2-42DE-88CB-23DA6ECDF8FD}" dt="2022-04-29T00:59:59.743" v="959" actId="1076"/>
          <ac:spMkLst>
            <pc:docMk/>
            <pc:sldMk cId="3626763532" sldId="315"/>
            <ac:spMk id="40" creationId="{A1C8C62E-4003-4394-AD55-186276AE93C3}"/>
          </ac:spMkLst>
        </pc:spChg>
        <pc:spChg chg="mod topLvl">
          <ac:chgData name="Liz Heynes" userId="e5ff50d5-f39a-42f6-9e9f-e790bcc8c38d" providerId="ADAL" clId="{7FE033FB-7DD2-42DE-88CB-23DA6ECDF8FD}" dt="2022-04-29T01:00:36.943" v="963" actId="1076"/>
          <ac:spMkLst>
            <pc:docMk/>
            <pc:sldMk cId="3626763532" sldId="315"/>
            <ac:spMk id="41" creationId="{D2F59593-0F41-4E7B-AA1F-1B44173E7E4F}"/>
          </ac:spMkLst>
        </pc:spChg>
        <pc:spChg chg="mod">
          <ac:chgData name="Liz Heynes" userId="e5ff50d5-f39a-42f6-9e9f-e790bcc8c38d" providerId="ADAL" clId="{7FE033FB-7DD2-42DE-88CB-23DA6ECDF8FD}" dt="2022-04-27T23:24:50.811" v="400" actId="1076"/>
          <ac:spMkLst>
            <pc:docMk/>
            <pc:sldMk cId="3626763532" sldId="315"/>
            <ac:spMk id="45" creationId="{3CEA1E72-8833-4671-87DB-55A9BC83E798}"/>
          </ac:spMkLst>
        </pc:spChg>
        <pc:spChg chg="mod">
          <ac:chgData name="Liz Heynes" userId="e5ff50d5-f39a-42f6-9e9f-e790bcc8c38d" providerId="ADAL" clId="{7FE033FB-7DD2-42DE-88CB-23DA6ECDF8FD}" dt="2022-04-27T23:25:34.746" v="404" actId="1076"/>
          <ac:spMkLst>
            <pc:docMk/>
            <pc:sldMk cId="3626763532" sldId="315"/>
            <ac:spMk id="46" creationId="{6964D106-C3A6-4D7B-A08B-6485C1BC3E1A}"/>
          </ac:spMkLst>
        </pc:spChg>
        <pc:spChg chg="mod">
          <ac:chgData name="Liz Heynes" userId="e5ff50d5-f39a-42f6-9e9f-e790bcc8c38d" providerId="ADAL" clId="{7FE033FB-7DD2-42DE-88CB-23DA6ECDF8FD}" dt="2022-04-27T23:25:57.051" v="405" actId="1076"/>
          <ac:spMkLst>
            <pc:docMk/>
            <pc:sldMk cId="3626763532" sldId="315"/>
            <ac:spMk id="47" creationId="{5D1D29CE-21C1-4109-ADD4-3073E047637B}"/>
          </ac:spMkLst>
        </pc:spChg>
        <pc:spChg chg="mod">
          <ac:chgData name="Liz Heynes" userId="e5ff50d5-f39a-42f6-9e9f-e790bcc8c38d" providerId="ADAL" clId="{7FE033FB-7DD2-42DE-88CB-23DA6ECDF8FD}" dt="2022-04-27T23:24:23.060" v="397" actId="1036"/>
          <ac:spMkLst>
            <pc:docMk/>
            <pc:sldMk cId="3626763532" sldId="315"/>
            <ac:spMk id="50" creationId="{FBE04D5A-A123-4BBB-8BD2-4AC1A3F6E5F3}"/>
          </ac:spMkLst>
        </pc:spChg>
        <pc:spChg chg="mod">
          <ac:chgData name="Liz Heynes" userId="e5ff50d5-f39a-42f6-9e9f-e790bcc8c38d" providerId="ADAL" clId="{7FE033FB-7DD2-42DE-88CB-23DA6ECDF8FD}" dt="2022-04-29T00:59:05.748" v="948" actId="165"/>
          <ac:spMkLst>
            <pc:docMk/>
            <pc:sldMk cId="3626763532" sldId="315"/>
            <ac:spMk id="51" creationId="{985FEE84-28ED-4C9C-BD2A-9F0AD8F44349}"/>
          </ac:spMkLst>
        </pc:spChg>
        <pc:spChg chg="mod">
          <ac:chgData name="Liz Heynes" userId="e5ff50d5-f39a-42f6-9e9f-e790bcc8c38d" providerId="ADAL" clId="{7FE033FB-7DD2-42DE-88CB-23DA6ECDF8FD}" dt="2022-04-29T00:59:05.748" v="948" actId="165"/>
          <ac:spMkLst>
            <pc:docMk/>
            <pc:sldMk cId="3626763532" sldId="315"/>
            <ac:spMk id="52" creationId="{52A6D060-5F4B-4988-9004-767E5FF460B4}"/>
          </ac:spMkLst>
        </pc:spChg>
        <pc:spChg chg="del">
          <ac:chgData name="Liz Heynes" userId="e5ff50d5-f39a-42f6-9e9f-e790bcc8c38d" providerId="ADAL" clId="{7FE033FB-7DD2-42DE-88CB-23DA6ECDF8FD}" dt="2022-04-27T23:22:30.274" v="373" actId="478"/>
          <ac:spMkLst>
            <pc:docMk/>
            <pc:sldMk cId="3626763532" sldId="315"/>
            <ac:spMk id="53" creationId="{D4DC3B37-0F75-49EC-B819-0A18C019F2FD}"/>
          </ac:spMkLst>
        </pc:spChg>
        <pc:spChg chg="del">
          <ac:chgData name="Liz Heynes" userId="e5ff50d5-f39a-42f6-9e9f-e790bcc8c38d" providerId="ADAL" clId="{7FE033FB-7DD2-42DE-88CB-23DA6ECDF8FD}" dt="2022-04-27T23:22:45.598" v="376" actId="478"/>
          <ac:spMkLst>
            <pc:docMk/>
            <pc:sldMk cId="3626763532" sldId="315"/>
            <ac:spMk id="54" creationId="{48D540CF-42DB-43F9-9163-9462F848D4D9}"/>
          </ac:spMkLst>
        </pc:spChg>
        <pc:spChg chg="del">
          <ac:chgData name="Liz Heynes" userId="e5ff50d5-f39a-42f6-9e9f-e790bcc8c38d" providerId="ADAL" clId="{7FE033FB-7DD2-42DE-88CB-23DA6ECDF8FD}" dt="2022-04-27T23:22:46.651" v="377" actId="478"/>
          <ac:spMkLst>
            <pc:docMk/>
            <pc:sldMk cId="3626763532" sldId="315"/>
            <ac:spMk id="55" creationId="{96A87542-6A49-4B10-B925-D926BB22B585}"/>
          </ac:spMkLst>
        </pc:spChg>
        <pc:spChg chg="add mod">
          <ac:chgData name="Liz Heynes" userId="e5ff50d5-f39a-42f6-9e9f-e790bcc8c38d" providerId="ADAL" clId="{7FE033FB-7DD2-42DE-88CB-23DA6ECDF8FD}" dt="2022-04-27T23:17:33.798" v="329" actId="164"/>
          <ac:spMkLst>
            <pc:docMk/>
            <pc:sldMk cId="3626763532" sldId="315"/>
            <ac:spMk id="56" creationId="{AD7787D9-AEAC-4EB7-809A-F8A4D3EAA8EC}"/>
          </ac:spMkLst>
        </pc:spChg>
        <pc:spChg chg="mod">
          <ac:chgData name="Liz Heynes" userId="e5ff50d5-f39a-42f6-9e9f-e790bcc8c38d" providerId="ADAL" clId="{7FE033FB-7DD2-42DE-88CB-23DA6ECDF8FD}" dt="2022-04-29T00:59:09.978" v="950"/>
          <ac:spMkLst>
            <pc:docMk/>
            <pc:sldMk cId="3626763532" sldId="315"/>
            <ac:spMk id="57" creationId="{22BF1994-B38F-4C36-9A6E-7F95CE36696B}"/>
          </ac:spMkLst>
        </pc:spChg>
        <pc:spChg chg="add mod">
          <ac:chgData name="Liz Heynes" userId="e5ff50d5-f39a-42f6-9e9f-e790bcc8c38d" providerId="ADAL" clId="{7FE033FB-7DD2-42DE-88CB-23DA6ECDF8FD}" dt="2022-04-27T23:17:33.798" v="329" actId="164"/>
          <ac:spMkLst>
            <pc:docMk/>
            <pc:sldMk cId="3626763532" sldId="315"/>
            <ac:spMk id="57" creationId="{41D702B1-FA4B-4965-808E-35FBBA00AE56}"/>
          </ac:spMkLst>
        </pc:spChg>
        <pc:spChg chg="mod">
          <ac:chgData name="Liz Heynes" userId="e5ff50d5-f39a-42f6-9e9f-e790bcc8c38d" providerId="ADAL" clId="{7FE033FB-7DD2-42DE-88CB-23DA6ECDF8FD}" dt="2022-04-29T00:59:09.978" v="950"/>
          <ac:spMkLst>
            <pc:docMk/>
            <pc:sldMk cId="3626763532" sldId="315"/>
            <ac:spMk id="58" creationId="{0C257F9A-EB59-4904-A5F2-1107854CB062}"/>
          </ac:spMkLst>
        </pc:spChg>
        <pc:spChg chg="del">
          <ac:chgData name="Liz Heynes" userId="e5ff50d5-f39a-42f6-9e9f-e790bcc8c38d" providerId="ADAL" clId="{7FE033FB-7DD2-42DE-88CB-23DA6ECDF8FD}" dt="2022-04-27T23:23:10.962" v="381" actId="478"/>
          <ac:spMkLst>
            <pc:docMk/>
            <pc:sldMk cId="3626763532" sldId="315"/>
            <ac:spMk id="58" creationId="{2697114C-59F1-4BD7-8C6F-5FE235BFA2E6}"/>
          </ac:spMkLst>
        </pc:spChg>
        <pc:spChg chg="del">
          <ac:chgData name="Liz Heynes" userId="e5ff50d5-f39a-42f6-9e9f-e790bcc8c38d" providerId="ADAL" clId="{7FE033FB-7DD2-42DE-88CB-23DA6ECDF8FD}" dt="2022-04-27T23:23:12.114" v="382" actId="478"/>
          <ac:spMkLst>
            <pc:docMk/>
            <pc:sldMk cId="3626763532" sldId="315"/>
            <ac:spMk id="59" creationId="{04A69D73-60B9-4610-BFC4-63BB1E8373C4}"/>
          </ac:spMkLst>
        </pc:spChg>
        <pc:spChg chg="add mod">
          <ac:chgData name="Liz Heynes" userId="e5ff50d5-f39a-42f6-9e9f-e790bcc8c38d" providerId="ADAL" clId="{7FE033FB-7DD2-42DE-88CB-23DA6ECDF8FD}" dt="2022-04-27T23:17:33.798" v="329" actId="164"/>
          <ac:spMkLst>
            <pc:docMk/>
            <pc:sldMk cId="3626763532" sldId="315"/>
            <ac:spMk id="60" creationId="{A7169460-2E89-49F2-9771-F00CD29C60DE}"/>
          </ac:spMkLst>
        </pc:spChg>
        <pc:spChg chg="mod">
          <ac:chgData name="Liz Heynes" userId="e5ff50d5-f39a-42f6-9e9f-e790bcc8c38d" providerId="ADAL" clId="{7FE033FB-7DD2-42DE-88CB-23DA6ECDF8FD}" dt="2022-04-29T00:59:19.880" v="953"/>
          <ac:spMkLst>
            <pc:docMk/>
            <pc:sldMk cId="3626763532" sldId="315"/>
            <ac:spMk id="60" creationId="{BCCBD5AE-02D9-4BAF-AA15-8365CEAFF622}"/>
          </ac:spMkLst>
        </pc:spChg>
        <pc:spChg chg="add mod">
          <ac:chgData name="Liz Heynes" userId="e5ff50d5-f39a-42f6-9e9f-e790bcc8c38d" providerId="ADAL" clId="{7FE033FB-7DD2-42DE-88CB-23DA6ECDF8FD}" dt="2022-04-27T23:16:39.727" v="320" actId="164"/>
          <ac:spMkLst>
            <pc:docMk/>
            <pc:sldMk cId="3626763532" sldId="315"/>
            <ac:spMk id="61" creationId="{36ABBB4F-EDAA-486B-BD57-47C18166FEAF}"/>
          </ac:spMkLst>
        </pc:spChg>
        <pc:spChg chg="mod">
          <ac:chgData name="Liz Heynes" userId="e5ff50d5-f39a-42f6-9e9f-e790bcc8c38d" providerId="ADAL" clId="{7FE033FB-7DD2-42DE-88CB-23DA6ECDF8FD}" dt="2022-04-29T00:59:19.880" v="953"/>
          <ac:spMkLst>
            <pc:docMk/>
            <pc:sldMk cId="3626763532" sldId="315"/>
            <ac:spMk id="61" creationId="{8AD88B0D-93E0-4B47-B3C0-C029093F9546}"/>
          </ac:spMkLst>
        </pc:spChg>
        <pc:spChg chg="add mod">
          <ac:chgData name="Liz Heynes" userId="e5ff50d5-f39a-42f6-9e9f-e790bcc8c38d" providerId="ADAL" clId="{7FE033FB-7DD2-42DE-88CB-23DA6ECDF8FD}" dt="2022-04-27T23:16:39.727" v="320" actId="164"/>
          <ac:spMkLst>
            <pc:docMk/>
            <pc:sldMk cId="3626763532" sldId="315"/>
            <ac:spMk id="62" creationId="{34164F29-1D4A-47BA-AF31-2B7E278951A6}"/>
          </ac:spMkLst>
        </pc:spChg>
        <pc:spChg chg="add mod">
          <ac:chgData name="Liz Heynes" userId="e5ff50d5-f39a-42f6-9e9f-e790bcc8c38d" providerId="ADAL" clId="{7FE033FB-7DD2-42DE-88CB-23DA6ECDF8FD}" dt="2022-04-27T23:16:39.727" v="320" actId="164"/>
          <ac:spMkLst>
            <pc:docMk/>
            <pc:sldMk cId="3626763532" sldId="315"/>
            <ac:spMk id="63" creationId="{67474FC4-672C-42EE-8EAF-D5907F7EFFF2}"/>
          </ac:spMkLst>
        </pc:spChg>
        <pc:spChg chg="mod">
          <ac:chgData name="Liz Heynes" userId="e5ff50d5-f39a-42f6-9e9f-e790bcc8c38d" providerId="ADAL" clId="{7FE033FB-7DD2-42DE-88CB-23DA6ECDF8FD}" dt="2022-04-29T00:59:34.448" v="956"/>
          <ac:spMkLst>
            <pc:docMk/>
            <pc:sldMk cId="3626763532" sldId="315"/>
            <ac:spMk id="63" creationId="{D0B98388-0E9B-413C-B284-E22BED01F44A}"/>
          </ac:spMkLst>
        </pc:spChg>
        <pc:spChg chg="mod">
          <ac:chgData name="Liz Heynes" userId="e5ff50d5-f39a-42f6-9e9f-e790bcc8c38d" providerId="ADAL" clId="{7FE033FB-7DD2-42DE-88CB-23DA6ECDF8FD}" dt="2022-04-29T00:59:34.448" v="956"/>
          <ac:spMkLst>
            <pc:docMk/>
            <pc:sldMk cId="3626763532" sldId="315"/>
            <ac:spMk id="64" creationId="{0BB48948-6752-4CA8-A61F-87BC65B8207C}"/>
          </ac:spMkLst>
        </pc:spChg>
        <pc:spChg chg="mod">
          <ac:chgData name="Liz Heynes" userId="e5ff50d5-f39a-42f6-9e9f-e790bcc8c38d" providerId="ADAL" clId="{7FE033FB-7DD2-42DE-88CB-23DA6ECDF8FD}" dt="2022-04-27T23:16:58.418" v="325"/>
          <ac:spMkLst>
            <pc:docMk/>
            <pc:sldMk cId="3626763532" sldId="315"/>
            <ac:spMk id="65" creationId="{4EF637B4-3ED6-4117-89FB-9B502883A6B4}"/>
          </ac:spMkLst>
        </pc:spChg>
        <pc:spChg chg="mod">
          <ac:chgData name="Liz Heynes" userId="e5ff50d5-f39a-42f6-9e9f-e790bcc8c38d" providerId="ADAL" clId="{7FE033FB-7DD2-42DE-88CB-23DA6ECDF8FD}" dt="2022-04-27T23:16:58.418" v="325"/>
          <ac:spMkLst>
            <pc:docMk/>
            <pc:sldMk cId="3626763532" sldId="315"/>
            <ac:spMk id="66" creationId="{6AFF0FEF-9E22-4AB7-8B31-633E9A9EE472}"/>
          </ac:spMkLst>
        </pc:spChg>
        <pc:spChg chg="mod">
          <ac:chgData name="Liz Heynes" userId="e5ff50d5-f39a-42f6-9e9f-e790bcc8c38d" providerId="ADAL" clId="{7FE033FB-7DD2-42DE-88CB-23DA6ECDF8FD}" dt="2022-04-29T01:00:18.096" v="961"/>
          <ac:spMkLst>
            <pc:docMk/>
            <pc:sldMk cId="3626763532" sldId="315"/>
            <ac:spMk id="66" creationId="{DC19DA87-0DF5-4B4A-8C8E-E96C9FEC860A}"/>
          </ac:spMkLst>
        </pc:spChg>
        <pc:spChg chg="mod">
          <ac:chgData name="Liz Heynes" userId="e5ff50d5-f39a-42f6-9e9f-e790bcc8c38d" providerId="ADAL" clId="{7FE033FB-7DD2-42DE-88CB-23DA6ECDF8FD}" dt="2022-04-29T01:00:18.096" v="961"/>
          <ac:spMkLst>
            <pc:docMk/>
            <pc:sldMk cId="3626763532" sldId="315"/>
            <ac:spMk id="67" creationId="{C8217F18-9520-4435-BC29-8A32C9AFB435}"/>
          </ac:spMkLst>
        </pc:spChg>
        <pc:spChg chg="mod">
          <ac:chgData name="Liz Heynes" userId="e5ff50d5-f39a-42f6-9e9f-e790bcc8c38d" providerId="ADAL" clId="{7FE033FB-7DD2-42DE-88CB-23DA6ECDF8FD}" dt="2022-04-27T23:16:58.418" v="325"/>
          <ac:spMkLst>
            <pc:docMk/>
            <pc:sldMk cId="3626763532" sldId="315"/>
            <ac:spMk id="67" creationId="{F9DFB06B-64EB-4DBD-B540-2854F5EF9C0A}"/>
          </ac:spMkLst>
        </pc:spChg>
        <pc:spChg chg="mod">
          <ac:chgData name="Liz Heynes" userId="e5ff50d5-f39a-42f6-9e9f-e790bcc8c38d" providerId="ADAL" clId="{7FE033FB-7DD2-42DE-88CB-23DA6ECDF8FD}" dt="2022-04-27T23:17:38.650" v="331"/>
          <ac:spMkLst>
            <pc:docMk/>
            <pc:sldMk cId="3626763532" sldId="315"/>
            <ac:spMk id="69" creationId="{47C17D67-499C-487F-AA13-01581804CAE6}"/>
          </ac:spMkLst>
        </pc:spChg>
        <pc:spChg chg="mod">
          <ac:chgData name="Liz Heynes" userId="e5ff50d5-f39a-42f6-9e9f-e790bcc8c38d" providerId="ADAL" clId="{7FE033FB-7DD2-42DE-88CB-23DA6ECDF8FD}" dt="2022-04-27T23:17:38.650" v="331"/>
          <ac:spMkLst>
            <pc:docMk/>
            <pc:sldMk cId="3626763532" sldId="315"/>
            <ac:spMk id="70" creationId="{5A3D8C95-00D9-48C1-A89E-59EF73D27CB8}"/>
          </ac:spMkLst>
        </pc:spChg>
        <pc:spChg chg="mod">
          <ac:chgData name="Liz Heynes" userId="e5ff50d5-f39a-42f6-9e9f-e790bcc8c38d" providerId="ADAL" clId="{7FE033FB-7DD2-42DE-88CB-23DA6ECDF8FD}" dt="2022-04-27T23:17:38.650" v="331"/>
          <ac:spMkLst>
            <pc:docMk/>
            <pc:sldMk cId="3626763532" sldId="315"/>
            <ac:spMk id="71" creationId="{D1F00C5A-6400-43CF-8E93-DC49CFEBD6B9}"/>
          </ac:spMkLst>
        </pc:spChg>
        <pc:spChg chg="mod">
          <ac:chgData name="Liz Heynes" userId="e5ff50d5-f39a-42f6-9e9f-e790bcc8c38d" providerId="ADAL" clId="{7FE033FB-7DD2-42DE-88CB-23DA6ECDF8FD}" dt="2022-04-27T23:17:49.626" v="334"/>
          <ac:spMkLst>
            <pc:docMk/>
            <pc:sldMk cId="3626763532" sldId="315"/>
            <ac:spMk id="74" creationId="{7C00289E-A9F7-4E8A-8AFB-EAFA4238461E}"/>
          </ac:spMkLst>
        </pc:spChg>
        <pc:spChg chg="mod">
          <ac:chgData name="Liz Heynes" userId="e5ff50d5-f39a-42f6-9e9f-e790bcc8c38d" providerId="ADAL" clId="{7FE033FB-7DD2-42DE-88CB-23DA6ECDF8FD}" dt="2022-04-27T23:17:49.626" v="334"/>
          <ac:spMkLst>
            <pc:docMk/>
            <pc:sldMk cId="3626763532" sldId="315"/>
            <ac:spMk id="75" creationId="{CB3D5D41-DCDF-47E3-B323-57829F6A8556}"/>
          </ac:spMkLst>
        </pc:spChg>
        <pc:spChg chg="mod">
          <ac:chgData name="Liz Heynes" userId="e5ff50d5-f39a-42f6-9e9f-e790bcc8c38d" providerId="ADAL" clId="{7FE033FB-7DD2-42DE-88CB-23DA6ECDF8FD}" dt="2022-04-27T23:17:49.626" v="334"/>
          <ac:spMkLst>
            <pc:docMk/>
            <pc:sldMk cId="3626763532" sldId="315"/>
            <ac:spMk id="76" creationId="{BB0A9380-183F-483C-82BA-77EF7F548D00}"/>
          </ac:spMkLst>
        </pc:spChg>
        <pc:spChg chg="del mod topLvl">
          <ac:chgData name="Liz Heynes" userId="e5ff50d5-f39a-42f6-9e9f-e790bcc8c38d" providerId="ADAL" clId="{7FE033FB-7DD2-42DE-88CB-23DA6ECDF8FD}" dt="2022-04-27T23:19:49.778" v="350" actId="478"/>
          <ac:spMkLst>
            <pc:docMk/>
            <pc:sldMk cId="3626763532" sldId="315"/>
            <ac:spMk id="78" creationId="{A89B708C-CFC7-4971-A770-382223DECD23}"/>
          </ac:spMkLst>
        </pc:spChg>
        <pc:spChg chg="del mod topLvl">
          <ac:chgData name="Liz Heynes" userId="e5ff50d5-f39a-42f6-9e9f-e790bcc8c38d" providerId="ADAL" clId="{7FE033FB-7DD2-42DE-88CB-23DA6ECDF8FD}" dt="2022-04-27T23:19:48.948" v="349" actId="478"/>
          <ac:spMkLst>
            <pc:docMk/>
            <pc:sldMk cId="3626763532" sldId="315"/>
            <ac:spMk id="79" creationId="{9339EE06-5D6B-4462-86A4-065913914628}"/>
          </ac:spMkLst>
        </pc:spChg>
        <pc:spChg chg="del mod topLvl">
          <ac:chgData name="Liz Heynes" userId="e5ff50d5-f39a-42f6-9e9f-e790bcc8c38d" providerId="ADAL" clId="{7FE033FB-7DD2-42DE-88CB-23DA6ECDF8FD}" dt="2022-04-27T23:19:48.035" v="348" actId="478"/>
          <ac:spMkLst>
            <pc:docMk/>
            <pc:sldMk cId="3626763532" sldId="315"/>
            <ac:spMk id="80" creationId="{F74351CC-FA2C-408D-A9B5-59CF92D4154B}"/>
          </ac:spMkLst>
        </pc:spChg>
        <pc:spChg chg="add mod">
          <ac:chgData name="Liz Heynes" userId="e5ff50d5-f39a-42f6-9e9f-e790bcc8c38d" providerId="ADAL" clId="{7FE033FB-7DD2-42DE-88CB-23DA6ECDF8FD}" dt="2022-04-27T23:20:46.776" v="357" actId="164"/>
          <ac:spMkLst>
            <pc:docMk/>
            <pc:sldMk cId="3626763532" sldId="315"/>
            <ac:spMk id="81" creationId="{232735F0-1A4F-4C59-8BA6-5C070E23B5DB}"/>
          </ac:spMkLst>
        </pc:spChg>
        <pc:spChg chg="add mod">
          <ac:chgData name="Liz Heynes" userId="e5ff50d5-f39a-42f6-9e9f-e790bcc8c38d" providerId="ADAL" clId="{7FE033FB-7DD2-42DE-88CB-23DA6ECDF8FD}" dt="2022-04-27T23:20:46.776" v="357" actId="164"/>
          <ac:spMkLst>
            <pc:docMk/>
            <pc:sldMk cId="3626763532" sldId="315"/>
            <ac:spMk id="82" creationId="{2DF205C6-DA40-4877-8A78-EAE97508CFDF}"/>
          </ac:spMkLst>
        </pc:spChg>
        <pc:spChg chg="add mod">
          <ac:chgData name="Liz Heynes" userId="e5ff50d5-f39a-42f6-9e9f-e790bcc8c38d" providerId="ADAL" clId="{7FE033FB-7DD2-42DE-88CB-23DA6ECDF8FD}" dt="2022-04-27T23:20:46.776" v="357" actId="164"/>
          <ac:spMkLst>
            <pc:docMk/>
            <pc:sldMk cId="3626763532" sldId="315"/>
            <ac:spMk id="83" creationId="{5DBA1C03-0431-415B-96B7-4E69EA87CD95}"/>
          </ac:spMkLst>
        </pc:spChg>
        <pc:spChg chg="mod">
          <ac:chgData name="Liz Heynes" userId="e5ff50d5-f39a-42f6-9e9f-e790bcc8c38d" providerId="ADAL" clId="{7FE033FB-7DD2-42DE-88CB-23DA6ECDF8FD}" dt="2022-04-27T23:20:51.061" v="359"/>
          <ac:spMkLst>
            <pc:docMk/>
            <pc:sldMk cId="3626763532" sldId="315"/>
            <ac:spMk id="85" creationId="{9CE25FF3-10D2-4194-A425-A3B657426381}"/>
          </ac:spMkLst>
        </pc:spChg>
        <pc:spChg chg="del">
          <ac:chgData name="Liz Heynes" userId="e5ff50d5-f39a-42f6-9e9f-e790bcc8c38d" providerId="ADAL" clId="{7FE033FB-7DD2-42DE-88CB-23DA6ECDF8FD}" dt="2022-04-27T23:22:26.893" v="372" actId="478"/>
          <ac:spMkLst>
            <pc:docMk/>
            <pc:sldMk cId="3626763532" sldId="315"/>
            <ac:spMk id="86" creationId="{F55D98EC-A7AC-4B07-842F-12F9C0DC8D2B}"/>
          </ac:spMkLst>
        </pc:spChg>
        <pc:spChg chg="mod">
          <ac:chgData name="Liz Heynes" userId="e5ff50d5-f39a-42f6-9e9f-e790bcc8c38d" providerId="ADAL" clId="{7FE033FB-7DD2-42DE-88CB-23DA6ECDF8FD}" dt="2022-04-27T23:20:51.061" v="359"/>
          <ac:spMkLst>
            <pc:docMk/>
            <pc:sldMk cId="3626763532" sldId="315"/>
            <ac:spMk id="87" creationId="{DB149467-653D-4F84-9513-FC79C60F38AF}"/>
          </ac:spMkLst>
        </pc:spChg>
        <pc:spChg chg="mod">
          <ac:chgData name="Liz Heynes" userId="e5ff50d5-f39a-42f6-9e9f-e790bcc8c38d" providerId="ADAL" clId="{7FE033FB-7DD2-42DE-88CB-23DA6ECDF8FD}" dt="2022-04-27T23:23:44.337" v="392" actId="1076"/>
          <ac:spMkLst>
            <pc:docMk/>
            <pc:sldMk cId="3626763532" sldId="315"/>
            <ac:spMk id="88" creationId="{8B819B56-5F04-41C1-8746-BFDA208DAAC3}"/>
          </ac:spMkLst>
        </pc:spChg>
        <pc:spChg chg="mod">
          <ac:chgData name="Liz Heynes" userId="e5ff50d5-f39a-42f6-9e9f-e790bcc8c38d" providerId="ADAL" clId="{7FE033FB-7DD2-42DE-88CB-23DA6ECDF8FD}" dt="2022-04-27T23:20:51.061" v="359"/>
          <ac:spMkLst>
            <pc:docMk/>
            <pc:sldMk cId="3626763532" sldId="315"/>
            <ac:spMk id="89" creationId="{4CF5ED84-9F72-4EAA-811D-B52D8265A82A}"/>
          </ac:spMkLst>
        </pc:spChg>
        <pc:spChg chg="mod">
          <ac:chgData name="Liz Heynes" userId="e5ff50d5-f39a-42f6-9e9f-e790bcc8c38d" providerId="ADAL" clId="{7FE033FB-7DD2-42DE-88CB-23DA6ECDF8FD}" dt="2022-04-27T23:25:15.498" v="402" actId="1076"/>
          <ac:spMkLst>
            <pc:docMk/>
            <pc:sldMk cId="3626763532" sldId="315"/>
            <ac:spMk id="90" creationId="{162E8ADB-8536-4F3F-A97A-FB07705FEFE3}"/>
          </ac:spMkLst>
        </pc:spChg>
        <pc:spChg chg="mod">
          <ac:chgData name="Liz Heynes" userId="e5ff50d5-f39a-42f6-9e9f-e790bcc8c38d" providerId="ADAL" clId="{7FE033FB-7DD2-42DE-88CB-23DA6ECDF8FD}" dt="2022-04-27T23:21:07.144" v="362"/>
          <ac:spMkLst>
            <pc:docMk/>
            <pc:sldMk cId="3626763532" sldId="315"/>
            <ac:spMk id="92" creationId="{7F43DA7B-176F-4FDE-9D0F-B0B0748D6BC0}"/>
          </ac:spMkLst>
        </pc:spChg>
        <pc:spChg chg="mod">
          <ac:chgData name="Liz Heynes" userId="e5ff50d5-f39a-42f6-9e9f-e790bcc8c38d" providerId="ADAL" clId="{7FE033FB-7DD2-42DE-88CB-23DA6ECDF8FD}" dt="2022-04-27T23:21:07.144" v="362"/>
          <ac:spMkLst>
            <pc:docMk/>
            <pc:sldMk cId="3626763532" sldId="315"/>
            <ac:spMk id="93" creationId="{D84AAB9E-724B-4077-8A0F-012BFEA757AE}"/>
          </ac:spMkLst>
        </pc:spChg>
        <pc:spChg chg="mod">
          <ac:chgData name="Liz Heynes" userId="e5ff50d5-f39a-42f6-9e9f-e790bcc8c38d" providerId="ADAL" clId="{7FE033FB-7DD2-42DE-88CB-23DA6ECDF8FD}" dt="2022-04-27T23:21:07.144" v="362"/>
          <ac:spMkLst>
            <pc:docMk/>
            <pc:sldMk cId="3626763532" sldId="315"/>
            <ac:spMk id="101" creationId="{321771F3-1D86-4201-9B45-93AC42C40842}"/>
          </ac:spMkLst>
        </pc:spChg>
        <pc:spChg chg="mod">
          <ac:chgData name="Liz Heynes" userId="e5ff50d5-f39a-42f6-9e9f-e790bcc8c38d" providerId="ADAL" clId="{7FE033FB-7DD2-42DE-88CB-23DA6ECDF8FD}" dt="2022-04-27T23:21:46.686" v="367"/>
          <ac:spMkLst>
            <pc:docMk/>
            <pc:sldMk cId="3626763532" sldId="315"/>
            <ac:spMk id="103" creationId="{09CD557B-982B-4CCB-B7D2-C143C0B53B4B}"/>
          </ac:spMkLst>
        </pc:spChg>
        <pc:spChg chg="mod">
          <ac:chgData name="Liz Heynes" userId="e5ff50d5-f39a-42f6-9e9f-e790bcc8c38d" providerId="ADAL" clId="{7FE033FB-7DD2-42DE-88CB-23DA6ECDF8FD}" dt="2022-04-27T23:21:46.686" v="367"/>
          <ac:spMkLst>
            <pc:docMk/>
            <pc:sldMk cId="3626763532" sldId="315"/>
            <ac:spMk id="104" creationId="{E379C6A2-CEB3-4AFD-BDFA-1368FEE5B7C6}"/>
          </ac:spMkLst>
        </pc:spChg>
        <pc:spChg chg="mod">
          <ac:chgData name="Liz Heynes" userId="e5ff50d5-f39a-42f6-9e9f-e790bcc8c38d" providerId="ADAL" clId="{7FE033FB-7DD2-42DE-88CB-23DA6ECDF8FD}" dt="2022-04-27T23:21:46.686" v="367"/>
          <ac:spMkLst>
            <pc:docMk/>
            <pc:sldMk cId="3626763532" sldId="315"/>
            <ac:spMk id="105" creationId="{D6F566FE-D07E-4349-AC70-339590910FC0}"/>
          </ac:spMkLst>
        </pc:spChg>
        <pc:spChg chg="mod">
          <ac:chgData name="Liz Heynes" userId="e5ff50d5-f39a-42f6-9e9f-e790bcc8c38d" providerId="ADAL" clId="{7FE033FB-7DD2-42DE-88CB-23DA6ECDF8FD}" dt="2022-04-29T00:59:05.748" v="948" actId="165"/>
          <ac:spMkLst>
            <pc:docMk/>
            <pc:sldMk cId="3626763532" sldId="315"/>
            <ac:spMk id="107" creationId="{2FA86687-53CB-413A-BECB-2392232B3B1C}"/>
          </ac:spMkLst>
        </pc:spChg>
        <pc:spChg chg="mod">
          <ac:chgData name="Liz Heynes" userId="e5ff50d5-f39a-42f6-9e9f-e790bcc8c38d" providerId="ADAL" clId="{7FE033FB-7DD2-42DE-88CB-23DA6ECDF8FD}" dt="2022-04-29T00:59:05.748" v="948" actId="165"/>
          <ac:spMkLst>
            <pc:docMk/>
            <pc:sldMk cId="3626763532" sldId="315"/>
            <ac:spMk id="108" creationId="{4F8863E1-AE4F-4578-9473-052330AC50FB}"/>
          </ac:spMkLst>
        </pc:spChg>
        <pc:spChg chg="mod">
          <ac:chgData name="Liz Heynes" userId="e5ff50d5-f39a-42f6-9e9f-e790bcc8c38d" providerId="ADAL" clId="{7FE033FB-7DD2-42DE-88CB-23DA6ECDF8FD}" dt="2022-04-29T00:59:05.748" v="948" actId="165"/>
          <ac:spMkLst>
            <pc:docMk/>
            <pc:sldMk cId="3626763532" sldId="315"/>
            <ac:spMk id="110" creationId="{2F5FA8F7-5357-40A0-AD98-B72F5ACB0C0B}"/>
          </ac:spMkLst>
        </pc:spChg>
        <pc:spChg chg="mod">
          <ac:chgData name="Liz Heynes" userId="e5ff50d5-f39a-42f6-9e9f-e790bcc8c38d" providerId="ADAL" clId="{7FE033FB-7DD2-42DE-88CB-23DA6ECDF8FD}" dt="2022-04-29T00:59:05.748" v="948" actId="165"/>
          <ac:spMkLst>
            <pc:docMk/>
            <pc:sldMk cId="3626763532" sldId="315"/>
            <ac:spMk id="111" creationId="{BCEE25FB-68CA-49B0-9237-A958C9B5E5A8}"/>
          </ac:spMkLst>
        </pc:spChg>
        <pc:spChg chg="mod">
          <ac:chgData name="Liz Heynes" userId="e5ff50d5-f39a-42f6-9e9f-e790bcc8c38d" providerId="ADAL" clId="{7FE033FB-7DD2-42DE-88CB-23DA6ECDF8FD}" dt="2022-04-29T00:59:05.748" v="948" actId="165"/>
          <ac:spMkLst>
            <pc:docMk/>
            <pc:sldMk cId="3626763532" sldId="315"/>
            <ac:spMk id="113" creationId="{D60E8BD1-79E0-4AC1-8A74-2F29FC9CBFBF}"/>
          </ac:spMkLst>
        </pc:spChg>
        <pc:spChg chg="mod">
          <ac:chgData name="Liz Heynes" userId="e5ff50d5-f39a-42f6-9e9f-e790bcc8c38d" providerId="ADAL" clId="{7FE033FB-7DD2-42DE-88CB-23DA6ECDF8FD}" dt="2022-04-29T00:59:05.748" v="948" actId="165"/>
          <ac:spMkLst>
            <pc:docMk/>
            <pc:sldMk cId="3626763532" sldId="315"/>
            <ac:spMk id="114" creationId="{974BB30E-DB9F-432C-8A5D-95993265EB1C}"/>
          </ac:spMkLst>
        </pc:spChg>
        <pc:grpChg chg="add del mod">
          <ac:chgData name="Liz Heynes" userId="e5ff50d5-f39a-42f6-9e9f-e790bcc8c38d" providerId="ADAL" clId="{7FE033FB-7DD2-42DE-88CB-23DA6ECDF8FD}" dt="2022-04-27T23:17:37.117" v="330" actId="478"/>
          <ac:grpSpMkLst>
            <pc:docMk/>
            <pc:sldMk cId="3626763532" sldId="315"/>
            <ac:grpSpMk id="2" creationId="{30878761-2E36-4BDD-A374-E4DE4294394C}"/>
          </ac:grpSpMkLst>
        </pc:grpChg>
        <pc:grpChg chg="add del mod">
          <ac:chgData name="Liz Heynes" userId="e5ff50d5-f39a-42f6-9e9f-e790bcc8c38d" providerId="ADAL" clId="{7FE033FB-7DD2-42DE-88CB-23DA6ECDF8FD}" dt="2022-04-27T23:20:50.196" v="358" actId="478"/>
          <ac:grpSpMkLst>
            <pc:docMk/>
            <pc:sldMk cId="3626763532" sldId="315"/>
            <ac:grpSpMk id="3" creationId="{92455656-A6B3-480C-AD25-51A5733D478D}"/>
          </ac:grpSpMkLst>
        </pc:grpChg>
        <pc:grpChg chg="add mod">
          <ac:chgData name="Liz Heynes" userId="e5ff50d5-f39a-42f6-9e9f-e790bcc8c38d" providerId="ADAL" clId="{7FE033FB-7DD2-42DE-88CB-23DA6ECDF8FD}" dt="2022-05-19T00:11:20.120" v="1082" actId="1038"/>
          <ac:grpSpMkLst>
            <pc:docMk/>
            <pc:sldMk cId="3626763532" sldId="315"/>
            <ac:grpSpMk id="4" creationId="{03737E72-7CF0-4C29-BE7E-96AC87F4C2F1}"/>
          </ac:grpSpMkLst>
        </pc:grpChg>
        <pc:grpChg chg="add del mod topLvl">
          <ac:chgData name="Liz Heynes" userId="e5ff50d5-f39a-42f6-9e9f-e790bcc8c38d" providerId="ADAL" clId="{7FE033FB-7DD2-42DE-88CB-23DA6ECDF8FD}" dt="2022-04-29T00:59:33.294" v="955" actId="478"/>
          <ac:grpSpMkLst>
            <pc:docMk/>
            <pc:sldMk cId="3626763532" sldId="315"/>
            <ac:grpSpMk id="9" creationId="{2A488007-409E-42EE-A343-6CC15791C7FB}"/>
          </ac:grpSpMkLst>
        </pc:grpChg>
        <pc:grpChg chg="add del mod">
          <ac:chgData name="Liz Heynes" userId="e5ff50d5-f39a-42f6-9e9f-e790bcc8c38d" providerId="ADAL" clId="{7FE033FB-7DD2-42DE-88CB-23DA6ECDF8FD}" dt="2022-04-29T00:59:05.748" v="948" actId="165"/>
          <ac:grpSpMkLst>
            <pc:docMk/>
            <pc:sldMk cId="3626763532" sldId="315"/>
            <ac:grpSpMk id="11" creationId="{D11324AF-C0EC-45A5-ACA7-AF47EAF8A795}"/>
          </ac:grpSpMkLst>
        </pc:grpChg>
        <pc:grpChg chg="add mod">
          <ac:chgData name="Liz Heynes" userId="e5ff50d5-f39a-42f6-9e9f-e790bcc8c38d" providerId="ADAL" clId="{7FE033FB-7DD2-42DE-88CB-23DA6ECDF8FD}" dt="2022-05-19T00:11:45.056" v="1090" actId="1035"/>
          <ac:grpSpMkLst>
            <pc:docMk/>
            <pc:sldMk cId="3626763532" sldId="315"/>
            <ac:grpSpMk id="56" creationId="{5E313C9B-DDD5-45F9-9FE0-1F111229D097}"/>
          </ac:grpSpMkLst>
        </pc:grpChg>
        <pc:grpChg chg="add mod">
          <ac:chgData name="Liz Heynes" userId="e5ff50d5-f39a-42f6-9e9f-e790bcc8c38d" providerId="ADAL" clId="{7FE033FB-7DD2-42DE-88CB-23DA6ECDF8FD}" dt="2022-05-19T00:09:12.167" v="1039" actId="1076"/>
          <ac:grpSpMkLst>
            <pc:docMk/>
            <pc:sldMk cId="3626763532" sldId="315"/>
            <ac:grpSpMk id="59" creationId="{24503962-9298-4F2C-B73E-3930A7581EC5}"/>
          </ac:grpSpMkLst>
        </pc:grpChg>
        <pc:grpChg chg="add mod">
          <ac:chgData name="Liz Heynes" userId="e5ff50d5-f39a-42f6-9e9f-e790bcc8c38d" providerId="ADAL" clId="{7FE033FB-7DD2-42DE-88CB-23DA6ECDF8FD}" dt="2022-05-19T00:09:01.817" v="1038" actId="1076"/>
          <ac:grpSpMkLst>
            <pc:docMk/>
            <pc:sldMk cId="3626763532" sldId="315"/>
            <ac:grpSpMk id="62" creationId="{FDB1396B-8614-4BFD-AC89-57EC1689C5DE}"/>
          </ac:grpSpMkLst>
        </pc:grpChg>
        <pc:grpChg chg="add del mod">
          <ac:chgData name="Liz Heynes" userId="e5ff50d5-f39a-42f6-9e9f-e790bcc8c38d" providerId="ADAL" clId="{7FE033FB-7DD2-42DE-88CB-23DA6ECDF8FD}" dt="2022-04-27T23:17:47.948" v="333" actId="478"/>
          <ac:grpSpMkLst>
            <pc:docMk/>
            <pc:sldMk cId="3626763532" sldId="315"/>
            <ac:grpSpMk id="64" creationId="{6BC47F48-3376-434D-8D15-543D666B6118}"/>
          </ac:grpSpMkLst>
        </pc:grpChg>
        <pc:grpChg chg="add mod">
          <ac:chgData name="Liz Heynes" userId="e5ff50d5-f39a-42f6-9e9f-e790bcc8c38d" providerId="ADAL" clId="{7FE033FB-7DD2-42DE-88CB-23DA6ECDF8FD}" dt="2022-04-29T01:00:45.823" v="964" actId="1076"/>
          <ac:grpSpMkLst>
            <pc:docMk/>
            <pc:sldMk cId="3626763532" sldId="315"/>
            <ac:grpSpMk id="65" creationId="{47D981BA-F4C9-48A5-8FA6-A42C647C2E79}"/>
          </ac:grpSpMkLst>
        </pc:grpChg>
        <pc:grpChg chg="add del mod">
          <ac:chgData name="Liz Heynes" userId="e5ff50d5-f39a-42f6-9e9f-e790bcc8c38d" providerId="ADAL" clId="{7FE033FB-7DD2-42DE-88CB-23DA6ECDF8FD}" dt="2022-04-27T23:21:05.661" v="361" actId="478"/>
          <ac:grpSpMkLst>
            <pc:docMk/>
            <pc:sldMk cId="3626763532" sldId="315"/>
            <ac:grpSpMk id="68" creationId="{25B1B1ED-502B-41D1-ACF7-DD31BE33E053}"/>
          </ac:grpSpMkLst>
        </pc:grpChg>
        <pc:grpChg chg="add del mod">
          <ac:chgData name="Liz Heynes" userId="e5ff50d5-f39a-42f6-9e9f-e790bcc8c38d" providerId="ADAL" clId="{7FE033FB-7DD2-42DE-88CB-23DA6ECDF8FD}" dt="2022-04-27T23:21:45.677" v="366" actId="478"/>
          <ac:grpSpMkLst>
            <pc:docMk/>
            <pc:sldMk cId="3626763532" sldId="315"/>
            <ac:grpSpMk id="72" creationId="{89025068-428E-46EF-B3CB-ABEE8C32DBE5}"/>
          </ac:grpSpMkLst>
        </pc:grpChg>
        <pc:grpChg chg="add del mod">
          <ac:chgData name="Liz Heynes" userId="e5ff50d5-f39a-42f6-9e9f-e790bcc8c38d" providerId="ADAL" clId="{7FE033FB-7DD2-42DE-88CB-23DA6ECDF8FD}" dt="2022-04-27T23:18:58.112" v="343" actId="165"/>
          <ac:grpSpMkLst>
            <pc:docMk/>
            <pc:sldMk cId="3626763532" sldId="315"/>
            <ac:grpSpMk id="77" creationId="{B95AAC9E-197B-422F-9250-EB7D14CC434A}"/>
          </ac:grpSpMkLst>
        </pc:grpChg>
        <pc:grpChg chg="add mod">
          <ac:chgData name="Liz Heynes" userId="e5ff50d5-f39a-42f6-9e9f-e790bcc8c38d" providerId="ADAL" clId="{7FE033FB-7DD2-42DE-88CB-23DA6ECDF8FD}" dt="2022-05-19T00:10:59.927" v="1076" actId="1036"/>
          <ac:grpSpMkLst>
            <pc:docMk/>
            <pc:sldMk cId="3626763532" sldId="315"/>
            <ac:grpSpMk id="84" creationId="{F0DBA4AC-9BD6-439C-B131-A89114CB7E96}"/>
          </ac:grpSpMkLst>
        </pc:grpChg>
        <pc:grpChg chg="add mod">
          <ac:chgData name="Liz Heynes" userId="e5ff50d5-f39a-42f6-9e9f-e790bcc8c38d" providerId="ADAL" clId="{7FE033FB-7DD2-42DE-88CB-23DA6ECDF8FD}" dt="2022-04-27T23:21:15.738" v="363" actId="1076"/>
          <ac:grpSpMkLst>
            <pc:docMk/>
            <pc:sldMk cId="3626763532" sldId="315"/>
            <ac:grpSpMk id="91" creationId="{5C8CE4A8-0F9C-4883-BF82-3ED367A4EF79}"/>
          </ac:grpSpMkLst>
        </pc:grpChg>
        <pc:grpChg chg="add mod">
          <ac:chgData name="Liz Heynes" userId="e5ff50d5-f39a-42f6-9e9f-e790bcc8c38d" providerId="ADAL" clId="{7FE033FB-7DD2-42DE-88CB-23DA6ECDF8FD}" dt="2022-05-19T00:11:33.809" v="1087" actId="14100"/>
          <ac:grpSpMkLst>
            <pc:docMk/>
            <pc:sldMk cId="3626763532" sldId="315"/>
            <ac:grpSpMk id="102" creationId="{7F8B9858-8B6D-43CC-A7A3-5D1FB5C69ECB}"/>
          </ac:grpSpMkLst>
        </pc:grpChg>
        <pc:grpChg chg="add del mod topLvl">
          <ac:chgData name="Liz Heynes" userId="e5ff50d5-f39a-42f6-9e9f-e790bcc8c38d" providerId="ADAL" clId="{7FE033FB-7DD2-42DE-88CB-23DA6ECDF8FD}" dt="2022-04-29T00:59:17.938" v="952" actId="478"/>
          <ac:grpSpMkLst>
            <pc:docMk/>
            <pc:sldMk cId="3626763532" sldId="315"/>
            <ac:grpSpMk id="106" creationId="{04743A01-7ECC-44EF-8DCB-5F3FE5BD6AF7}"/>
          </ac:grpSpMkLst>
        </pc:grpChg>
        <pc:grpChg chg="add del mod topLvl">
          <ac:chgData name="Liz Heynes" userId="e5ff50d5-f39a-42f6-9e9f-e790bcc8c38d" providerId="ADAL" clId="{7FE033FB-7DD2-42DE-88CB-23DA6ECDF8FD}" dt="2022-04-29T00:59:09.485" v="949" actId="478"/>
          <ac:grpSpMkLst>
            <pc:docMk/>
            <pc:sldMk cId="3626763532" sldId="315"/>
            <ac:grpSpMk id="109" creationId="{8FD307F9-4647-4CEA-BCA7-F91ABA39B5DC}"/>
          </ac:grpSpMkLst>
        </pc:grpChg>
        <pc:grpChg chg="add del mod topLvl">
          <ac:chgData name="Liz Heynes" userId="e5ff50d5-f39a-42f6-9e9f-e790bcc8c38d" providerId="ADAL" clId="{7FE033FB-7DD2-42DE-88CB-23DA6ECDF8FD}" dt="2022-04-29T00:59:45.671" v="958" actId="478"/>
          <ac:grpSpMkLst>
            <pc:docMk/>
            <pc:sldMk cId="3626763532" sldId="315"/>
            <ac:grpSpMk id="112" creationId="{F1BAE891-B047-450E-B643-1853AB5E31CA}"/>
          </ac:grpSpMkLst>
        </pc:grpChg>
      </pc:sldChg>
    </pc:docChg>
  </pc:docChgLst>
  <pc:docChgLst>
    <pc:chgData name="Elaine Stanley" userId="9dfc5ab9-b876-4d2e-b928-2720deac3464" providerId="ADAL" clId="{90E67EF6-B45C-4A9C-B309-F8DFB746D72C}"/>
    <pc:docChg chg="undo custSel delSld modSld">
      <pc:chgData name="Elaine Stanley" userId="9dfc5ab9-b876-4d2e-b928-2720deac3464" providerId="ADAL" clId="{90E67EF6-B45C-4A9C-B309-F8DFB746D72C}" dt="2022-04-28T05:22:31.517" v="103" actId="2711"/>
      <pc:docMkLst>
        <pc:docMk/>
      </pc:docMkLst>
      <pc:sldChg chg="addSp delSp modSp mod">
        <pc:chgData name="Elaine Stanley" userId="9dfc5ab9-b876-4d2e-b928-2720deac3464" providerId="ADAL" clId="{90E67EF6-B45C-4A9C-B309-F8DFB746D72C}" dt="2022-04-28T05:22:31.517" v="103" actId="2711"/>
        <pc:sldMkLst>
          <pc:docMk/>
          <pc:sldMk cId="2239262728" sldId="304"/>
        </pc:sldMkLst>
        <pc:spChg chg="del mod">
          <ac:chgData name="Elaine Stanley" userId="9dfc5ab9-b876-4d2e-b928-2720deac3464" providerId="ADAL" clId="{90E67EF6-B45C-4A9C-B309-F8DFB746D72C}" dt="2022-04-27T02:17:25.305" v="38" actId="478"/>
          <ac:spMkLst>
            <pc:docMk/>
            <pc:sldMk cId="2239262728" sldId="304"/>
            <ac:spMk id="27" creationId="{2C92C34D-73EE-446D-B88D-D9745035543B}"/>
          </ac:spMkLst>
        </pc:spChg>
        <pc:spChg chg="add mod">
          <ac:chgData name="Elaine Stanley" userId="9dfc5ab9-b876-4d2e-b928-2720deac3464" providerId="ADAL" clId="{90E67EF6-B45C-4A9C-B309-F8DFB746D72C}" dt="2022-04-27T02:19:14.120" v="59" actId="1076"/>
          <ac:spMkLst>
            <pc:docMk/>
            <pc:sldMk cId="2239262728" sldId="304"/>
            <ac:spMk id="30" creationId="{024E4C13-19C2-40F0-BD0A-202E7F1290F7}"/>
          </ac:spMkLst>
        </pc:spChg>
        <pc:spChg chg="add mod">
          <ac:chgData name="Elaine Stanley" userId="9dfc5ab9-b876-4d2e-b928-2720deac3464" providerId="ADAL" clId="{90E67EF6-B45C-4A9C-B309-F8DFB746D72C}" dt="2022-04-27T02:18:45.728" v="56" actId="1076"/>
          <ac:spMkLst>
            <pc:docMk/>
            <pc:sldMk cId="2239262728" sldId="304"/>
            <ac:spMk id="31" creationId="{0D10F279-FB25-4E68-999D-E83B6A9E1C7E}"/>
          </ac:spMkLst>
        </pc:spChg>
        <pc:spChg chg="add mod">
          <ac:chgData name="Elaine Stanley" userId="9dfc5ab9-b876-4d2e-b928-2720deac3464" providerId="ADAL" clId="{90E67EF6-B45C-4A9C-B309-F8DFB746D72C}" dt="2022-04-27T02:18:23.660" v="51" actId="1076"/>
          <ac:spMkLst>
            <pc:docMk/>
            <pc:sldMk cId="2239262728" sldId="304"/>
            <ac:spMk id="32" creationId="{8A4D90BF-4A6B-423A-B1A1-5887C6E74BEB}"/>
          </ac:spMkLst>
        </pc:spChg>
        <pc:spChg chg="add mod">
          <ac:chgData name="Elaine Stanley" userId="9dfc5ab9-b876-4d2e-b928-2720deac3464" providerId="ADAL" clId="{90E67EF6-B45C-4A9C-B309-F8DFB746D72C}" dt="2022-04-27T02:18:30.259" v="53" actId="1076"/>
          <ac:spMkLst>
            <pc:docMk/>
            <pc:sldMk cId="2239262728" sldId="304"/>
            <ac:spMk id="33" creationId="{52B0AFA7-0977-4470-A07D-8619CC84F9F4}"/>
          </ac:spMkLst>
        </pc:spChg>
        <pc:spChg chg="add mod">
          <ac:chgData name="Elaine Stanley" userId="9dfc5ab9-b876-4d2e-b928-2720deac3464" providerId="ADAL" clId="{90E67EF6-B45C-4A9C-B309-F8DFB746D72C}" dt="2022-04-27T02:18:43.393" v="55" actId="1076"/>
          <ac:spMkLst>
            <pc:docMk/>
            <pc:sldMk cId="2239262728" sldId="304"/>
            <ac:spMk id="34" creationId="{35CC5AC2-5096-4F20-A3A1-E4EE0DE617B8}"/>
          </ac:spMkLst>
        </pc:spChg>
        <pc:spChg chg="add mod">
          <ac:chgData name="Elaine Stanley" userId="9dfc5ab9-b876-4d2e-b928-2720deac3464" providerId="ADAL" clId="{90E67EF6-B45C-4A9C-B309-F8DFB746D72C}" dt="2022-04-27T02:18:52.442" v="58" actId="1076"/>
          <ac:spMkLst>
            <pc:docMk/>
            <pc:sldMk cId="2239262728" sldId="304"/>
            <ac:spMk id="35" creationId="{A836776C-4034-4942-A1C2-E974F073AFA1}"/>
          </ac:spMkLst>
        </pc:spChg>
        <pc:spChg chg="add mod">
          <ac:chgData name="Elaine Stanley" userId="9dfc5ab9-b876-4d2e-b928-2720deac3464" providerId="ADAL" clId="{90E67EF6-B45C-4A9C-B309-F8DFB746D72C}" dt="2022-04-27T02:19:46.534" v="66" actId="1076"/>
          <ac:spMkLst>
            <pc:docMk/>
            <pc:sldMk cId="2239262728" sldId="304"/>
            <ac:spMk id="36" creationId="{84E943CB-4B25-4820-BD73-FD7406607B60}"/>
          </ac:spMkLst>
        </pc:spChg>
        <pc:spChg chg="add mod">
          <ac:chgData name="Elaine Stanley" userId="9dfc5ab9-b876-4d2e-b928-2720deac3464" providerId="ADAL" clId="{90E67EF6-B45C-4A9C-B309-F8DFB746D72C}" dt="2022-04-27T02:19:43.556" v="65" actId="1076"/>
          <ac:spMkLst>
            <pc:docMk/>
            <pc:sldMk cId="2239262728" sldId="304"/>
            <ac:spMk id="37" creationId="{9D3838BC-5CB3-4D48-B89E-E667C6A3FB30}"/>
          </ac:spMkLst>
        </pc:spChg>
        <pc:spChg chg="mod">
          <ac:chgData name="Elaine Stanley" userId="9dfc5ab9-b876-4d2e-b928-2720deac3464" providerId="ADAL" clId="{90E67EF6-B45C-4A9C-B309-F8DFB746D72C}" dt="2022-04-27T02:19:35.822" v="64" actId="1076"/>
          <ac:spMkLst>
            <pc:docMk/>
            <pc:sldMk cId="2239262728" sldId="304"/>
            <ac:spMk id="45" creationId="{61C690F1-E6E5-4268-9A28-B753B1F12446}"/>
          </ac:spMkLst>
        </pc:spChg>
        <pc:spChg chg="mod">
          <ac:chgData name="Elaine Stanley" userId="9dfc5ab9-b876-4d2e-b928-2720deac3464" providerId="ADAL" clId="{90E67EF6-B45C-4A9C-B309-F8DFB746D72C}" dt="2022-04-28T05:22:15.497" v="102" actId="2711"/>
          <ac:spMkLst>
            <pc:docMk/>
            <pc:sldMk cId="2239262728" sldId="304"/>
            <ac:spMk id="49" creationId="{04A9AE38-A99D-4383-8DCE-6260A686EF5B}"/>
          </ac:spMkLst>
        </pc:spChg>
        <pc:spChg chg="del">
          <ac:chgData name="Elaine Stanley" userId="9dfc5ab9-b876-4d2e-b928-2720deac3464" providerId="ADAL" clId="{90E67EF6-B45C-4A9C-B309-F8DFB746D72C}" dt="2022-04-27T02:17:26.802" v="39" actId="478"/>
          <ac:spMkLst>
            <pc:docMk/>
            <pc:sldMk cId="2239262728" sldId="304"/>
            <ac:spMk id="50" creationId="{680EBACB-2D5C-44D4-B612-1F53CB20502E}"/>
          </ac:spMkLst>
        </pc:spChg>
        <pc:spChg chg="del">
          <ac:chgData name="Elaine Stanley" userId="9dfc5ab9-b876-4d2e-b928-2720deac3464" providerId="ADAL" clId="{90E67EF6-B45C-4A9C-B309-F8DFB746D72C}" dt="2022-04-27T02:17:28.346" v="40" actId="478"/>
          <ac:spMkLst>
            <pc:docMk/>
            <pc:sldMk cId="2239262728" sldId="304"/>
            <ac:spMk id="51" creationId="{AD5AE467-67FA-48DB-B5AD-54F53FCC5EDF}"/>
          </ac:spMkLst>
        </pc:spChg>
        <pc:spChg chg="del">
          <ac:chgData name="Elaine Stanley" userId="9dfc5ab9-b876-4d2e-b928-2720deac3464" providerId="ADAL" clId="{90E67EF6-B45C-4A9C-B309-F8DFB746D72C}" dt="2022-04-27T02:17:29.594" v="41" actId="478"/>
          <ac:spMkLst>
            <pc:docMk/>
            <pc:sldMk cId="2239262728" sldId="304"/>
            <ac:spMk id="52" creationId="{FDACFF8D-4C4D-4A68-9684-DE297AEBDD93}"/>
          </ac:spMkLst>
        </pc:spChg>
        <pc:spChg chg="mod">
          <ac:chgData name="Elaine Stanley" userId="9dfc5ab9-b876-4d2e-b928-2720deac3464" providerId="ADAL" clId="{90E67EF6-B45C-4A9C-B309-F8DFB746D72C}" dt="2022-04-27T02:18:04.088" v="47" actId="1076"/>
          <ac:spMkLst>
            <pc:docMk/>
            <pc:sldMk cId="2239262728" sldId="304"/>
            <ac:spMk id="53" creationId="{24765A51-ACA4-4C44-8DCB-F88D6EDA097C}"/>
          </ac:spMkLst>
        </pc:spChg>
        <pc:spChg chg="mod">
          <ac:chgData name="Elaine Stanley" userId="9dfc5ab9-b876-4d2e-b928-2720deac3464" providerId="ADAL" clId="{90E67EF6-B45C-4A9C-B309-F8DFB746D72C}" dt="2022-04-28T05:22:31.517" v="103" actId="2711"/>
          <ac:spMkLst>
            <pc:docMk/>
            <pc:sldMk cId="2239262728" sldId="304"/>
            <ac:spMk id="55" creationId="{A035FEA1-9A7A-4F46-9963-D610FC73432A}"/>
          </ac:spMkLst>
        </pc:spChg>
      </pc:sldChg>
      <pc:sldChg chg="addSp delSp modSp mod">
        <pc:chgData name="Elaine Stanley" userId="9dfc5ab9-b876-4d2e-b928-2720deac3464" providerId="ADAL" clId="{90E67EF6-B45C-4A9C-B309-F8DFB746D72C}" dt="2022-04-27T02:25:36.681" v="90" actId="1076"/>
        <pc:sldMkLst>
          <pc:docMk/>
          <pc:sldMk cId="466844473" sldId="305"/>
        </pc:sldMkLst>
        <pc:spChg chg="mod">
          <ac:chgData name="Elaine Stanley" userId="9dfc5ab9-b876-4d2e-b928-2720deac3464" providerId="ADAL" clId="{90E67EF6-B45C-4A9C-B309-F8DFB746D72C}" dt="2022-04-27T02:24:55.032" v="82" actId="1076"/>
          <ac:spMkLst>
            <pc:docMk/>
            <pc:sldMk cId="466844473" sldId="305"/>
            <ac:spMk id="10" creationId="{586271BA-8587-4924-8B04-339CB3BB2C3B}"/>
          </ac:spMkLst>
        </pc:spChg>
        <pc:spChg chg="add mod">
          <ac:chgData name="Elaine Stanley" userId="9dfc5ab9-b876-4d2e-b928-2720deac3464" providerId="ADAL" clId="{90E67EF6-B45C-4A9C-B309-F8DFB746D72C}" dt="2022-04-27T02:25:06.766" v="84" actId="1076"/>
          <ac:spMkLst>
            <pc:docMk/>
            <pc:sldMk cId="466844473" sldId="305"/>
            <ac:spMk id="26" creationId="{85D665F7-9D69-4475-977E-CA84F69DF317}"/>
          </ac:spMkLst>
        </pc:spChg>
        <pc:spChg chg="add mod">
          <ac:chgData name="Elaine Stanley" userId="9dfc5ab9-b876-4d2e-b928-2720deac3464" providerId="ADAL" clId="{90E67EF6-B45C-4A9C-B309-F8DFB746D72C}" dt="2022-04-27T02:24:09.345" v="75" actId="1076"/>
          <ac:spMkLst>
            <pc:docMk/>
            <pc:sldMk cId="466844473" sldId="305"/>
            <ac:spMk id="27" creationId="{66D4E02F-894F-48EC-83E3-24D74DCF862A}"/>
          </ac:spMkLst>
        </pc:spChg>
        <pc:spChg chg="add mod">
          <ac:chgData name="Elaine Stanley" userId="9dfc5ab9-b876-4d2e-b928-2720deac3464" providerId="ADAL" clId="{90E67EF6-B45C-4A9C-B309-F8DFB746D72C}" dt="2022-04-27T02:25:02.462" v="83" actId="1076"/>
          <ac:spMkLst>
            <pc:docMk/>
            <pc:sldMk cId="466844473" sldId="305"/>
            <ac:spMk id="28" creationId="{E2ADE6F2-BA70-440F-84C7-F4B93F8D813C}"/>
          </ac:spMkLst>
        </pc:spChg>
        <pc:spChg chg="add mod">
          <ac:chgData name="Elaine Stanley" userId="9dfc5ab9-b876-4d2e-b928-2720deac3464" providerId="ADAL" clId="{90E67EF6-B45C-4A9C-B309-F8DFB746D72C}" dt="2022-04-27T02:24:17.835" v="77" actId="1076"/>
          <ac:spMkLst>
            <pc:docMk/>
            <pc:sldMk cId="466844473" sldId="305"/>
            <ac:spMk id="29" creationId="{D8208D99-6E08-47CB-A3BD-2B85249C0040}"/>
          </ac:spMkLst>
        </pc:spChg>
        <pc:spChg chg="del mod">
          <ac:chgData name="Elaine Stanley" userId="9dfc5ab9-b876-4d2e-b928-2720deac3464" providerId="ADAL" clId="{90E67EF6-B45C-4A9C-B309-F8DFB746D72C}" dt="2022-04-27T02:20:45.558" v="68" actId="478"/>
          <ac:spMkLst>
            <pc:docMk/>
            <pc:sldMk cId="466844473" sldId="305"/>
            <ac:spMk id="30" creationId="{B5CA2793-AA2C-4B5F-B66A-CA01E00FFA2E}"/>
          </ac:spMkLst>
        </pc:spChg>
        <pc:spChg chg="del">
          <ac:chgData name="Elaine Stanley" userId="9dfc5ab9-b876-4d2e-b928-2720deac3464" providerId="ADAL" clId="{90E67EF6-B45C-4A9C-B309-F8DFB746D72C}" dt="2022-04-27T02:20:47.250" v="69" actId="478"/>
          <ac:spMkLst>
            <pc:docMk/>
            <pc:sldMk cId="466844473" sldId="305"/>
            <ac:spMk id="34" creationId="{53DEB664-D079-49E3-96ED-DDBF3AFDDBEC}"/>
          </ac:spMkLst>
        </pc:spChg>
        <pc:spChg chg="del">
          <ac:chgData name="Elaine Stanley" userId="9dfc5ab9-b876-4d2e-b928-2720deac3464" providerId="ADAL" clId="{90E67EF6-B45C-4A9C-B309-F8DFB746D72C}" dt="2022-04-27T02:20:48.347" v="70" actId="478"/>
          <ac:spMkLst>
            <pc:docMk/>
            <pc:sldMk cId="466844473" sldId="305"/>
            <ac:spMk id="35" creationId="{ED7C5A8A-ECF6-438F-B67E-944AD42F8E47}"/>
          </ac:spMkLst>
        </pc:spChg>
        <pc:spChg chg="del">
          <ac:chgData name="Elaine Stanley" userId="9dfc5ab9-b876-4d2e-b928-2720deac3464" providerId="ADAL" clId="{90E67EF6-B45C-4A9C-B309-F8DFB746D72C}" dt="2022-04-27T02:20:49.636" v="71" actId="478"/>
          <ac:spMkLst>
            <pc:docMk/>
            <pc:sldMk cId="466844473" sldId="305"/>
            <ac:spMk id="36" creationId="{8B8E221A-8F35-4802-A1B5-0A4EB047918E}"/>
          </ac:spMkLst>
        </pc:spChg>
        <pc:spChg chg="add mod">
          <ac:chgData name="Elaine Stanley" userId="9dfc5ab9-b876-4d2e-b928-2720deac3464" providerId="ADAL" clId="{90E67EF6-B45C-4A9C-B309-F8DFB746D72C}" dt="2022-04-27T02:24:32.897" v="80" actId="1076"/>
          <ac:spMkLst>
            <pc:docMk/>
            <pc:sldMk cId="466844473" sldId="305"/>
            <ac:spMk id="45" creationId="{8F2808C2-1FB7-4E4B-B8D9-13FA9CDD3902}"/>
          </ac:spMkLst>
        </pc:spChg>
        <pc:spChg chg="add mod">
          <ac:chgData name="Elaine Stanley" userId="9dfc5ab9-b876-4d2e-b928-2720deac3464" providerId="ADAL" clId="{90E67EF6-B45C-4A9C-B309-F8DFB746D72C}" dt="2022-04-27T02:25:26.398" v="86" actId="1076"/>
          <ac:spMkLst>
            <pc:docMk/>
            <pc:sldMk cId="466844473" sldId="305"/>
            <ac:spMk id="46" creationId="{CD282DB5-0103-4076-94F7-C73FB9C69427}"/>
          </ac:spMkLst>
        </pc:spChg>
        <pc:spChg chg="add mod">
          <ac:chgData name="Elaine Stanley" userId="9dfc5ab9-b876-4d2e-b928-2720deac3464" providerId="ADAL" clId="{90E67EF6-B45C-4A9C-B309-F8DFB746D72C}" dt="2022-04-27T02:25:31.242" v="88" actId="1076"/>
          <ac:spMkLst>
            <pc:docMk/>
            <pc:sldMk cId="466844473" sldId="305"/>
            <ac:spMk id="47" creationId="{DB2070A6-7340-4CBC-9747-7E8B263A87D6}"/>
          </ac:spMkLst>
        </pc:spChg>
        <pc:spChg chg="add mod">
          <ac:chgData name="Elaine Stanley" userId="9dfc5ab9-b876-4d2e-b928-2720deac3464" providerId="ADAL" clId="{90E67EF6-B45C-4A9C-B309-F8DFB746D72C}" dt="2022-04-27T02:25:36.681" v="90" actId="1076"/>
          <ac:spMkLst>
            <pc:docMk/>
            <pc:sldMk cId="466844473" sldId="305"/>
            <ac:spMk id="48" creationId="{B8514B9A-025F-4C75-84D6-84149B59A7FC}"/>
          </ac:spMkLst>
        </pc:spChg>
      </pc:sldChg>
      <pc:sldChg chg="del">
        <pc:chgData name="Elaine Stanley" userId="9dfc5ab9-b876-4d2e-b928-2720deac3464" providerId="ADAL" clId="{90E67EF6-B45C-4A9C-B309-F8DFB746D72C}" dt="2022-04-27T02:16:24.400" v="31" actId="2696"/>
        <pc:sldMkLst>
          <pc:docMk/>
          <pc:sldMk cId="71666936" sldId="312"/>
        </pc:sldMkLst>
      </pc:sldChg>
      <pc:sldChg chg="addSp delSp modSp mod">
        <pc:chgData name="Elaine Stanley" userId="9dfc5ab9-b876-4d2e-b928-2720deac3464" providerId="ADAL" clId="{90E67EF6-B45C-4A9C-B309-F8DFB746D72C}" dt="2022-04-27T02:27:37.987" v="101" actId="1076"/>
        <pc:sldMkLst>
          <pc:docMk/>
          <pc:sldMk cId="3626763532" sldId="315"/>
        </pc:sldMkLst>
        <pc:spChg chg="del">
          <ac:chgData name="Elaine Stanley" userId="9dfc5ab9-b876-4d2e-b928-2720deac3464" providerId="ADAL" clId="{90E67EF6-B45C-4A9C-B309-F8DFB746D72C}" dt="2022-04-27T02:15:13.759" v="3" actId="478"/>
          <ac:spMkLst>
            <pc:docMk/>
            <pc:sldMk cId="3626763532" sldId="315"/>
            <ac:spMk id="8" creationId="{C7627692-8B39-4590-B751-EC3F50275D6A}"/>
          </ac:spMkLst>
        </pc:spChg>
        <pc:spChg chg="add del mod">
          <ac:chgData name="Elaine Stanley" userId="9dfc5ab9-b876-4d2e-b928-2720deac3464" providerId="ADAL" clId="{90E67EF6-B45C-4A9C-B309-F8DFB746D72C}" dt="2022-04-27T02:27:27.569" v="99" actId="1076"/>
          <ac:spMkLst>
            <pc:docMk/>
            <pc:sldMk cId="3626763532" sldId="315"/>
            <ac:spMk id="16" creationId="{5AFC421F-C623-4C22-A5FA-F5CC1524C4A3}"/>
          </ac:spMkLst>
        </pc:spChg>
        <pc:spChg chg="mod">
          <ac:chgData name="Elaine Stanley" userId="9dfc5ab9-b876-4d2e-b928-2720deac3464" providerId="ADAL" clId="{90E67EF6-B45C-4A9C-B309-F8DFB746D72C}" dt="2022-04-27T02:26:53.236" v="93" actId="1076"/>
          <ac:spMkLst>
            <pc:docMk/>
            <pc:sldMk cId="3626763532" sldId="315"/>
            <ac:spMk id="36" creationId="{2B23D928-0CE5-4E41-8A42-90CE8B09073F}"/>
          </ac:spMkLst>
        </pc:spChg>
        <pc:spChg chg="mod">
          <ac:chgData name="Elaine Stanley" userId="9dfc5ab9-b876-4d2e-b928-2720deac3464" providerId="ADAL" clId="{90E67EF6-B45C-4A9C-B309-F8DFB746D72C}" dt="2022-04-27T02:26:50.586" v="92" actId="1076"/>
          <ac:spMkLst>
            <pc:docMk/>
            <pc:sldMk cId="3626763532" sldId="315"/>
            <ac:spMk id="37" creationId="{CBD07D6D-7E30-45F5-82CD-887E79247056}"/>
          </ac:spMkLst>
        </pc:spChg>
        <pc:spChg chg="mod">
          <ac:chgData name="Elaine Stanley" userId="9dfc5ab9-b876-4d2e-b928-2720deac3464" providerId="ADAL" clId="{90E67EF6-B45C-4A9C-B309-F8DFB746D72C}" dt="2022-04-27T02:26:44.430" v="91" actId="1076"/>
          <ac:spMkLst>
            <pc:docMk/>
            <pc:sldMk cId="3626763532" sldId="315"/>
            <ac:spMk id="38" creationId="{8D8D9020-457E-4B05-88F3-EBF91E6E0C42}"/>
          </ac:spMkLst>
        </pc:spChg>
        <pc:spChg chg="del">
          <ac:chgData name="Elaine Stanley" userId="9dfc5ab9-b876-4d2e-b928-2720deac3464" providerId="ADAL" clId="{90E67EF6-B45C-4A9C-B309-F8DFB746D72C}" dt="2022-04-27T02:17:07.194" v="34" actId="478"/>
          <ac:spMkLst>
            <pc:docMk/>
            <pc:sldMk cId="3626763532" sldId="315"/>
            <ac:spMk id="48" creationId="{3A631DFF-095C-460E-95FF-F215CFAAE740}"/>
          </ac:spMkLst>
        </pc:spChg>
        <pc:spChg chg="mod">
          <ac:chgData name="Elaine Stanley" userId="9dfc5ab9-b876-4d2e-b928-2720deac3464" providerId="ADAL" clId="{90E67EF6-B45C-4A9C-B309-F8DFB746D72C}" dt="2022-04-27T02:27:37.987" v="101" actId="1076"/>
          <ac:spMkLst>
            <pc:docMk/>
            <pc:sldMk cId="3626763532" sldId="315"/>
            <ac:spMk id="51" creationId="{985FEE84-28ED-4C9C-BD2A-9F0AD8F44349}"/>
          </ac:spMkLst>
        </pc:spChg>
        <pc:spChg chg="mod">
          <ac:chgData name="Elaine Stanley" userId="9dfc5ab9-b876-4d2e-b928-2720deac3464" providerId="ADAL" clId="{90E67EF6-B45C-4A9C-B309-F8DFB746D72C}" dt="2022-04-27T02:27:32.673" v="100" actId="1076"/>
          <ac:spMkLst>
            <pc:docMk/>
            <pc:sldMk cId="3626763532" sldId="315"/>
            <ac:spMk id="52" creationId="{52A6D060-5F4B-4988-9004-767E5FF460B4}"/>
          </ac:spMkLst>
        </pc:spChg>
        <pc:spChg chg="mod">
          <ac:chgData name="Elaine Stanley" userId="9dfc5ab9-b876-4d2e-b928-2720deac3464" providerId="ADAL" clId="{90E67EF6-B45C-4A9C-B309-F8DFB746D72C}" dt="2022-04-27T02:27:03.501" v="94" actId="1076"/>
          <ac:spMkLst>
            <pc:docMk/>
            <pc:sldMk cId="3626763532" sldId="315"/>
            <ac:spMk id="53" creationId="{D4DC3B37-0F75-49EC-B819-0A18C019F2FD}"/>
          </ac:spMkLst>
        </pc:spChg>
        <pc:spChg chg="mod">
          <ac:chgData name="Elaine Stanley" userId="9dfc5ab9-b876-4d2e-b928-2720deac3464" providerId="ADAL" clId="{90E67EF6-B45C-4A9C-B309-F8DFB746D72C}" dt="2022-04-27T02:27:07.767" v="95" actId="1076"/>
          <ac:spMkLst>
            <pc:docMk/>
            <pc:sldMk cId="3626763532" sldId="315"/>
            <ac:spMk id="59" creationId="{04A69D73-60B9-4610-BFC4-63BB1E8373C4}"/>
          </ac:spMkLst>
        </pc:spChg>
        <pc:spChg chg="add mod">
          <ac:chgData name="Elaine Stanley" userId="9dfc5ab9-b876-4d2e-b928-2720deac3464" providerId="ADAL" clId="{90E67EF6-B45C-4A9C-B309-F8DFB746D72C}" dt="2022-04-27T02:16:06.921" v="30" actId="1076"/>
          <ac:spMkLst>
            <pc:docMk/>
            <pc:sldMk cId="3626763532" sldId="315"/>
            <ac:spMk id="86" creationId="{F55D98EC-A7AC-4B07-842F-12F9C0DC8D2B}"/>
          </ac:spMkLst>
        </pc:spChg>
        <pc:spChg chg="add mod">
          <ac:chgData name="Elaine Stanley" userId="9dfc5ab9-b876-4d2e-b928-2720deac3464" providerId="ADAL" clId="{90E67EF6-B45C-4A9C-B309-F8DFB746D72C}" dt="2022-04-27T02:17:05.233" v="33" actId="1076"/>
          <ac:spMkLst>
            <pc:docMk/>
            <pc:sldMk cId="3626763532" sldId="315"/>
            <ac:spMk id="88" creationId="{8B819B56-5F04-41C1-8746-BFDA208DAAC3}"/>
          </ac:spMkLst>
        </pc:spChg>
        <pc:spChg chg="add mod">
          <ac:chgData name="Elaine Stanley" userId="9dfc5ab9-b876-4d2e-b928-2720deac3464" providerId="ADAL" clId="{90E67EF6-B45C-4A9C-B309-F8DFB746D72C}" dt="2022-04-27T02:17:14.781" v="36" actId="1076"/>
          <ac:spMkLst>
            <pc:docMk/>
            <pc:sldMk cId="3626763532" sldId="315"/>
            <ac:spMk id="90" creationId="{162E8ADB-8536-4F3F-A97A-FB07705FEFE3}"/>
          </ac:spMkLst>
        </pc:spChg>
        <pc:grpChg chg="del mod">
          <ac:chgData name="Elaine Stanley" userId="9dfc5ab9-b876-4d2e-b928-2720deac3464" providerId="ADAL" clId="{90E67EF6-B45C-4A9C-B309-F8DFB746D72C}" dt="2022-04-27T02:15:19.487" v="8" actId="478"/>
          <ac:grpSpMkLst>
            <pc:docMk/>
            <pc:sldMk cId="3626763532" sldId="315"/>
            <ac:grpSpMk id="75" creationId="{68EBD7A0-D9DF-4401-AC7B-AE47F72510F5}"/>
          </ac:grpSpMkLst>
        </pc:grpChg>
        <pc:grpChg chg="del">
          <ac:chgData name="Elaine Stanley" userId="9dfc5ab9-b876-4d2e-b928-2720deac3464" providerId="ADAL" clId="{90E67EF6-B45C-4A9C-B309-F8DFB746D72C}" dt="2022-04-27T02:15:15.158" v="4" actId="478"/>
          <ac:grpSpMkLst>
            <pc:docMk/>
            <pc:sldMk cId="3626763532" sldId="315"/>
            <ac:grpSpMk id="83" creationId="{91B0B73C-8751-437D-87B8-C2D8007E924E}"/>
          </ac:grpSpMkLst>
        </pc:grpChg>
        <pc:grpChg chg="del">
          <ac:chgData name="Elaine Stanley" userId="9dfc5ab9-b876-4d2e-b928-2720deac3464" providerId="ADAL" clId="{90E67EF6-B45C-4A9C-B309-F8DFB746D72C}" dt="2022-04-27T02:15:08.238" v="0" actId="478"/>
          <ac:grpSpMkLst>
            <pc:docMk/>
            <pc:sldMk cId="3626763532" sldId="315"/>
            <ac:grpSpMk id="93" creationId="{057932FB-AA1A-4AFC-8A18-5D1C89D499CF}"/>
          </ac:grpSpMkLst>
        </pc:grpChg>
        <pc:inkChg chg="del">
          <ac:chgData name="Elaine Stanley" userId="9dfc5ab9-b876-4d2e-b928-2720deac3464" providerId="ADAL" clId="{90E67EF6-B45C-4A9C-B309-F8DFB746D72C}" dt="2022-04-27T02:15:21.344" v="10" actId="478"/>
          <ac:inkMkLst>
            <pc:docMk/>
            <pc:sldMk cId="3626763532" sldId="315"/>
            <ac:inkMk id="4" creationId="{FB11E08D-F843-42C1-B8D0-CC0B8BB3854F}"/>
          </ac:inkMkLst>
        </pc:inkChg>
        <pc:inkChg chg="del">
          <ac:chgData name="Elaine Stanley" userId="9dfc5ab9-b876-4d2e-b928-2720deac3464" providerId="ADAL" clId="{90E67EF6-B45C-4A9C-B309-F8DFB746D72C}" dt="2022-04-27T02:15:33.871" v="23" actId="478"/>
          <ac:inkMkLst>
            <pc:docMk/>
            <pc:sldMk cId="3626763532" sldId="315"/>
            <ac:inkMk id="9" creationId="{63B8B1C8-A33A-40B4-895D-1B3CA019F43B}"/>
          </ac:inkMkLst>
        </pc:inkChg>
        <pc:inkChg chg="del">
          <ac:chgData name="Elaine Stanley" userId="9dfc5ab9-b876-4d2e-b928-2720deac3464" providerId="ADAL" clId="{90E67EF6-B45C-4A9C-B309-F8DFB746D72C}" dt="2022-04-27T02:15:32.014" v="21" actId="478"/>
          <ac:inkMkLst>
            <pc:docMk/>
            <pc:sldMk cId="3626763532" sldId="315"/>
            <ac:inkMk id="11" creationId="{9337C6BD-38F5-4172-974F-AC737A461299}"/>
          </ac:inkMkLst>
        </pc:inkChg>
        <pc:inkChg chg="del">
          <ac:chgData name="Elaine Stanley" userId="9dfc5ab9-b876-4d2e-b928-2720deac3464" providerId="ADAL" clId="{90E67EF6-B45C-4A9C-B309-F8DFB746D72C}" dt="2022-04-27T02:15:32.791" v="22" actId="478"/>
          <ac:inkMkLst>
            <pc:docMk/>
            <pc:sldMk cId="3626763532" sldId="315"/>
            <ac:inkMk id="15" creationId="{BF1663D2-AB83-4BF0-9A87-93E5CDAF4CF2}"/>
          </ac:inkMkLst>
        </pc:inkChg>
        <pc:inkChg chg="del">
          <ac:chgData name="Elaine Stanley" userId="9dfc5ab9-b876-4d2e-b928-2720deac3464" providerId="ADAL" clId="{90E67EF6-B45C-4A9C-B309-F8DFB746D72C}" dt="2022-04-27T02:15:29.181" v="17" actId="478"/>
          <ac:inkMkLst>
            <pc:docMk/>
            <pc:sldMk cId="3626763532" sldId="315"/>
            <ac:inkMk id="19" creationId="{3D95A0A8-C318-4E60-9C5F-BA8F434993E4}"/>
          </ac:inkMkLst>
        </pc:inkChg>
        <pc:inkChg chg="del">
          <ac:chgData name="Elaine Stanley" userId="9dfc5ab9-b876-4d2e-b928-2720deac3464" providerId="ADAL" clId="{90E67EF6-B45C-4A9C-B309-F8DFB746D72C}" dt="2022-04-27T02:15:16.790" v="5" actId="478"/>
          <ac:inkMkLst>
            <pc:docMk/>
            <pc:sldMk cId="3626763532" sldId="315"/>
            <ac:inkMk id="20" creationId="{9C37FFEB-862D-43FB-8741-6614B1391C5B}"/>
          </ac:inkMkLst>
        </pc:inkChg>
        <pc:inkChg chg="del">
          <ac:chgData name="Elaine Stanley" userId="9dfc5ab9-b876-4d2e-b928-2720deac3464" providerId="ADAL" clId="{90E67EF6-B45C-4A9C-B309-F8DFB746D72C}" dt="2022-04-27T02:15:28.061" v="16" actId="478"/>
          <ac:inkMkLst>
            <pc:docMk/>
            <pc:sldMk cId="3626763532" sldId="315"/>
            <ac:inkMk id="24" creationId="{D8998414-AA38-4729-8DD0-A0603121318D}"/>
          </ac:inkMkLst>
        </pc:inkChg>
        <pc:inkChg chg="del">
          <ac:chgData name="Elaine Stanley" userId="9dfc5ab9-b876-4d2e-b928-2720deac3464" providerId="ADAL" clId="{90E67EF6-B45C-4A9C-B309-F8DFB746D72C}" dt="2022-04-27T02:15:23.860" v="12" actId="478"/>
          <ac:inkMkLst>
            <pc:docMk/>
            <pc:sldMk cId="3626763532" sldId="315"/>
            <ac:inkMk id="26" creationId="{6ED42171-D862-49C6-8EA8-AFC6093F8DC9}"/>
          </ac:inkMkLst>
        </pc:inkChg>
        <pc:inkChg chg="del mod">
          <ac:chgData name="Elaine Stanley" userId="9dfc5ab9-b876-4d2e-b928-2720deac3464" providerId="ADAL" clId="{90E67EF6-B45C-4A9C-B309-F8DFB746D72C}" dt="2022-04-27T02:15:30.896" v="20" actId="478"/>
          <ac:inkMkLst>
            <pc:docMk/>
            <pc:sldMk cId="3626763532" sldId="315"/>
            <ac:inkMk id="62" creationId="{FB0D4327-6710-4121-85A8-49AD3C189FA9}"/>
          </ac:inkMkLst>
        </pc:inkChg>
        <pc:inkChg chg="del">
          <ac:chgData name="Elaine Stanley" userId="9dfc5ab9-b876-4d2e-b928-2720deac3464" providerId="ADAL" clId="{90E67EF6-B45C-4A9C-B309-F8DFB746D72C}" dt="2022-04-27T02:15:26.829" v="15" actId="478"/>
          <ac:inkMkLst>
            <pc:docMk/>
            <pc:sldMk cId="3626763532" sldId="315"/>
            <ac:inkMk id="63" creationId="{CFFB181E-6323-4D4B-B955-36EB1B11EC42}"/>
          </ac:inkMkLst>
        </pc:inkChg>
        <pc:inkChg chg="del">
          <ac:chgData name="Elaine Stanley" userId="9dfc5ab9-b876-4d2e-b928-2720deac3464" providerId="ADAL" clId="{90E67EF6-B45C-4A9C-B309-F8DFB746D72C}" dt="2022-04-27T02:15:24.781" v="13" actId="478"/>
          <ac:inkMkLst>
            <pc:docMk/>
            <pc:sldMk cId="3626763532" sldId="315"/>
            <ac:inkMk id="64" creationId="{B011A168-0A9B-45D6-9B7B-F3F52B7FD849}"/>
          </ac:inkMkLst>
        </pc:inkChg>
        <pc:inkChg chg="del">
          <ac:chgData name="Elaine Stanley" userId="9dfc5ab9-b876-4d2e-b928-2720deac3464" providerId="ADAL" clId="{90E67EF6-B45C-4A9C-B309-F8DFB746D72C}" dt="2022-04-27T02:15:10.158" v="2" actId="478"/>
          <ac:inkMkLst>
            <pc:docMk/>
            <pc:sldMk cId="3626763532" sldId="315"/>
            <ac:inkMk id="65" creationId="{F9D42242-E1F9-4F9F-8880-21E1DA32C07B}"/>
          </ac:inkMkLst>
        </pc:inkChg>
        <pc:inkChg chg="del">
          <ac:chgData name="Elaine Stanley" userId="9dfc5ab9-b876-4d2e-b928-2720deac3464" providerId="ADAL" clId="{90E67EF6-B45C-4A9C-B309-F8DFB746D72C}" dt="2022-04-27T02:15:43.538" v="26" actId="478"/>
          <ac:inkMkLst>
            <pc:docMk/>
            <pc:sldMk cId="3626763532" sldId="315"/>
            <ac:inkMk id="67" creationId="{81ED3820-9E6E-4166-B764-44E37F9831F4}"/>
          </ac:inkMkLst>
        </pc:inkChg>
        <pc:inkChg chg="del">
          <ac:chgData name="Elaine Stanley" userId="9dfc5ab9-b876-4d2e-b928-2720deac3464" providerId="ADAL" clId="{90E67EF6-B45C-4A9C-B309-F8DFB746D72C}" dt="2022-04-27T02:15:25.868" v="14" actId="478"/>
          <ac:inkMkLst>
            <pc:docMk/>
            <pc:sldMk cId="3626763532" sldId="315"/>
            <ac:inkMk id="68" creationId="{147CB432-8C19-483D-A564-3B47FEC4EE03}"/>
          </ac:inkMkLst>
        </pc:inkChg>
        <pc:inkChg chg="del">
          <ac:chgData name="Elaine Stanley" userId="9dfc5ab9-b876-4d2e-b928-2720deac3464" providerId="ADAL" clId="{90E67EF6-B45C-4A9C-B309-F8DFB746D72C}" dt="2022-04-27T02:15:22.308" v="11" actId="478"/>
          <ac:inkMkLst>
            <pc:docMk/>
            <pc:sldMk cId="3626763532" sldId="315"/>
            <ac:inkMk id="69" creationId="{F2B05285-151E-4020-B0C2-34C7E22E0FA9}"/>
          </ac:inkMkLst>
        </pc:inkChg>
        <pc:inkChg chg="del">
          <ac:chgData name="Elaine Stanley" userId="9dfc5ab9-b876-4d2e-b928-2720deac3464" providerId="ADAL" clId="{90E67EF6-B45C-4A9C-B309-F8DFB746D72C}" dt="2022-04-27T02:15:30.059" v="18" actId="478"/>
          <ac:inkMkLst>
            <pc:docMk/>
            <pc:sldMk cId="3626763532" sldId="315"/>
            <ac:inkMk id="71" creationId="{2C7FB01D-CE0C-4DA8-BE0C-992CC961F93A}"/>
          </ac:inkMkLst>
        </pc:inkChg>
        <pc:inkChg chg="del">
          <ac:chgData name="Elaine Stanley" userId="9dfc5ab9-b876-4d2e-b928-2720deac3464" providerId="ADAL" clId="{90E67EF6-B45C-4A9C-B309-F8DFB746D72C}" dt="2022-04-27T02:15:20.451" v="9" actId="478"/>
          <ac:inkMkLst>
            <pc:docMk/>
            <pc:sldMk cId="3626763532" sldId="315"/>
            <ac:inkMk id="72" creationId="{9FD607DD-2EDF-401F-943D-591582EFB3AB}"/>
          </ac:inkMkLst>
        </pc:inkChg>
        <pc:inkChg chg="del">
          <ac:chgData name="Elaine Stanley" userId="9dfc5ab9-b876-4d2e-b928-2720deac3464" providerId="ADAL" clId="{90E67EF6-B45C-4A9C-B309-F8DFB746D72C}" dt="2022-04-27T02:15:09.257" v="1" actId="478"/>
          <ac:inkMkLst>
            <pc:docMk/>
            <pc:sldMk cId="3626763532" sldId="315"/>
            <ac:inkMk id="76" creationId="{705B4C33-7787-46EF-9780-C043FA3649C0}"/>
          </ac:inkMkLst>
        </pc:inkChg>
        <pc:inkChg chg="del">
          <ac:chgData name="Elaine Stanley" userId="9dfc5ab9-b876-4d2e-b928-2720deac3464" providerId="ADAL" clId="{90E67EF6-B45C-4A9C-B309-F8DFB746D72C}" dt="2022-04-27T02:15:17.977" v="6" actId="478"/>
          <ac:inkMkLst>
            <pc:docMk/>
            <pc:sldMk cId="3626763532" sldId="315"/>
            <ac:inkMk id="77" creationId="{C1ED9350-1DBA-47A8-BF18-E8D77C5F20C6}"/>
          </ac:inkMkLst>
        </pc:inkChg>
      </pc:sldChg>
    </pc:docChg>
  </pc:docChgLst>
  <pc:docChgLst>
    <pc:chgData name="Elaine Stanley" userId="S::elaine.stanley@esa.edu.au::9dfc5ab9-b876-4d2e-b928-2720deac3464" providerId="AD" clId="Web-{E99DD11E-9C02-326F-905E-6170B0799EEB}"/>
    <pc:docChg chg="modSld">
      <pc:chgData name="Elaine Stanley" userId="S::elaine.stanley@esa.edu.au::9dfc5ab9-b876-4d2e-b928-2720deac3464" providerId="AD" clId="Web-{E99DD11E-9C02-326F-905E-6170B0799EEB}" dt="2022-04-28T00:18:12.948" v="106"/>
      <pc:docMkLst>
        <pc:docMk/>
      </pc:docMkLst>
      <pc:sldChg chg="modNotes">
        <pc:chgData name="Elaine Stanley" userId="S::elaine.stanley@esa.edu.au::9dfc5ab9-b876-4d2e-b928-2720deac3464" providerId="AD" clId="Web-{E99DD11E-9C02-326F-905E-6170B0799EEB}" dt="2022-04-28T00:18:12.948" v="106"/>
        <pc:sldMkLst>
          <pc:docMk/>
          <pc:sldMk cId="2239262728" sldId="304"/>
        </pc:sldMkLst>
      </pc:sldChg>
      <pc:sldChg chg="modSp modNotes">
        <pc:chgData name="Elaine Stanley" userId="S::elaine.stanley@esa.edu.au::9dfc5ab9-b876-4d2e-b928-2720deac3464" providerId="AD" clId="Web-{E99DD11E-9C02-326F-905E-6170B0799EEB}" dt="2022-04-28T00:15:10.437" v="36"/>
        <pc:sldMkLst>
          <pc:docMk/>
          <pc:sldMk cId="3626763532" sldId="315"/>
        </pc:sldMkLst>
        <pc:spChg chg="mod">
          <ac:chgData name="Elaine Stanley" userId="S::elaine.stanley@esa.edu.au::9dfc5ab9-b876-4d2e-b928-2720deac3464" providerId="AD" clId="Web-{E99DD11E-9C02-326F-905E-6170B0799EEB}" dt="2022-04-28T00:13:56.964" v="6" actId="14100"/>
          <ac:spMkLst>
            <pc:docMk/>
            <pc:sldMk cId="3626763532" sldId="315"/>
            <ac:spMk id="27" creationId="{34475B18-0838-4098-A8C9-138460B86427}"/>
          </ac:spMkLst>
        </pc:spChg>
      </pc:sldChg>
    </pc:docChg>
  </pc:docChgLst>
  <pc:docChgLst>
    <pc:chgData name="Elaine Stanley" userId="S::elaine.stanley@esa.edu.au::9dfc5ab9-b876-4d2e-b928-2720deac3464" providerId="AD" clId="Web-{DABD7097-2C43-94BB-438C-1401A43D94A6}"/>
    <pc:docChg chg="mod">
      <pc:chgData name="Elaine Stanley" userId="S::elaine.stanley@esa.edu.au::9dfc5ab9-b876-4d2e-b928-2720deac3464" providerId="AD" clId="Web-{DABD7097-2C43-94BB-438C-1401A43D94A6}" dt="2023-03-29T05:44:36.724" v="2"/>
      <pc:docMkLst>
        <pc:docMk/>
      </pc:docMkLst>
      <pc:sldChg chg="modCm">
        <pc:chgData name="Elaine Stanley" userId="S::elaine.stanley@esa.edu.au::9dfc5ab9-b876-4d2e-b928-2720deac3464" providerId="AD" clId="Web-{DABD7097-2C43-94BB-438C-1401A43D94A6}" dt="2023-03-29T05:44:36.724" v="2"/>
        <pc:sldMkLst>
          <pc:docMk/>
          <pc:sldMk cId="3465471192" sldId="324"/>
        </pc:sldMkLst>
        <pc:extLst>
          <p:ext xmlns:p="http://schemas.openxmlformats.org/presentationml/2006/main" uri="{D6D511B9-2390-475A-947B-AFAB55BFBCF1}">
            <pc226:cmChg xmlns:pc226="http://schemas.microsoft.com/office/powerpoint/2022/06/main/command" chg="">
              <pc226:chgData name="Elaine Stanley" userId="S::elaine.stanley@esa.edu.au::9dfc5ab9-b876-4d2e-b928-2720deac3464" providerId="AD" clId="Web-{DABD7097-2C43-94BB-438C-1401A43D94A6}" dt="2023-03-29T05:44:27.959" v="1"/>
              <pc2:cmMkLst xmlns:pc2="http://schemas.microsoft.com/office/powerpoint/2019/9/main/command">
                <pc:docMk/>
                <pc:sldMk cId="3465471192" sldId="324"/>
                <pc2:cmMk id="{73AFAF46-99A9-459D-A6C9-154F391298AA}"/>
              </pc2:cmMkLst>
              <pc226:cmRplyChg chg="add">
                <pc226:chgData name="Elaine Stanley" userId="S::elaine.stanley@esa.edu.au::9dfc5ab9-b876-4d2e-b928-2720deac3464" providerId="AD" clId="Web-{DABD7097-2C43-94BB-438C-1401A43D94A6}" dt="2023-03-29T05:44:27.959" v="1"/>
                <pc2:cmRplyMkLst xmlns:pc2="http://schemas.microsoft.com/office/powerpoint/2019/9/main/command">
                  <pc:docMk/>
                  <pc:sldMk cId="3465471192" sldId="324"/>
                  <pc2:cmMk id="{73AFAF46-99A9-459D-A6C9-154F391298AA}"/>
                  <pc2:cmRplyMk id="{D007FA29-092C-40F1-9C6C-B76C702585E8}"/>
                </pc2:cmRplyMkLst>
              </pc226:cmRplyChg>
            </pc226:cmChg>
            <pc226:cmChg xmlns:pc226="http://schemas.microsoft.com/office/powerpoint/2022/06/main/command" chg="">
              <pc226:chgData name="Elaine Stanley" userId="S::elaine.stanley@esa.edu.au::9dfc5ab9-b876-4d2e-b928-2720deac3464" providerId="AD" clId="Web-{DABD7097-2C43-94BB-438C-1401A43D94A6}" dt="2023-03-29T05:44:36.724" v="2"/>
              <pc2:cmMkLst xmlns:pc2="http://schemas.microsoft.com/office/powerpoint/2019/9/main/command">
                <pc:docMk/>
                <pc:sldMk cId="3465471192" sldId="324"/>
                <pc2:cmMk id="{155162C6-F769-4CCF-AEAD-1E841DF917C1}"/>
              </pc2:cmMkLst>
              <pc226:cmRplyChg chg="add">
                <pc226:chgData name="Elaine Stanley" userId="S::elaine.stanley@esa.edu.au::9dfc5ab9-b876-4d2e-b928-2720deac3464" providerId="AD" clId="Web-{DABD7097-2C43-94BB-438C-1401A43D94A6}" dt="2023-03-29T05:44:36.724" v="2"/>
                <pc2:cmRplyMkLst xmlns:pc2="http://schemas.microsoft.com/office/powerpoint/2019/9/main/command">
                  <pc:docMk/>
                  <pc:sldMk cId="3465471192" sldId="324"/>
                  <pc2:cmMk id="{155162C6-F769-4CCF-AEAD-1E841DF917C1}"/>
                  <pc2:cmRplyMk id="{8F2C3272-64A0-4B82-BC1F-C5FD9DAD2098}"/>
                </pc2:cmRplyMkLst>
              </pc226:cmRplyChg>
            </pc226:cmChg>
          </p:ext>
        </pc:extLst>
      </pc:sldChg>
    </pc:docChg>
  </pc:docChgLst>
  <pc:docChgLst>
    <pc:chgData name="Trish Wilson" userId="79860698-2bc5-4c25-bff8-eedacbcfb182" providerId="ADAL" clId="{7D590BD5-861C-4BEC-B82B-6884259EA99D}"/>
    <pc:docChg chg="undo custSel modSld">
      <pc:chgData name="Trish Wilson" userId="79860698-2bc5-4c25-bff8-eedacbcfb182" providerId="ADAL" clId="{7D590BD5-861C-4BEC-B82B-6884259EA99D}" dt="2023-04-10T22:22:59.143" v="19"/>
      <pc:docMkLst>
        <pc:docMk/>
      </pc:docMkLst>
      <pc:sldChg chg="modSp mod">
        <pc:chgData name="Trish Wilson" userId="79860698-2bc5-4c25-bff8-eedacbcfb182" providerId="ADAL" clId="{7D590BD5-861C-4BEC-B82B-6884259EA99D}" dt="2023-04-10T22:20:30.977" v="14" actId="1076"/>
        <pc:sldMkLst>
          <pc:docMk/>
          <pc:sldMk cId="4150635336" sldId="311"/>
        </pc:sldMkLst>
        <pc:spChg chg="mod">
          <ac:chgData name="Trish Wilson" userId="79860698-2bc5-4c25-bff8-eedacbcfb182" providerId="ADAL" clId="{7D590BD5-861C-4BEC-B82B-6884259EA99D}" dt="2023-04-10T22:20:30.977" v="14" actId="1076"/>
          <ac:spMkLst>
            <pc:docMk/>
            <pc:sldMk cId="4150635336" sldId="311"/>
            <ac:spMk id="7" creationId="{C4C30B76-C319-4E3A-A2F1-3E1DAF1BB4C0}"/>
          </ac:spMkLst>
        </pc:spChg>
      </pc:sldChg>
      <pc:sldChg chg="modSp mod">
        <pc:chgData name="Trish Wilson" userId="79860698-2bc5-4c25-bff8-eedacbcfb182" providerId="ADAL" clId="{7D590BD5-861C-4BEC-B82B-6884259EA99D}" dt="2023-04-10T22:17:34.569" v="4" actId="1076"/>
        <pc:sldMkLst>
          <pc:docMk/>
          <pc:sldMk cId="672133802" sldId="313"/>
        </pc:sldMkLst>
        <pc:spChg chg="mod">
          <ac:chgData name="Trish Wilson" userId="79860698-2bc5-4c25-bff8-eedacbcfb182" providerId="ADAL" clId="{7D590BD5-861C-4BEC-B82B-6884259EA99D}" dt="2023-04-10T22:17:34.569" v="4" actId="1076"/>
          <ac:spMkLst>
            <pc:docMk/>
            <pc:sldMk cId="672133802" sldId="313"/>
            <ac:spMk id="7" creationId="{C4C30B76-C319-4E3A-A2F1-3E1DAF1BB4C0}"/>
          </ac:spMkLst>
        </pc:spChg>
      </pc:sldChg>
      <pc:sldChg chg="addCm delCm">
        <pc:chgData name="Trish Wilson" userId="79860698-2bc5-4c25-bff8-eedacbcfb182" providerId="ADAL" clId="{7D590BD5-861C-4BEC-B82B-6884259EA99D}" dt="2023-04-10T22:22:59.143" v="19"/>
        <pc:sldMkLst>
          <pc:docMk/>
          <pc:sldMk cId="1601217834" sldId="415"/>
        </pc:sldMkLst>
        <pc:extLst>
          <p:ext xmlns:p="http://schemas.openxmlformats.org/presentationml/2006/main" uri="{D6D511B9-2390-475A-947B-AFAB55BFBCF1}">
            <pc226:cmChg xmlns:pc226="http://schemas.microsoft.com/office/powerpoint/2022/06/main/command" chg="add del">
              <pc226:chgData name="Trish Wilson" userId="79860698-2bc5-4c25-bff8-eedacbcfb182" providerId="ADAL" clId="{7D590BD5-861C-4BEC-B82B-6884259EA99D}" dt="2023-04-10T22:22:59.143" v="19"/>
              <pc2:cmMkLst xmlns:pc2="http://schemas.microsoft.com/office/powerpoint/2019/9/main/command">
                <pc:docMk/>
                <pc:sldMk cId="1601217834" sldId="415"/>
                <pc2:cmMk id="{9E1B366A-D9C3-4708-A988-62C69A15C096}"/>
              </pc2:cmMkLst>
            </pc226:cmChg>
          </p:ext>
        </pc:extLst>
      </pc:sldChg>
      <pc:sldChg chg="modSp mod">
        <pc:chgData name="Trish Wilson" userId="79860698-2bc5-4c25-bff8-eedacbcfb182" providerId="ADAL" clId="{7D590BD5-861C-4BEC-B82B-6884259EA99D}" dt="2023-04-10T22:21:05.169" v="17" actId="1076"/>
        <pc:sldMkLst>
          <pc:docMk/>
          <pc:sldMk cId="2001834815" sldId="426"/>
        </pc:sldMkLst>
        <pc:spChg chg="mod">
          <ac:chgData name="Trish Wilson" userId="79860698-2bc5-4c25-bff8-eedacbcfb182" providerId="ADAL" clId="{7D590BD5-861C-4BEC-B82B-6884259EA99D}" dt="2023-04-10T22:21:05.169" v="17" actId="1076"/>
          <ac:spMkLst>
            <pc:docMk/>
            <pc:sldMk cId="2001834815" sldId="426"/>
            <ac:spMk id="6" creationId="{174FFACC-CA0C-5256-E076-2AD550A5DD86}"/>
          </ac:spMkLst>
        </pc:spChg>
      </pc:sldChg>
    </pc:docChg>
  </pc:docChgLst>
  <pc:docChgLst>
    <pc:chgData name="Elaine Stanley" userId="9dfc5ab9-b876-4d2e-b928-2720deac3464" providerId="ADAL" clId="{207CBC11-8478-433C-B667-48A3536E4DF7}"/>
    <pc:docChg chg="modSld">
      <pc:chgData name="Elaine Stanley" userId="9dfc5ab9-b876-4d2e-b928-2720deac3464" providerId="ADAL" clId="{207CBC11-8478-433C-B667-48A3536E4DF7}" dt="2023-06-07T03:02:16.276" v="10" actId="2711"/>
      <pc:docMkLst>
        <pc:docMk/>
      </pc:docMkLst>
      <pc:sldChg chg="modSp mod">
        <pc:chgData name="Elaine Stanley" userId="9dfc5ab9-b876-4d2e-b928-2720deac3464" providerId="ADAL" clId="{207CBC11-8478-433C-B667-48A3536E4DF7}" dt="2023-06-07T03:02:16.276" v="10" actId="2711"/>
        <pc:sldMkLst>
          <pc:docMk/>
          <pc:sldMk cId="1261678353" sldId="299"/>
        </pc:sldMkLst>
        <pc:spChg chg="mod">
          <ac:chgData name="Elaine Stanley" userId="9dfc5ab9-b876-4d2e-b928-2720deac3464" providerId="ADAL" clId="{207CBC11-8478-433C-B667-48A3536E4DF7}" dt="2023-06-07T03:02:16.276" v="10" actId="2711"/>
          <ac:spMkLst>
            <pc:docMk/>
            <pc:sldMk cId="1261678353" sldId="299"/>
            <ac:spMk id="15" creationId="{4FC8EC77-4460-4BA0-B034-CD118B718719}"/>
          </ac:spMkLst>
        </pc:spChg>
      </pc:sldChg>
      <pc:sldChg chg="modSp mod">
        <pc:chgData name="Elaine Stanley" userId="9dfc5ab9-b876-4d2e-b928-2720deac3464" providerId="ADAL" clId="{207CBC11-8478-433C-B667-48A3536E4DF7}" dt="2023-06-07T03:01:14.922" v="9" actId="2711"/>
        <pc:sldMkLst>
          <pc:docMk/>
          <pc:sldMk cId="1183367479" sldId="306"/>
        </pc:sldMkLst>
        <pc:spChg chg="mod">
          <ac:chgData name="Elaine Stanley" userId="9dfc5ab9-b876-4d2e-b928-2720deac3464" providerId="ADAL" clId="{207CBC11-8478-433C-B667-48A3536E4DF7}" dt="2023-06-07T03:01:14.922" v="9" actId="2711"/>
          <ac:spMkLst>
            <pc:docMk/>
            <pc:sldMk cId="1183367479" sldId="306"/>
            <ac:spMk id="15" creationId="{4FC8EC77-4460-4BA0-B034-CD118B718719}"/>
          </ac:spMkLst>
        </pc:spChg>
      </pc:sldChg>
    </pc:docChg>
  </pc:docChgLst>
  <pc:docChgLst>
    <pc:chgData name="Elaine Stanley" userId="9dfc5ab9-b876-4d2e-b928-2720deac3464" providerId="ADAL" clId="{DA2BCBD2-4790-4AD3-941B-F37170A1E8EB}"/>
    <pc:docChg chg="undo custSel modSld">
      <pc:chgData name="Elaine Stanley" userId="9dfc5ab9-b876-4d2e-b928-2720deac3464" providerId="ADAL" clId="{DA2BCBD2-4790-4AD3-941B-F37170A1E8EB}" dt="2023-03-30T01:37:06.764" v="42"/>
      <pc:docMkLst>
        <pc:docMk/>
      </pc:docMkLst>
      <pc:sldChg chg="addCm">
        <pc:chgData name="Elaine Stanley" userId="9dfc5ab9-b876-4d2e-b928-2720deac3464" providerId="ADAL" clId="{DA2BCBD2-4790-4AD3-941B-F37170A1E8EB}" dt="2023-03-30T01:18:50.421" v="24"/>
        <pc:sldMkLst>
          <pc:docMk/>
          <pc:sldMk cId="445023037" sldId="270"/>
        </pc:sldMkLst>
        <pc:extLst>
          <p:ext xmlns:p="http://schemas.openxmlformats.org/presentationml/2006/main" uri="{D6D511B9-2390-475A-947B-AFAB55BFBCF1}">
            <pc226:cmChg xmlns:pc226="http://schemas.microsoft.com/office/powerpoint/2022/06/main/command" chg="add">
              <pc226:chgData name="Elaine Stanley" userId="9dfc5ab9-b876-4d2e-b928-2720deac3464" providerId="ADAL" clId="{DA2BCBD2-4790-4AD3-941B-F37170A1E8EB}" dt="2023-03-30T01:18:50.421" v="24"/>
              <pc2:cmMkLst xmlns:pc2="http://schemas.microsoft.com/office/powerpoint/2019/9/main/command">
                <pc:docMk/>
                <pc:sldMk cId="445023037" sldId="270"/>
                <pc2:cmMk id="{10CCE8A5-A9CC-4DC3-83D8-A92C34EC5A64}"/>
              </pc2:cmMkLst>
            </pc226:cmChg>
          </p:ext>
        </pc:extLst>
      </pc:sldChg>
      <pc:sldChg chg="addCm delCm modCm">
        <pc:chgData name="Elaine Stanley" userId="9dfc5ab9-b876-4d2e-b928-2720deac3464" providerId="ADAL" clId="{DA2BCBD2-4790-4AD3-941B-F37170A1E8EB}" dt="2023-03-30T01:21:54.732" v="32"/>
        <pc:sldMkLst>
          <pc:docMk/>
          <pc:sldMk cId="2361199339" sldId="271"/>
        </pc:sldMkLst>
        <pc:extLst>
          <p:ext xmlns:p="http://schemas.openxmlformats.org/presentationml/2006/main" uri="{D6D511B9-2390-475A-947B-AFAB55BFBCF1}">
            <pc226:cmChg xmlns:pc226="http://schemas.microsoft.com/office/powerpoint/2022/06/main/command" chg="add del mod">
              <pc226:chgData name="Elaine Stanley" userId="9dfc5ab9-b876-4d2e-b928-2720deac3464" providerId="ADAL" clId="{DA2BCBD2-4790-4AD3-941B-F37170A1E8EB}" dt="2023-03-30T01:21:54.732" v="32"/>
              <pc2:cmMkLst xmlns:pc2="http://schemas.microsoft.com/office/powerpoint/2019/9/main/command">
                <pc:docMk/>
                <pc:sldMk cId="2361199339" sldId="271"/>
                <pc2:cmMk id="{15201437-BBB5-46AB-81B0-630606F02E33}"/>
              </pc2:cmMkLst>
              <pc226:cmRplyChg chg="add">
                <pc226:chgData name="Elaine Stanley" userId="9dfc5ab9-b876-4d2e-b928-2720deac3464" providerId="ADAL" clId="{DA2BCBD2-4790-4AD3-941B-F37170A1E8EB}" dt="2023-03-30T01:21:29.234" v="29"/>
                <pc2:cmRplyMkLst xmlns:pc2="http://schemas.microsoft.com/office/powerpoint/2019/9/main/command">
                  <pc:docMk/>
                  <pc:sldMk cId="2361199339" sldId="271"/>
                  <pc2:cmMk id="{15201437-BBB5-46AB-81B0-630606F02E33}"/>
                  <pc2:cmRplyMk id="{B244C6CB-4299-4E40-961C-80D0BC05D98E}"/>
                </pc2:cmRplyMkLst>
              </pc226:cmRplyChg>
            </pc226:cmChg>
          </p:ext>
        </pc:extLst>
      </pc:sldChg>
      <pc:sldChg chg="addCm">
        <pc:chgData name="Elaine Stanley" userId="9dfc5ab9-b876-4d2e-b928-2720deac3464" providerId="ADAL" clId="{DA2BCBD2-4790-4AD3-941B-F37170A1E8EB}" dt="2023-03-30T01:35:32.943" v="41"/>
        <pc:sldMkLst>
          <pc:docMk/>
          <pc:sldMk cId="1261678353" sldId="299"/>
        </pc:sldMkLst>
        <pc:extLst>
          <p:ext xmlns:p="http://schemas.openxmlformats.org/presentationml/2006/main" uri="{D6D511B9-2390-475A-947B-AFAB55BFBCF1}">
            <pc226:cmChg xmlns:pc226="http://schemas.microsoft.com/office/powerpoint/2022/06/main/command" chg="add">
              <pc226:chgData name="Elaine Stanley" userId="9dfc5ab9-b876-4d2e-b928-2720deac3464" providerId="ADAL" clId="{DA2BCBD2-4790-4AD3-941B-F37170A1E8EB}" dt="2023-03-30T01:35:32.943" v="41"/>
              <pc2:cmMkLst xmlns:pc2="http://schemas.microsoft.com/office/powerpoint/2019/9/main/command">
                <pc:docMk/>
                <pc:sldMk cId="1261678353" sldId="299"/>
                <pc2:cmMk id="{C3FE9D69-AC9E-408E-B771-28FF286CB290}"/>
              </pc2:cmMkLst>
            </pc226:cmChg>
          </p:ext>
        </pc:extLst>
      </pc:sldChg>
      <pc:sldChg chg="addCm delCm modCm">
        <pc:chgData name="Elaine Stanley" userId="9dfc5ab9-b876-4d2e-b928-2720deac3464" providerId="ADAL" clId="{DA2BCBD2-4790-4AD3-941B-F37170A1E8EB}" dt="2023-03-27T03:06:16.348" v="5"/>
        <pc:sldMkLst>
          <pc:docMk/>
          <pc:sldMk cId="3920219226" sldId="302"/>
        </pc:sldMkLst>
        <pc:extLst>
          <p:ext xmlns:p="http://schemas.openxmlformats.org/presentationml/2006/main" uri="{D6D511B9-2390-475A-947B-AFAB55BFBCF1}">
            <pc226:cmChg xmlns:pc226="http://schemas.microsoft.com/office/powerpoint/2022/06/main/command" chg="add mod">
              <pc226:chgData name="Elaine Stanley" userId="9dfc5ab9-b876-4d2e-b928-2720deac3464" providerId="ADAL" clId="{DA2BCBD2-4790-4AD3-941B-F37170A1E8EB}" dt="2023-03-27T03:06:16.348" v="5"/>
              <pc2:cmMkLst xmlns:pc2="http://schemas.microsoft.com/office/powerpoint/2019/9/main/command">
                <pc:docMk/>
                <pc:sldMk cId="3920219226" sldId="302"/>
                <pc2:cmMk id="{B7821094-01F0-4667-9F89-5F4DB040BEA1}"/>
              </pc2:cmMkLst>
            </pc226:cmChg>
            <pc226:cmChg xmlns:pc226="http://schemas.microsoft.com/office/powerpoint/2022/06/main/command" chg="add del mod">
              <pc226:chgData name="Elaine Stanley" userId="9dfc5ab9-b876-4d2e-b928-2720deac3464" providerId="ADAL" clId="{DA2BCBD2-4790-4AD3-941B-F37170A1E8EB}" dt="2023-03-27T02:59:19.096" v="2"/>
              <pc2:cmMkLst xmlns:pc2="http://schemas.microsoft.com/office/powerpoint/2019/9/main/command">
                <pc:docMk/>
                <pc:sldMk cId="3920219226" sldId="302"/>
                <pc2:cmMk id="{C8F1D2AA-4D86-41BE-8CB8-E9DA5C87A783}"/>
              </pc2:cmMkLst>
            </pc226:cmChg>
            <pc226:cmChg xmlns:pc226="http://schemas.microsoft.com/office/powerpoint/2022/06/main/command" chg="add">
              <pc226:chgData name="Elaine Stanley" userId="9dfc5ab9-b876-4d2e-b928-2720deac3464" providerId="ADAL" clId="{DA2BCBD2-4790-4AD3-941B-F37170A1E8EB}" dt="2023-03-27T02:59:26.222" v="3"/>
              <pc2:cmMkLst xmlns:pc2="http://schemas.microsoft.com/office/powerpoint/2019/9/main/command">
                <pc:docMk/>
                <pc:sldMk cId="3920219226" sldId="302"/>
                <pc2:cmMk id="{8AF14BAF-1C22-4285-846D-47FC0E65B9D3}"/>
              </pc2:cmMkLst>
            </pc226:cmChg>
          </p:ext>
        </pc:extLst>
      </pc:sldChg>
      <pc:sldChg chg="addCm modCm">
        <pc:chgData name="Elaine Stanley" userId="9dfc5ab9-b876-4d2e-b928-2720deac3464" providerId="ADAL" clId="{DA2BCBD2-4790-4AD3-941B-F37170A1E8EB}" dt="2023-03-30T01:19:57.717" v="26"/>
        <pc:sldMkLst>
          <pc:docMk/>
          <pc:sldMk cId="2239262728" sldId="304"/>
        </pc:sldMkLst>
        <pc:extLst>
          <p:ext xmlns:p="http://schemas.openxmlformats.org/presentationml/2006/main" uri="{D6D511B9-2390-475A-947B-AFAB55BFBCF1}">
            <pc226:cmChg xmlns:pc226="http://schemas.microsoft.com/office/powerpoint/2022/06/main/command" chg="add mod">
              <pc226:chgData name="Elaine Stanley" userId="9dfc5ab9-b876-4d2e-b928-2720deac3464" providerId="ADAL" clId="{DA2BCBD2-4790-4AD3-941B-F37170A1E8EB}" dt="2023-03-30T01:19:57.717" v="26"/>
              <pc2:cmMkLst xmlns:pc2="http://schemas.microsoft.com/office/powerpoint/2019/9/main/command">
                <pc:docMk/>
                <pc:sldMk cId="2239262728" sldId="304"/>
                <pc2:cmMk id="{909C1BAD-1D3E-41CD-A444-AADEAA59EFB1}"/>
              </pc2:cmMkLst>
            </pc226:cmChg>
          </p:ext>
        </pc:extLst>
      </pc:sldChg>
      <pc:sldChg chg="addCm modCm">
        <pc:chgData name="Elaine Stanley" userId="9dfc5ab9-b876-4d2e-b928-2720deac3464" providerId="ADAL" clId="{DA2BCBD2-4790-4AD3-941B-F37170A1E8EB}" dt="2023-03-30T01:19:12.949" v="25"/>
        <pc:sldMkLst>
          <pc:docMk/>
          <pc:sldMk cId="466844473" sldId="305"/>
        </pc:sldMkLst>
        <pc:extLst>
          <p:ext xmlns:p="http://schemas.openxmlformats.org/presentationml/2006/main" uri="{D6D511B9-2390-475A-947B-AFAB55BFBCF1}">
            <pc226:cmChg xmlns:pc226="http://schemas.microsoft.com/office/powerpoint/2022/06/main/command" chg="add mod">
              <pc226:chgData name="Elaine Stanley" userId="9dfc5ab9-b876-4d2e-b928-2720deac3464" providerId="ADAL" clId="{DA2BCBD2-4790-4AD3-941B-F37170A1E8EB}" dt="2023-03-30T01:19:12.949" v="25"/>
              <pc2:cmMkLst xmlns:pc2="http://schemas.microsoft.com/office/powerpoint/2019/9/main/command">
                <pc:docMk/>
                <pc:sldMk cId="466844473" sldId="305"/>
                <pc2:cmMk id="{E14044E9-440D-4ECE-81E5-9E75D12B8B7A}"/>
              </pc2:cmMkLst>
            </pc226:cmChg>
          </p:ext>
        </pc:extLst>
      </pc:sldChg>
      <pc:sldChg chg="addCm">
        <pc:chgData name="Elaine Stanley" userId="9dfc5ab9-b876-4d2e-b928-2720deac3464" providerId="ADAL" clId="{DA2BCBD2-4790-4AD3-941B-F37170A1E8EB}" dt="2023-03-30T01:37:06.764" v="42"/>
        <pc:sldMkLst>
          <pc:docMk/>
          <pc:sldMk cId="1183367479" sldId="306"/>
        </pc:sldMkLst>
        <pc:extLst>
          <p:ext xmlns:p="http://schemas.openxmlformats.org/presentationml/2006/main" uri="{D6D511B9-2390-475A-947B-AFAB55BFBCF1}">
            <pc226:cmChg xmlns:pc226="http://schemas.microsoft.com/office/powerpoint/2022/06/main/command" chg="add">
              <pc226:chgData name="Elaine Stanley" userId="9dfc5ab9-b876-4d2e-b928-2720deac3464" providerId="ADAL" clId="{DA2BCBD2-4790-4AD3-941B-F37170A1E8EB}" dt="2023-03-30T01:37:06.764" v="42"/>
              <pc2:cmMkLst xmlns:pc2="http://schemas.microsoft.com/office/powerpoint/2019/9/main/command">
                <pc:docMk/>
                <pc:sldMk cId="1183367479" sldId="306"/>
                <pc2:cmMk id="{91FD4CE4-8C7F-49DB-9B57-3F408C590C6C}"/>
              </pc2:cmMkLst>
            </pc226:cmChg>
          </p:ext>
        </pc:extLst>
      </pc:sldChg>
      <pc:sldChg chg="addCm">
        <pc:chgData name="Elaine Stanley" userId="9dfc5ab9-b876-4d2e-b928-2720deac3464" providerId="ADAL" clId="{DA2BCBD2-4790-4AD3-941B-F37170A1E8EB}" dt="2023-03-30T01:34:36.547" v="40"/>
        <pc:sldMkLst>
          <pc:docMk/>
          <pc:sldMk cId="968157329" sldId="307"/>
        </pc:sldMkLst>
        <pc:extLst>
          <p:ext xmlns:p="http://schemas.openxmlformats.org/presentationml/2006/main" uri="{D6D511B9-2390-475A-947B-AFAB55BFBCF1}">
            <pc226:cmChg xmlns:pc226="http://schemas.microsoft.com/office/powerpoint/2022/06/main/command" chg="add">
              <pc226:chgData name="Elaine Stanley" userId="9dfc5ab9-b876-4d2e-b928-2720deac3464" providerId="ADAL" clId="{DA2BCBD2-4790-4AD3-941B-F37170A1E8EB}" dt="2023-03-30T01:34:36.547" v="40"/>
              <pc2:cmMkLst xmlns:pc2="http://schemas.microsoft.com/office/powerpoint/2019/9/main/command">
                <pc:docMk/>
                <pc:sldMk cId="968157329" sldId="307"/>
                <pc2:cmMk id="{8D2607F2-88A7-4579-B05B-FF02A26798E3}"/>
              </pc2:cmMkLst>
            </pc226:cmChg>
          </p:ext>
        </pc:extLst>
      </pc:sldChg>
      <pc:sldChg chg="addCm">
        <pc:chgData name="Elaine Stanley" userId="9dfc5ab9-b876-4d2e-b928-2720deac3464" providerId="ADAL" clId="{DA2BCBD2-4790-4AD3-941B-F37170A1E8EB}" dt="2023-03-30T01:23:48.225" v="34"/>
        <pc:sldMkLst>
          <pc:docMk/>
          <pc:sldMk cId="3497812023" sldId="308"/>
        </pc:sldMkLst>
        <pc:extLst>
          <p:ext xmlns:p="http://schemas.openxmlformats.org/presentationml/2006/main" uri="{D6D511B9-2390-475A-947B-AFAB55BFBCF1}">
            <pc226:cmChg xmlns:pc226="http://schemas.microsoft.com/office/powerpoint/2022/06/main/command" chg="add">
              <pc226:chgData name="Elaine Stanley" userId="9dfc5ab9-b876-4d2e-b928-2720deac3464" providerId="ADAL" clId="{DA2BCBD2-4790-4AD3-941B-F37170A1E8EB}" dt="2023-03-30T01:23:48.225" v="34"/>
              <pc2:cmMkLst xmlns:pc2="http://schemas.microsoft.com/office/powerpoint/2019/9/main/command">
                <pc:docMk/>
                <pc:sldMk cId="3497812023" sldId="308"/>
                <pc2:cmMk id="{25CD4F89-10EE-4DBA-A157-9C81CD893B7E}"/>
              </pc2:cmMkLst>
            </pc226:cmChg>
          </p:ext>
        </pc:extLst>
      </pc:sldChg>
      <pc:sldChg chg="addCm modCm">
        <pc:chgData name="Elaine Stanley" userId="9dfc5ab9-b876-4d2e-b928-2720deac3464" providerId="ADAL" clId="{DA2BCBD2-4790-4AD3-941B-F37170A1E8EB}" dt="2023-03-30T01:31:50.172" v="37"/>
        <pc:sldMkLst>
          <pc:docMk/>
          <pc:sldMk cId="1050805075" sldId="310"/>
        </pc:sldMkLst>
        <pc:extLst>
          <p:ext xmlns:p="http://schemas.openxmlformats.org/presentationml/2006/main" uri="{D6D511B9-2390-475A-947B-AFAB55BFBCF1}">
            <pc226:cmChg xmlns:pc226="http://schemas.microsoft.com/office/powerpoint/2022/06/main/command" chg="add mod">
              <pc226:chgData name="Elaine Stanley" userId="9dfc5ab9-b876-4d2e-b928-2720deac3464" providerId="ADAL" clId="{DA2BCBD2-4790-4AD3-941B-F37170A1E8EB}" dt="2023-03-30T01:31:50.172" v="37"/>
              <pc2:cmMkLst xmlns:pc2="http://schemas.microsoft.com/office/powerpoint/2019/9/main/command">
                <pc:docMk/>
                <pc:sldMk cId="1050805075" sldId="310"/>
                <pc2:cmMk id="{57A2F432-AB69-4988-9F2F-BF6674C9FE72}"/>
              </pc2:cmMkLst>
            </pc226:cmChg>
          </p:ext>
        </pc:extLst>
      </pc:sldChg>
      <pc:sldChg chg="addCm">
        <pc:chgData name="Elaine Stanley" userId="9dfc5ab9-b876-4d2e-b928-2720deac3464" providerId="ADAL" clId="{DA2BCBD2-4790-4AD3-941B-F37170A1E8EB}" dt="2023-03-30T01:30:05.398" v="35"/>
        <pc:sldMkLst>
          <pc:docMk/>
          <pc:sldMk cId="4150635336" sldId="311"/>
        </pc:sldMkLst>
        <pc:extLst>
          <p:ext xmlns:p="http://schemas.openxmlformats.org/presentationml/2006/main" uri="{D6D511B9-2390-475A-947B-AFAB55BFBCF1}">
            <pc226:cmChg xmlns:pc226="http://schemas.microsoft.com/office/powerpoint/2022/06/main/command" chg="add">
              <pc226:chgData name="Elaine Stanley" userId="9dfc5ab9-b876-4d2e-b928-2720deac3464" providerId="ADAL" clId="{DA2BCBD2-4790-4AD3-941B-F37170A1E8EB}" dt="2023-03-30T01:30:05.398" v="35"/>
              <pc2:cmMkLst xmlns:pc2="http://schemas.microsoft.com/office/powerpoint/2019/9/main/command">
                <pc:docMk/>
                <pc:sldMk cId="4150635336" sldId="311"/>
                <pc2:cmMk id="{49E69CEE-85E0-43EE-8A69-C80857A0EA97}"/>
              </pc2:cmMkLst>
            </pc226:cmChg>
          </p:ext>
        </pc:extLst>
      </pc:sldChg>
      <pc:sldChg chg="addCm">
        <pc:chgData name="Elaine Stanley" userId="9dfc5ab9-b876-4d2e-b928-2720deac3464" providerId="ADAL" clId="{DA2BCBD2-4790-4AD3-941B-F37170A1E8EB}" dt="2023-03-30T01:22:39.691" v="33"/>
        <pc:sldMkLst>
          <pc:docMk/>
          <pc:sldMk cId="672133802" sldId="313"/>
        </pc:sldMkLst>
        <pc:extLst>
          <p:ext xmlns:p="http://schemas.openxmlformats.org/presentationml/2006/main" uri="{D6D511B9-2390-475A-947B-AFAB55BFBCF1}">
            <pc226:cmChg xmlns:pc226="http://schemas.microsoft.com/office/powerpoint/2022/06/main/command" chg="add">
              <pc226:chgData name="Elaine Stanley" userId="9dfc5ab9-b876-4d2e-b928-2720deac3464" providerId="ADAL" clId="{DA2BCBD2-4790-4AD3-941B-F37170A1E8EB}" dt="2023-03-30T01:22:39.691" v="33"/>
              <pc2:cmMkLst xmlns:pc2="http://schemas.microsoft.com/office/powerpoint/2019/9/main/command">
                <pc:docMk/>
                <pc:sldMk cId="672133802" sldId="313"/>
                <pc2:cmMk id="{BA69A2DD-0DB4-4C40-A8A4-679BBACCAF06}"/>
              </pc2:cmMkLst>
            </pc226:cmChg>
          </p:ext>
        </pc:extLst>
      </pc:sldChg>
      <pc:sldChg chg="addCm modCm">
        <pc:chgData name="Elaine Stanley" userId="9dfc5ab9-b876-4d2e-b928-2720deac3464" providerId="ADAL" clId="{DA2BCBD2-4790-4AD3-941B-F37170A1E8EB}" dt="2023-03-30T01:33:32.342" v="39"/>
        <pc:sldMkLst>
          <pc:docMk/>
          <pc:sldMk cId="394720141" sldId="314"/>
        </pc:sldMkLst>
        <pc:extLst>
          <p:ext xmlns:p="http://schemas.openxmlformats.org/presentationml/2006/main" uri="{D6D511B9-2390-475A-947B-AFAB55BFBCF1}">
            <pc226:cmChg xmlns:pc226="http://schemas.microsoft.com/office/powerpoint/2022/06/main/command" chg="add mod">
              <pc226:chgData name="Elaine Stanley" userId="9dfc5ab9-b876-4d2e-b928-2720deac3464" providerId="ADAL" clId="{DA2BCBD2-4790-4AD3-941B-F37170A1E8EB}" dt="2023-03-30T01:33:32.342" v="39"/>
              <pc2:cmMkLst xmlns:pc2="http://schemas.microsoft.com/office/powerpoint/2019/9/main/command">
                <pc:docMk/>
                <pc:sldMk cId="394720141" sldId="314"/>
                <pc2:cmMk id="{F3B0BFE6-49B9-41BA-BF18-ECC00D8E5D32}"/>
              </pc2:cmMkLst>
            </pc226:cmChg>
          </p:ext>
        </pc:extLst>
      </pc:sldChg>
      <pc:sldChg chg="addCm modCm modNotesTx">
        <pc:chgData name="Elaine Stanley" userId="9dfc5ab9-b876-4d2e-b928-2720deac3464" providerId="ADAL" clId="{DA2BCBD2-4790-4AD3-941B-F37170A1E8EB}" dt="2023-03-30T01:20:13.231" v="27"/>
        <pc:sldMkLst>
          <pc:docMk/>
          <pc:sldMk cId="3626763532" sldId="315"/>
        </pc:sldMkLst>
        <pc:extLst>
          <p:ext xmlns:p="http://schemas.openxmlformats.org/presentationml/2006/main" uri="{D6D511B9-2390-475A-947B-AFAB55BFBCF1}">
            <pc226:cmChg xmlns:pc226="http://schemas.microsoft.com/office/powerpoint/2022/06/main/command" chg="add mod">
              <pc226:chgData name="Elaine Stanley" userId="9dfc5ab9-b876-4d2e-b928-2720deac3464" providerId="ADAL" clId="{DA2BCBD2-4790-4AD3-941B-F37170A1E8EB}" dt="2023-03-30T01:20:13.231" v="27"/>
              <pc2:cmMkLst xmlns:pc2="http://schemas.microsoft.com/office/powerpoint/2019/9/main/command">
                <pc:docMk/>
                <pc:sldMk cId="3626763532" sldId="315"/>
                <pc2:cmMk id="{07638983-5C08-4223-AE28-F12E695A0A84}"/>
              </pc2:cmMkLst>
              <pc226:cmRplyChg chg="add">
                <pc226:chgData name="Elaine Stanley" userId="9dfc5ab9-b876-4d2e-b928-2720deac3464" providerId="ADAL" clId="{DA2BCBD2-4790-4AD3-941B-F37170A1E8EB}" dt="2023-03-30T01:13:53.770" v="21"/>
                <pc2:cmRplyMkLst xmlns:pc2="http://schemas.microsoft.com/office/powerpoint/2019/9/main/command">
                  <pc:docMk/>
                  <pc:sldMk cId="3626763532" sldId="315"/>
                  <pc2:cmMk id="{07638983-5C08-4223-AE28-F12E695A0A84}"/>
                  <pc2:cmRplyMk id="{3891B60D-E962-4E7F-89B8-10EAA17014D3}"/>
                </pc2:cmRplyMkLst>
              </pc226:cmRplyChg>
              <pc226:cmRplyChg chg="add">
                <pc226:chgData name="Elaine Stanley" userId="9dfc5ab9-b876-4d2e-b928-2720deac3464" providerId="ADAL" clId="{DA2BCBD2-4790-4AD3-941B-F37170A1E8EB}" dt="2023-03-27T03:19:57.636" v="17"/>
                <pc2:cmRplyMkLst xmlns:pc2="http://schemas.microsoft.com/office/powerpoint/2019/9/main/command">
                  <pc:docMk/>
                  <pc:sldMk cId="3626763532" sldId="315"/>
                  <pc2:cmMk id="{07638983-5C08-4223-AE28-F12E695A0A84}"/>
                  <pc2:cmRplyMk id="{C1643CE0-BE88-4E13-BABB-C8DAB38ED1BD}"/>
                </pc2:cmRplyMkLst>
              </pc226:cmRplyChg>
            </pc226:cmChg>
          </p:ext>
        </pc:extLst>
      </pc:sldChg>
      <pc:sldChg chg="modCm">
        <pc:chgData name="Elaine Stanley" userId="9dfc5ab9-b876-4d2e-b928-2720deac3464" providerId="ADAL" clId="{DA2BCBD2-4790-4AD3-941B-F37170A1E8EB}" dt="2023-03-30T01:12:27.307" v="20"/>
        <pc:sldMkLst>
          <pc:docMk/>
          <pc:sldMk cId="3465471192" sldId="324"/>
        </pc:sldMkLst>
        <pc:extLst>
          <p:ext xmlns:p="http://schemas.openxmlformats.org/presentationml/2006/main" uri="{D6D511B9-2390-475A-947B-AFAB55BFBCF1}">
            <pc226:cmChg xmlns:pc226="http://schemas.microsoft.com/office/powerpoint/2022/06/main/command" chg="">
              <pc226:chgData name="Elaine Stanley" userId="9dfc5ab9-b876-4d2e-b928-2720deac3464" providerId="ADAL" clId="{DA2BCBD2-4790-4AD3-941B-F37170A1E8EB}" dt="2023-03-30T01:12:27.307" v="20"/>
              <pc2:cmMkLst xmlns:pc2="http://schemas.microsoft.com/office/powerpoint/2019/9/main/command">
                <pc:docMk/>
                <pc:sldMk cId="3465471192" sldId="324"/>
                <pc2:cmMk id="{1698B60C-1337-4003-B444-06494952CDB4}"/>
              </pc2:cmMkLst>
              <pc226:cmRplyChg chg="add">
                <pc226:chgData name="Elaine Stanley" userId="9dfc5ab9-b876-4d2e-b928-2720deac3464" providerId="ADAL" clId="{DA2BCBD2-4790-4AD3-941B-F37170A1E8EB}" dt="2023-03-30T01:07:04.894" v="18"/>
                <pc2:cmRplyMkLst xmlns:pc2="http://schemas.microsoft.com/office/powerpoint/2019/9/main/command">
                  <pc:docMk/>
                  <pc:sldMk cId="3465471192" sldId="324"/>
                  <pc2:cmMk id="{1698B60C-1337-4003-B444-06494952CDB4}"/>
                  <pc2:cmRplyMk id="{C562261E-3F58-4A19-A207-69AF81091BA2}"/>
                </pc2:cmRplyMkLst>
              </pc226:cmRplyChg>
              <pc226:cmRplyChg chg="add">
                <pc226:chgData name="Elaine Stanley" userId="9dfc5ab9-b876-4d2e-b928-2720deac3464" providerId="ADAL" clId="{DA2BCBD2-4790-4AD3-941B-F37170A1E8EB}" dt="2023-03-30T01:10:22.559" v="19"/>
                <pc2:cmRplyMkLst xmlns:pc2="http://schemas.microsoft.com/office/powerpoint/2019/9/main/command">
                  <pc:docMk/>
                  <pc:sldMk cId="3465471192" sldId="324"/>
                  <pc2:cmMk id="{1698B60C-1337-4003-B444-06494952CDB4}"/>
                  <pc2:cmRplyMk id="{756EEAA8-FBF7-4D80-8BE2-1B44353045A9}"/>
                </pc2:cmRplyMkLst>
              </pc226:cmRplyChg>
              <pc226:cmRplyChg chg="add">
                <pc226:chgData name="Elaine Stanley" userId="9dfc5ab9-b876-4d2e-b928-2720deac3464" providerId="ADAL" clId="{DA2BCBD2-4790-4AD3-941B-F37170A1E8EB}" dt="2023-03-30T01:12:27.307" v="20"/>
                <pc2:cmRplyMkLst xmlns:pc2="http://schemas.microsoft.com/office/powerpoint/2019/9/main/command">
                  <pc:docMk/>
                  <pc:sldMk cId="3465471192" sldId="324"/>
                  <pc2:cmMk id="{1698B60C-1337-4003-B444-06494952CDB4}"/>
                  <pc2:cmRplyMk id="{4401F0F6-C5FB-4C36-993F-44D377A2EAD6}"/>
                </pc2:cmRplyMkLst>
              </pc226:cmRplyChg>
            </pc226:cmChg>
          </p:ext>
        </pc:extLst>
      </pc:sldChg>
    </pc:docChg>
  </pc:docChgLst>
  <pc:docChgLst>
    <pc:chgData name="Elaine Stanley" userId="9dfc5ab9-b876-4d2e-b928-2720deac3464" providerId="ADAL" clId="{00ACBFDD-8382-498D-BE71-4CBC720D46F9}"/>
    <pc:docChg chg="undo custSel addSld modSld">
      <pc:chgData name="Elaine Stanley" userId="9dfc5ab9-b876-4d2e-b928-2720deac3464" providerId="ADAL" clId="{00ACBFDD-8382-498D-BE71-4CBC720D46F9}" dt="2022-04-12T01:11:32.693" v="187" actId="478"/>
      <pc:docMkLst>
        <pc:docMk/>
      </pc:docMkLst>
      <pc:sldChg chg="modSp mod">
        <pc:chgData name="Elaine Stanley" userId="9dfc5ab9-b876-4d2e-b928-2720deac3464" providerId="ADAL" clId="{00ACBFDD-8382-498D-BE71-4CBC720D46F9}" dt="2022-04-11T22:57:48.459" v="13" actId="1076"/>
        <pc:sldMkLst>
          <pc:docMk/>
          <pc:sldMk cId="71666936" sldId="312"/>
        </pc:sldMkLst>
        <pc:spChg chg="mod">
          <ac:chgData name="Elaine Stanley" userId="9dfc5ab9-b876-4d2e-b928-2720deac3464" providerId="ADAL" clId="{00ACBFDD-8382-498D-BE71-4CBC720D46F9}" dt="2022-04-11T06:36:44.990" v="7" actId="1076"/>
          <ac:spMkLst>
            <pc:docMk/>
            <pc:sldMk cId="71666936" sldId="312"/>
            <ac:spMk id="7" creationId="{B412FFC5-AA6D-4ACB-90B5-D1F89C6C2C67}"/>
          </ac:spMkLst>
        </pc:spChg>
        <pc:spChg chg="mod">
          <ac:chgData name="Elaine Stanley" userId="9dfc5ab9-b876-4d2e-b928-2720deac3464" providerId="ADAL" clId="{00ACBFDD-8382-498D-BE71-4CBC720D46F9}" dt="2022-04-11T22:55:16.821" v="9" actId="1076"/>
          <ac:spMkLst>
            <pc:docMk/>
            <pc:sldMk cId="71666936" sldId="312"/>
            <ac:spMk id="23" creationId="{74188ECE-934D-4FBD-9B59-6E8D9A79E4A4}"/>
          </ac:spMkLst>
        </pc:spChg>
        <pc:spChg chg="mod">
          <ac:chgData name="Elaine Stanley" userId="9dfc5ab9-b876-4d2e-b928-2720deac3464" providerId="ADAL" clId="{00ACBFDD-8382-498D-BE71-4CBC720D46F9}" dt="2022-04-11T22:55:46.106" v="10" actId="1076"/>
          <ac:spMkLst>
            <pc:docMk/>
            <pc:sldMk cId="71666936" sldId="312"/>
            <ac:spMk id="25" creationId="{58CC1E3E-148F-4632-9825-FFF439594CE8}"/>
          </ac:spMkLst>
        </pc:spChg>
        <pc:spChg chg="mod">
          <ac:chgData name="Elaine Stanley" userId="9dfc5ab9-b876-4d2e-b928-2720deac3464" providerId="ADAL" clId="{00ACBFDD-8382-498D-BE71-4CBC720D46F9}" dt="2022-04-11T22:57:48.459" v="13" actId="1076"/>
          <ac:spMkLst>
            <pc:docMk/>
            <pc:sldMk cId="71666936" sldId="312"/>
            <ac:spMk id="33" creationId="{D71C6C8D-48F9-4EA2-90C8-6B05D7320F44}"/>
          </ac:spMkLst>
        </pc:spChg>
        <pc:spChg chg="mod">
          <ac:chgData name="Elaine Stanley" userId="9dfc5ab9-b876-4d2e-b928-2720deac3464" providerId="ADAL" clId="{00ACBFDD-8382-498D-BE71-4CBC720D46F9}" dt="2022-04-11T22:57:44.385" v="12" actId="1076"/>
          <ac:spMkLst>
            <pc:docMk/>
            <pc:sldMk cId="71666936" sldId="312"/>
            <ac:spMk id="34" creationId="{94456B3E-656F-4A46-A893-16F94759F2B5}"/>
          </ac:spMkLst>
        </pc:spChg>
        <pc:spChg chg="mod">
          <ac:chgData name="Elaine Stanley" userId="9dfc5ab9-b876-4d2e-b928-2720deac3464" providerId="ADAL" clId="{00ACBFDD-8382-498D-BE71-4CBC720D46F9}" dt="2022-04-11T22:57:41.142" v="11" actId="1076"/>
          <ac:spMkLst>
            <pc:docMk/>
            <pc:sldMk cId="71666936" sldId="312"/>
            <ac:spMk id="35" creationId="{D45BA00B-EB40-4AD5-8A65-62499E23A588}"/>
          </ac:spMkLst>
        </pc:spChg>
        <pc:spChg chg="mod">
          <ac:chgData name="Elaine Stanley" userId="9dfc5ab9-b876-4d2e-b928-2720deac3464" providerId="ADAL" clId="{00ACBFDD-8382-498D-BE71-4CBC720D46F9}" dt="2022-04-11T06:37:09.623" v="8" actId="1076"/>
          <ac:spMkLst>
            <pc:docMk/>
            <pc:sldMk cId="71666936" sldId="312"/>
            <ac:spMk id="40" creationId="{A1C8C62E-4003-4394-AD55-186276AE93C3}"/>
          </ac:spMkLst>
        </pc:spChg>
      </pc:sldChg>
      <pc:sldChg chg="addSp delSp modSp add mod modNotesTx">
        <pc:chgData name="Elaine Stanley" userId="9dfc5ab9-b876-4d2e-b928-2720deac3464" providerId="ADAL" clId="{00ACBFDD-8382-498D-BE71-4CBC720D46F9}" dt="2022-04-12T01:11:32.693" v="187" actId="478"/>
        <pc:sldMkLst>
          <pc:docMk/>
          <pc:sldMk cId="3626763532" sldId="315"/>
        </pc:sldMkLst>
        <pc:spChg chg="del mod">
          <ac:chgData name="Elaine Stanley" userId="9dfc5ab9-b876-4d2e-b928-2720deac3464" providerId="ADAL" clId="{00ACBFDD-8382-498D-BE71-4CBC720D46F9}" dt="2022-04-12T00:31:45.240" v="100" actId="478"/>
          <ac:spMkLst>
            <pc:docMk/>
            <pc:sldMk cId="3626763532" sldId="315"/>
            <ac:spMk id="7" creationId="{B412FFC5-AA6D-4ACB-90B5-D1F89C6C2C67}"/>
          </ac:spMkLst>
        </pc:spChg>
        <pc:spChg chg="mod">
          <ac:chgData name="Elaine Stanley" userId="9dfc5ab9-b876-4d2e-b928-2720deac3464" providerId="ADAL" clId="{00ACBFDD-8382-498D-BE71-4CBC720D46F9}" dt="2022-04-12T00:37:10.461" v="130" actId="1076"/>
          <ac:spMkLst>
            <pc:docMk/>
            <pc:sldMk cId="3626763532" sldId="315"/>
            <ac:spMk id="8" creationId="{C7627692-8B39-4590-B751-EC3F50275D6A}"/>
          </ac:spMkLst>
        </pc:spChg>
        <pc:spChg chg="mod">
          <ac:chgData name="Elaine Stanley" userId="9dfc5ab9-b876-4d2e-b928-2720deac3464" providerId="ADAL" clId="{00ACBFDD-8382-498D-BE71-4CBC720D46F9}" dt="2022-04-12T00:37:25.129" v="131" actId="1076"/>
          <ac:spMkLst>
            <pc:docMk/>
            <pc:sldMk cId="3626763532" sldId="315"/>
            <ac:spMk id="16" creationId="{5AFC421F-C623-4C22-A5FA-F5CC1524C4A3}"/>
          </ac:spMkLst>
        </pc:spChg>
        <pc:spChg chg="del">
          <ac:chgData name="Elaine Stanley" userId="9dfc5ab9-b876-4d2e-b928-2720deac3464" providerId="ADAL" clId="{00ACBFDD-8382-498D-BE71-4CBC720D46F9}" dt="2022-04-11T23:08:06.430" v="49" actId="478"/>
          <ac:spMkLst>
            <pc:docMk/>
            <pc:sldMk cId="3626763532" sldId="315"/>
            <ac:spMk id="42" creationId="{508C3CEF-E2AB-45B9-BEBB-6135DF0E2238}"/>
          </ac:spMkLst>
        </pc:spChg>
        <pc:spChg chg="del">
          <ac:chgData name="Elaine Stanley" userId="9dfc5ab9-b876-4d2e-b928-2720deac3464" providerId="ADAL" clId="{00ACBFDD-8382-498D-BE71-4CBC720D46F9}" dt="2022-04-11T23:08:07.778" v="50" actId="478"/>
          <ac:spMkLst>
            <pc:docMk/>
            <pc:sldMk cId="3626763532" sldId="315"/>
            <ac:spMk id="43" creationId="{2214469B-FFEE-4EC5-B643-166444BE7A55}"/>
          </ac:spMkLst>
        </pc:spChg>
        <pc:spChg chg="del">
          <ac:chgData name="Elaine Stanley" userId="9dfc5ab9-b876-4d2e-b928-2720deac3464" providerId="ADAL" clId="{00ACBFDD-8382-498D-BE71-4CBC720D46F9}" dt="2022-04-11T23:08:09.229" v="51" actId="478"/>
          <ac:spMkLst>
            <pc:docMk/>
            <pc:sldMk cId="3626763532" sldId="315"/>
            <ac:spMk id="44" creationId="{07CA29A6-1F79-45FE-A2AA-9CE5BC808748}"/>
          </ac:spMkLst>
        </pc:spChg>
        <pc:spChg chg="mod">
          <ac:chgData name="Elaine Stanley" userId="9dfc5ab9-b876-4d2e-b928-2720deac3464" providerId="ADAL" clId="{00ACBFDD-8382-498D-BE71-4CBC720D46F9}" dt="2022-04-12T00:42:24.609" v="186" actId="14100"/>
          <ac:spMkLst>
            <pc:docMk/>
            <pc:sldMk cId="3626763532" sldId="315"/>
            <ac:spMk id="48" creationId="{3A631DFF-095C-460E-95FF-F215CFAAE740}"/>
          </ac:spMkLst>
        </pc:spChg>
        <pc:spChg chg="add mod">
          <ac:chgData name="Elaine Stanley" userId="9dfc5ab9-b876-4d2e-b928-2720deac3464" providerId="ADAL" clId="{00ACBFDD-8382-498D-BE71-4CBC720D46F9}" dt="2022-04-12T00:11:53.713" v="98" actId="1076"/>
          <ac:spMkLst>
            <pc:docMk/>
            <pc:sldMk cId="3626763532" sldId="315"/>
            <ac:spMk id="51" creationId="{985FEE84-28ED-4C9C-BD2A-9F0AD8F44349}"/>
          </ac:spMkLst>
        </pc:spChg>
        <pc:spChg chg="add mod">
          <ac:chgData name="Elaine Stanley" userId="9dfc5ab9-b876-4d2e-b928-2720deac3464" providerId="ADAL" clId="{00ACBFDD-8382-498D-BE71-4CBC720D46F9}" dt="2022-04-11T23:10:13.852" v="70" actId="1076"/>
          <ac:spMkLst>
            <pc:docMk/>
            <pc:sldMk cId="3626763532" sldId="315"/>
            <ac:spMk id="52" creationId="{52A6D060-5F4B-4988-9004-767E5FF460B4}"/>
          </ac:spMkLst>
        </pc:spChg>
        <pc:spChg chg="add mod">
          <ac:chgData name="Elaine Stanley" userId="9dfc5ab9-b876-4d2e-b928-2720deac3464" providerId="ADAL" clId="{00ACBFDD-8382-498D-BE71-4CBC720D46F9}" dt="2022-04-11T23:10:21.618" v="71" actId="1076"/>
          <ac:spMkLst>
            <pc:docMk/>
            <pc:sldMk cId="3626763532" sldId="315"/>
            <ac:spMk id="53" creationId="{D4DC3B37-0F75-49EC-B819-0A18C019F2FD}"/>
          </ac:spMkLst>
        </pc:spChg>
        <pc:spChg chg="add mod">
          <ac:chgData name="Elaine Stanley" userId="9dfc5ab9-b876-4d2e-b928-2720deac3464" providerId="ADAL" clId="{00ACBFDD-8382-498D-BE71-4CBC720D46F9}" dt="2022-04-11T23:10:28.786" v="72" actId="1076"/>
          <ac:spMkLst>
            <pc:docMk/>
            <pc:sldMk cId="3626763532" sldId="315"/>
            <ac:spMk id="54" creationId="{48D540CF-42DB-43F9-9163-9462F848D4D9}"/>
          </ac:spMkLst>
        </pc:spChg>
        <pc:spChg chg="add mod">
          <ac:chgData name="Elaine Stanley" userId="9dfc5ab9-b876-4d2e-b928-2720deac3464" providerId="ADAL" clId="{00ACBFDD-8382-498D-BE71-4CBC720D46F9}" dt="2022-04-11T23:10:31.880" v="73" actId="1076"/>
          <ac:spMkLst>
            <pc:docMk/>
            <pc:sldMk cId="3626763532" sldId="315"/>
            <ac:spMk id="55" creationId="{96A87542-6A49-4B10-B925-D926BB22B585}"/>
          </ac:spMkLst>
        </pc:spChg>
        <pc:spChg chg="add del mod">
          <ac:chgData name="Elaine Stanley" userId="9dfc5ab9-b876-4d2e-b928-2720deac3464" providerId="ADAL" clId="{00ACBFDD-8382-498D-BE71-4CBC720D46F9}" dt="2022-04-11T23:09:43.595" v="66"/>
          <ac:spMkLst>
            <pc:docMk/>
            <pc:sldMk cId="3626763532" sldId="315"/>
            <ac:spMk id="56" creationId="{8DB4AC55-52CF-4E87-A757-D930E3426EB8}"/>
          </ac:spMkLst>
        </pc:spChg>
        <pc:spChg chg="add del mod">
          <ac:chgData name="Elaine Stanley" userId="9dfc5ab9-b876-4d2e-b928-2720deac3464" providerId="ADAL" clId="{00ACBFDD-8382-498D-BE71-4CBC720D46F9}" dt="2022-04-11T23:09:43.595" v="66"/>
          <ac:spMkLst>
            <pc:docMk/>
            <pc:sldMk cId="3626763532" sldId="315"/>
            <ac:spMk id="57" creationId="{AF89B94D-B062-4CB7-9B36-B6605CA9C549}"/>
          </ac:spMkLst>
        </pc:spChg>
        <pc:spChg chg="add mod">
          <ac:chgData name="Elaine Stanley" userId="9dfc5ab9-b876-4d2e-b928-2720deac3464" providerId="ADAL" clId="{00ACBFDD-8382-498D-BE71-4CBC720D46F9}" dt="2022-04-11T23:11:07.190" v="79" actId="1076"/>
          <ac:spMkLst>
            <pc:docMk/>
            <pc:sldMk cId="3626763532" sldId="315"/>
            <ac:spMk id="58" creationId="{2697114C-59F1-4BD7-8C6F-5FE235BFA2E6}"/>
          </ac:spMkLst>
        </pc:spChg>
        <pc:spChg chg="add mod">
          <ac:chgData name="Elaine Stanley" userId="9dfc5ab9-b876-4d2e-b928-2720deac3464" providerId="ADAL" clId="{00ACBFDD-8382-498D-BE71-4CBC720D46F9}" dt="2022-04-11T23:11:02.249" v="78" actId="1076"/>
          <ac:spMkLst>
            <pc:docMk/>
            <pc:sldMk cId="3626763532" sldId="315"/>
            <ac:spMk id="59" creationId="{04A69D73-60B9-4610-BFC4-63BB1E8373C4}"/>
          </ac:spMkLst>
        </pc:spChg>
        <pc:grpChg chg="del mod">
          <ac:chgData name="Elaine Stanley" userId="9dfc5ab9-b876-4d2e-b928-2720deac3464" providerId="ADAL" clId="{00ACBFDD-8382-498D-BE71-4CBC720D46F9}" dt="2022-04-12T00:39:18.198" v="140"/>
          <ac:grpSpMkLst>
            <pc:docMk/>
            <pc:sldMk cId="3626763532" sldId="315"/>
            <ac:grpSpMk id="14" creationId="{54A3493D-6D7A-4735-9FD5-D630573D445C}"/>
          </ac:grpSpMkLst>
        </pc:grpChg>
        <pc:grpChg chg="del mod">
          <ac:chgData name="Elaine Stanley" userId="9dfc5ab9-b876-4d2e-b928-2720deac3464" providerId="ADAL" clId="{00ACBFDD-8382-498D-BE71-4CBC720D46F9}" dt="2022-04-12T00:40:57.773" v="157"/>
          <ac:grpSpMkLst>
            <pc:docMk/>
            <pc:sldMk cId="3626763532" sldId="315"/>
            <ac:grpSpMk id="60" creationId="{72A46595-6C40-4AE7-AD46-E59F5F6EAF98}"/>
          </ac:grpSpMkLst>
        </pc:grpChg>
        <pc:grpChg chg="mod">
          <ac:chgData name="Elaine Stanley" userId="9dfc5ab9-b876-4d2e-b928-2720deac3464" providerId="ADAL" clId="{00ACBFDD-8382-498D-BE71-4CBC720D46F9}" dt="2022-04-12T00:40:57.773" v="157"/>
          <ac:grpSpMkLst>
            <pc:docMk/>
            <pc:sldMk cId="3626763532" sldId="315"/>
            <ac:grpSpMk id="75" creationId="{68EBD7A0-D9DF-4401-AC7B-AE47F72510F5}"/>
          </ac:grpSpMkLst>
        </pc:grpChg>
        <pc:grpChg chg="del mod">
          <ac:chgData name="Elaine Stanley" userId="9dfc5ab9-b876-4d2e-b928-2720deac3464" providerId="ADAL" clId="{00ACBFDD-8382-498D-BE71-4CBC720D46F9}" dt="2022-04-12T00:41:30.278" v="165"/>
          <ac:grpSpMkLst>
            <pc:docMk/>
            <pc:sldMk cId="3626763532" sldId="315"/>
            <ac:grpSpMk id="80" creationId="{6C52B140-6AA3-42A1-957B-818F58365F4C}"/>
          </ac:grpSpMkLst>
        </pc:grpChg>
        <pc:grpChg chg="mod">
          <ac:chgData name="Elaine Stanley" userId="9dfc5ab9-b876-4d2e-b928-2720deac3464" providerId="ADAL" clId="{00ACBFDD-8382-498D-BE71-4CBC720D46F9}" dt="2022-04-12T00:41:30.278" v="165"/>
          <ac:grpSpMkLst>
            <pc:docMk/>
            <pc:sldMk cId="3626763532" sldId="315"/>
            <ac:grpSpMk id="83" creationId="{91B0B73C-8751-437D-87B8-C2D8007E924E}"/>
          </ac:grpSpMkLst>
        </pc:grpChg>
        <pc:grpChg chg="del mod">
          <ac:chgData name="Elaine Stanley" userId="9dfc5ab9-b876-4d2e-b928-2720deac3464" providerId="ADAL" clId="{00ACBFDD-8382-498D-BE71-4CBC720D46F9}" dt="2022-04-12T00:41:40.112" v="170"/>
          <ac:grpSpMkLst>
            <pc:docMk/>
            <pc:sldMk cId="3626763532" sldId="315"/>
            <ac:grpSpMk id="86" creationId="{895BA7B7-06E4-4224-829E-EE0923F15C42}"/>
          </ac:grpSpMkLst>
        </pc:grpChg>
        <pc:grpChg chg="del mod">
          <ac:chgData name="Elaine Stanley" userId="9dfc5ab9-b876-4d2e-b928-2720deac3464" providerId="ADAL" clId="{00ACBFDD-8382-498D-BE71-4CBC720D46F9}" dt="2022-04-12T00:41:41.380" v="172"/>
          <ac:grpSpMkLst>
            <pc:docMk/>
            <pc:sldMk cId="3626763532" sldId="315"/>
            <ac:grpSpMk id="88" creationId="{B7670321-A432-42CE-BDDB-4688A4EF465A}"/>
          </ac:grpSpMkLst>
        </pc:grpChg>
        <pc:grpChg chg="del mod">
          <ac:chgData name="Elaine Stanley" userId="9dfc5ab9-b876-4d2e-b928-2720deac3464" providerId="ADAL" clId="{00ACBFDD-8382-498D-BE71-4CBC720D46F9}" dt="2022-04-12T00:41:45.681" v="175"/>
          <ac:grpSpMkLst>
            <pc:docMk/>
            <pc:sldMk cId="3626763532" sldId="315"/>
            <ac:grpSpMk id="90" creationId="{4D2E32B9-664F-4B9C-B0EA-1CD696155A78}"/>
          </ac:grpSpMkLst>
        </pc:grpChg>
        <pc:grpChg chg="mod">
          <ac:chgData name="Elaine Stanley" userId="9dfc5ab9-b876-4d2e-b928-2720deac3464" providerId="ADAL" clId="{00ACBFDD-8382-498D-BE71-4CBC720D46F9}" dt="2022-04-12T00:41:45.681" v="175"/>
          <ac:grpSpMkLst>
            <pc:docMk/>
            <pc:sldMk cId="3626763532" sldId="315"/>
            <ac:grpSpMk id="93" creationId="{057932FB-AA1A-4AFC-8A18-5D1C89D499CF}"/>
          </ac:grpSpMkLst>
        </pc:grpChg>
        <pc:grpChg chg="mod">
          <ac:chgData name="Elaine Stanley" userId="9dfc5ab9-b876-4d2e-b928-2720deac3464" providerId="ADAL" clId="{00ACBFDD-8382-498D-BE71-4CBC720D46F9}" dt="2022-04-12T00:41:56.635" v="181"/>
          <ac:grpSpMkLst>
            <pc:docMk/>
            <pc:sldMk cId="3626763532" sldId="315"/>
            <ac:grpSpMk id="99" creationId="{85CC28AA-0B9A-42E0-8F3D-257EA8B36086}"/>
          </ac:grpSpMkLst>
        </pc:grpChg>
        <pc:inkChg chg="add del">
          <ac:chgData name="Elaine Stanley" userId="9dfc5ab9-b876-4d2e-b928-2720deac3464" providerId="ADAL" clId="{00ACBFDD-8382-498D-BE71-4CBC720D46F9}" dt="2022-04-12T00:34:31.587" v="109"/>
          <ac:inkMkLst>
            <pc:docMk/>
            <pc:sldMk cId="3626763532" sldId="315"/>
            <ac:inkMk id="2" creationId="{9845C6D8-28B6-4404-B180-B87208FA79A3}"/>
          </ac:inkMkLst>
        </pc:inkChg>
        <pc:inkChg chg="add del">
          <ac:chgData name="Elaine Stanley" userId="9dfc5ab9-b876-4d2e-b928-2720deac3464" providerId="ADAL" clId="{00ACBFDD-8382-498D-BE71-4CBC720D46F9}" dt="2022-04-12T00:34:32.271" v="110"/>
          <ac:inkMkLst>
            <pc:docMk/>
            <pc:sldMk cId="3626763532" sldId="315"/>
            <ac:inkMk id="3" creationId="{9EECC147-202B-42D5-85B8-00F65EB56AD7}"/>
          </ac:inkMkLst>
        </pc:inkChg>
        <pc:inkChg chg="add">
          <ac:chgData name="Elaine Stanley" userId="9dfc5ab9-b876-4d2e-b928-2720deac3464" providerId="ADAL" clId="{00ACBFDD-8382-498D-BE71-4CBC720D46F9}" dt="2022-04-12T00:34:27.595" v="108" actId="9405"/>
          <ac:inkMkLst>
            <pc:docMk/>
            <pc:sldMk cId="3626763532" sldId="315"/>
            <ac:inkMk id="4" creationId="{FB11E08D-F843-42C1-B8D0-CC0B8BB3854F}"/>
          </ac:inkMkLst>
        </pc:inkChg>
        <pc:inkChg chg="add">
          <ac:chgData name="Elaine Stanley" userId="9dfc5ab9-b876-4d2e-b928-2720deac3464" providerId="ADAL" clId="{00ACBFDD-8382-498D-BE71-4CBC720D46F9}" dt="2022-04-12T00:34:46.771" v="111" actId="9405"/>
          <ac:inkMkLst>
            <pc:docMk/>
            <pc:sldMk cId="3626763532" sldId="315"/>
            <ac:inkMk id="9" creationId="{63B8B1C8-A33A-40B4-895D-1B3CA019F43B}"/>
          </ac:inkMkLst>
        </pc:inkChg>
        <pc:inkChg chg="add">
          <ac:chgData name="Elaine Stanley" userId="9dfc5ab9-b876-4d2e-b928-2720deac3464" providerId="ADAL" clId="{00ACBFDD-8382-498D-BE71-4CBC720D46F9}" dt="2022-04-12T00:34:59.760" v="112" actId="9405"/>
          <ac:inkMkLst>
            <pc:docMk/>
            <pc:sldMk cId="3626763532" sldId="315"/>
            <ac:inkMk id="11" creationId="{9337C6BD-38F5-4172-974F-AC737A461299}"/>
          </ac:inkMkLst>
        </pc:inkChg>
        <pc:inkChg chg="add mod">
          <ac:chgData name="Elaine Stanley" userId="9dfc5ab9-b876-4d2e-b928-2720deac3464" providerId="ADAL" clId="{00ACBFDD-8382-498D-BE71-4CBC720D46F9}" dt="2022-04-12T00:40:57.773" v="157"/>
          <ac:inkMkLst>
            <pc:docMk/>
            <pc:sldMk cId="3626763532" sldId="315"/>
            <ac:inkMk id="12" creationId="{F9E8D6CF-4A38-4BAC-B896-25278A60B4A0}"/>
          </ac:inkMkLst>
        </pc:inkChg>
        <pc:inkChg chg="add mod">
          <ac:chgData name="Elaine Stanley" userId="9dfc5ab9-b876-4d2e-b928-2720deac3464" providerId="ADAL" clId="{00ACBFDD-8382-498D-BE71-4CBC720D46F9}" dt="2022-04-12T00:40:57.773" v="157"/>
          <ac:inkMkLst>
            <pc:docMk/>
            <pc:sldMk cId="3626763532" sldId="315"/>
            <ac:inkMk id="13" creationId="{D8F611DA-AA52-476D-ACA6-8BA480A5337C}"/>
          </ac:inkMkLst>
        </pc:inkChg>
        <pc:inkChg chg="add mod">
          <ac:chgData name="Elaine Stanley" userId="9dfc5ab9-b876-4d2e-b928-2720deac3464" providerId="ADAL" clId="{00ACBFDD-8382-498D-BE71-4CBC720D46F9}" dt="2022-04-12T00:35:48.185" v="120" actId="208"/>
          <ac:inkMkLst>
            <pc:docMk/>
            <pc:sldMk cId="3626763532" sldId="315"/>
            <ac:inkMk id="15" creationId="{BF1663D2-AB83-4BF0-9A87-93E5CDAF4CF2}"/>
          </ac:inkMkLst>
        </pc:inkChg>
        <pc:inkChg chg="add del">
          <ac:chgData name="Elaine Stanley" userId="9dfc5ab9-b876-4d2e-b928-2720deac3464" providerId="ADAL" clId="{00ACBFDD-8382-498D-BE71-4CBC720D46F9}" dt="2022-04-12T00:35:31.250" v="118" actId="9405"/>
          <ac:inkMkLst>
            <pc:docMk/>
            <pc:sldMk cId="3626763532" sldId="315"/>
            <ac:inkMk id="18" creationId="{7CD34524-1AD6-4159-8383-39D9D81F8817}"/>
          </ac:inkMkLst>
        </pc:inkChg>
        <pc:inkChg chg="add">
          <ac:chgData name="Elaine Stanley" userId="9dfc5ab9-b876-4d2e-b928-2720deac3464" providerId="ADAL" clId="{00ACBFDD-8382-498D-BE71-4CBC720D46F9}" dt="2022-04-12T00:35:34.526" v="119" actId="9405"/>
          <ac:inkMkLst>
            <pc:docMk/>
            <pc:sldMk cId="3626763532" sldId="315"/>
            <ac:inkMk id="19" creationId="{3D95A0A8-C318-4E60-9C5F-BA8F434993E4}"/>
          </ac:inkMkLst>
        </pc:inkChg>
        <pc:inkChg chg="add">
          <ac:chgData name="Elaine Stanley" userId="9dfc5ab9-b876-4d2e-b928-2720deac3464" providerId="ADAL" clId="{00ACBFDD-8382-498D-BE71-4CBC720D46F9}" dt="2022-04-12T00:38:39.469" v="133" actId="9405"/>
          <ac:inkMkLst>
            <pc:docMk/>
            <pc:sldMk cId="3626763532" sldId="315"/>
            <ac:inkMk id="20" creationId="{9C37FFEB-862D-43FB-8741-6614B1391C5B}"/>
          </ac:inkMkLst>
        </pc:inkChg>
        <pc:inkChg chg="add del">
          <ac:chgData name="Elaine Stanley" userId="9dfc5ab9-b876-4d2e-b928-2720deac3464" providerId="ADAL" clId="{00ACBFDD-8382-498D-BE71-4CBC720D46F9}" dt="2022-04-12T00:38:50.293" v="135" actId="9405"/>
          <ac:inkMkLst>
            <pc:docMk/>
            <pc:sldMk cId="3626763532" sldId="315"/>
            <ac:inkMk id="21" creationId="{0B0A5EDA-CE72-4DAD-B6E6-D01EF0A9B6F0}"/>
          </ac:inkMkLst>
        </pc:inkChg>
        <pc:inkChg chg="add del">
          <ac:chgData name="Elaine Stanley" userId="9dfc5ab9-b876-4d2e-b928-2720deac3464" providerId="ADAL" clId="{00ACBFDD-8382-498D-BE71-4CBC720D46F9}" dt="2022-04-12T00:38:58.570" v="137" actId="9405"/>
          <ac:inkMkLst>
            <pc:docMk/>
            <pc:sldMk cId="3626763532" sldId="315"/>
            <ac:inkMk id="22" creationId="{609A5A8B-A367-4613-8B50-31AD0BD0C82F}"/>
          </ac:inkMkLst>
        </pc:inkChg>
        <pc:inkChg chg="add">
          <ac:chgData name="Elaine Stanley" userId="9dfc5ab9-b876-4d2e-b928-2720deac3464" providerId="ADAL" clId="{00ACBFDD-8382-498D-BE71-4CBC720D46F9}" dt="2022-04-12T00:39:05.772" v="138" actId="9405"/>
          <ac:inkMkLst>
            <pc:docMk/>
            <pc:sldMk cId="3626763532" sldId="315"/>
            <ac:inkMk id="24" creationId="{D8998414-AA38-4729-8DD0-A0603121318D}"/>
          </ac:inkMkLst>
        </pc:inkChg>
        <pc:inkChg chg="add mod">
          <ac:chgData name="Elaine Stanley" userId="9dfc5ab9-b876-4d2e-b928-2720deac3464" providerId="ADAL" clId="{00ACBFDD-8382-498D-BE71-4CBC720D46F9}" dt="2022-04-12T00:40:57.773" v="157"/>
          <ac:inkMkLst>
            <pc:docMk/>
            <pc:sldMk cId="3626763532" sldId="315"/>
            <ac:inkMk id="26" creationId="{6ED42171-D862-49C6-8EA8-AFC6093F8DC9}"/>
          </ac:inkMkLst>
        </pc:inkChg>
        <pc:inkChg chg="add del">
          <ac:chgData name="Elaine Stanley" userId="9dfc5ab9-b876-4d2e-b928-2720deac3464" providerId="ADAL" clId="{00ACBFDD-8382-498D-BE71-4CBC720D46F9}" dt="2022-04-12T01:11:32.693" v="187" actId="478"/>
          <ac:inkMkLst>
            <pc:docMk/>
            <pc:sldMk cId="3626763532" sldId="315"/>
            <ac:inkMk id="61" creationId="{98D4948F-52E6-4B06-BF92-03DB2C950F51}"/>
          </ac:inkMkLst>
        </pc:inkChg>
        <pc:inkChg chg="add">
          <ac:chgData name="Elaine Stanley" userId="9dfc5ab9-b876-4d2e-b928-2720deac3464" providerId="ADAL" clId="{00ACBFDD-8382-498D-BE71-4CBC720D46F9}" dt="2022-04-12T00:39:28.339" v="142" actId="9405"/>
          <ac:inkMkLst>
            <pc:docMk/>
            <pc:sldMk cId="3626763532" sldId="315"/>
            <ac:inkMk id="62" creationId="{FB0D4327-6710-4121-85A8-49AD3C189FA9}"/>
          </ac:inkMkLst>
        </pc:inkChg>
        <pc:inkChg chg="add">
          <ac:chgData name="Elaine Stanley" userId="9dfc5ab9-b876-4d2e-b928-2720deac3464" providerId="ADAL" clId="{00ACBFDD-8382-498D-BE71-4CBC720D46F9}" dt="2022-04-12T00:39:32.376" v="143" actId="9405"/>
          <ac:inkMkLst>
            <pc:docMk/>
            <pc:sldMk cId="3626763532" sldId="315"/>
            <ac:inkMk id="63" creationId="{CFFB181E-6323-4D4B-B955-36EB1B11EC42}"/>
          </ac:inkMkLst>
        </pc:inkChg>
        <pc:inkChg chg="add">
          <ac:chgData name="Elaine Stanley" userId="9dfc5ab9-b876-4d2e-b928-2720deac3464" providerId="ADAL" clId="{00ACBFDD-8382-498D-BE71-4CBC720D46F9}" dt="2022-04-12T00:39:43.378" v="144" actId="9405"/>
          <ac:inkMkLst>
            <pc:docMk/>
            <pc:sldMk cId="3626763532" sldId="315"/>
            <ac:inkMk id="64" creationId="{B011A168-0A9B-45D6-9B7B-F3F52B7FD849}"/>
          </ac:inkMkLst>
        </pc:inkChg>
        <pc:inkChg chg="add">
          <ac:chgData name="Elaine Stanley" userId="9dfc5ab9-b876-4d2e-b928-2720deac3464" providerId="ADAL" clId="{00ACBFDD-8382-498D-BE71-4CBC720D46F9}" dt="2022-04-12T00:40:03.979" v="145" actId="9405"/>
          <ac:inkMkLst>
            <pc:docMk/>
            <pc:sldMk cId="3626763532" sldId="315"/>
            <ac:inkMk id="65" creationId="{F9D42242-E1F9-4F9F-8880-21E1DA32C07B}"/>
          </ac:inkMkLst>
        </pc:inkChg>
        <pc:inkChg chg="add del">
          <ac:chgData name="Elaine Stanley" userId="9dfc5ab9-b876-4d2e-b928-2720deac3464" providerId="ADAL" clId="{00ACBFDD-8382-498D-BE71-4CBC720D46F9}" dt="2022-04-12T00:40:19.018" v="147" actId="9405"/>
          <ac:inkMkLst>
            <pc:docMk/>
            <pc:sldMk cId="3626763532" sldId="315"/>
            <ac:inkMk id="66" creationId="{981DA5AD-9B1D-4ED0-95D8-41CA14ACAD1E}"/>
          </ac:inkMkLst>
        </pc:inkChg>
        <pc:inkChg chg="add">
          <ac:chgData name="Elaine Stanley" userId="9dfc5ab9-b876-4d2e-b928-2720deac3464" providerId="ADAL" clId="{00ACBFDD-8382-498D-BE71-4CBC720D46F9}" dt="2022-04-12T00:40:22.039" v="148" actId="9405"/>
          <ac:inkMkLst>
            <pc:docMk/>
            <pc:sldMk cId="3626763532" sldId="315"/>
            <ac:inkMk id="67" creationId="{81ED3820-9E6E-4166-B764-44E37F9831F4}"/>
          </ac:inkMkLst>
        </pc:inkChg>
        <pc:inkChg chg="add">
          <ac:chgData name="Elaine Stanley" userId="9dfc5ab9-b876-4d2e-b928-2720deac3464" providerId="ADAL" clId="{00ACBFDD-8382-498D-BE71-4CBC720D46F9}" dt="2022-04-12T00:40:25.335" v="149" actId="9405"/>
          <ac:inkMkLst>
            <pc:docMk/>
            <pc:sldMk cId="3626763532" sldId="315"/>
            <ac:inkMk id="68" creationId="{147CB432-8C19-483D-A564-3B47FEC4EE03}"/>
          </ac:inkMkLst>
        </pc:inkChg>
        <pc:inkChg chg="add">
          <ac:chgData name="Elaine Stanley" userId="9dfc5ab9-b876-4d2e-b928-2720deac3464" providerId="ADAL" clId="{00ACBFDD-8382-498D-BE71-4CBC720D46F9}" dt="2022-04-12T00:40:29.524" v="150" actId="9405"/>
          <ac:inkMkLst>
            <pc:docMk/>
            <pc:sldMk cId="3626763532" sldId="315"/>
            <ac:inkMk id="69" creationId="{F2B05285-151E-4020-B0C2-34C7E22E0FA9}"/>
          </ac:inkMkLst>
        </pc:inkChg>
        <pc:inkChg chg="add del">
          <ac:chgData name="Elaine Stanley" userId="9dfc5ab9-b876-4d2e-b928-2720deac3464" providerId="ADAL" clId="{00ACBFDD-8382-498D-BE71-4CBC720D46F9}" dt="2022-04-12T00:40:41.388" v="152" actId="9405"/>
          <ac:inkMkLst>
            <pc:docMk/>
            <pc:sldMk cId="3626763532" sldId="315"/>
            <ac:inkMk id="70" creationId="{2A39685B-893E-4099-9DAA-CEC957CD5EC7}"/>
          </ac:inkMkLst>
        </pc:inkChg>
        <pc:inkChg chg="add">
          <ac:chgData name="Elaine Stanley" userId="9dfc5ab9-b876-4d2e-b928-2720deac3464" providerId="ADAL" clId="{00ACBFDD-8382-498D-BE71-4CBC720D46F9}" dt="2022-04-12T00:40:44.268" v="153" actId="9405"/>
          <ac:inkMkLst>
            <pc:docMk/>
            <pc:sldMk cId="3626763532" sldId="315"/>
            <ac:inkMk id="71" creationId="{2C7FB01D-CE0C-4DA8-BE0C-992CC961F93A}"/>
          </ac:inkMkLst>
        </pc:inkChg>
        <pc:inkChg chg="add">
          <ac:chgData name="Elaine Stanley" userId="9dfc5ab9-b876-4d2e-b928-2720deac3464" providerId="ADAL" clId="{00ACBFDD-8382-498D-BE71-4CBC720D46F9}" dt="2022-04-12T00:40:47.507" v="154" actId="9405"/>
          <ac:inkMkLst>
            <pc:docMk/>
            <pc:sldMk cId="3626763532" sldId="315"/>
            <ac:inkMk id="72" creationId="{9FD607DD-2EDF-401F-943D-591582EFB3AB}"/>
          </ac:inkMkLst>
        </pc:inkChg>
        <pc:inkChg chg="add">
          <ac:chgData name="Elaine Stanley" userId="9dfc5ab9-b876-4d2e-b928-2720deac3464" providerId="ADAL" clId="{00ACBFDD-8382-498D-BE71-4CBC720D46F9}" dt="2022-04-12T00:40:52.156" v="155" actId="9405"/>
          <ac:inkMkLst>
            <pc:docMk/>
            <pc:sldMk cId="3626763532" sldId="315"/>
            <ac:inkMk id="73" creationId="{18D5E9C9-BEFF-4E6C-960E-93EB3449C97D}"/>
          </ac:inkMkLst>
        </pc:inkChg>
        <pc:inkChg chg="add mod">
          <ac:chgData name="Elaine Stanley" userId="9dfc5ab9-b876-4d2e-b928-2720deac3464" providerId="ADAL" clId="{00ACBFDD-8382-498D-BE71-4CBC720D46F9}" dt="2022-04-12T00:40:57.773" v="157"/>
          <ac:inkMkLst>
            <pc:docMk/>
            <pc:sldMk cId="3626763532" sldId="315"/>
            <ac:inkMk id="74" creationId="{49FA213C-90C3-403F-B68E-8994D48F4930}"/>
          </ac:inkMkLst>
        </pc:inkChg>
        <pc:inkChg chg="add">
          <ac:chgData name="Elaine Stanley" userId="9dfc5ab9-b876-4d2e-b928-2720deac3464" providerId="ADAL" clId="{00ACBFDD-8382-498D-BE71-4CBC720D46F9}" dt="2022-04-12T00:41:12.372" v="158" actId="9405"/>
          <ac:inkMkLst>
            <pc:docMk/>
            <pc:sldMk cId="3626763532" sldId="315"/>
            <ac:inkMk id="76" creationId="{705B4C33-7787-46EF-9780-C043FA3649C0}"/>
          </ac:inkMkLst>
        </pc:inkChg>
        <pc:inkChg chg="add">
          <ac:chgData name="Elaine Stanley" userId="9dfc5ab9-b876-4d2e-b928-2720deac3464" providerId="ADAL" clId="{00ACBFDD-8382-498D-BE71-4CBC720D46F9}" dt="2022-04-12T00:41:16.907" v="159" actId="9405"/>
          <ac:inkMkLst>
            <pc:docMk/>
            <pc:sldMk cId="3626763532" sldId="315"/>
            <ac:inkMk id="77" creationId="{C1ED9350-1DBA-47A8-BF18-E8D77C5F20C6}"/>
          </ac:inkMkLst>
        </pc:inkChg>
        <pc:inkChg chg="add mod">
          <ac:chgData name="Elaine Stanley" userId="9dfc5ab9-b876-4d2e-b928-2720deac3464" providerId="ADAL" clId="{00ACBFDD-8382-498D-BE71-4CBC720D46F9}" dt="2022-04-12T00:41:30.278" v="165"/>
          <ac:inkMkLst>
            <pc:docMk/>
            <pc:sldMk cId="3626763532" sldId="315"/>
            <ac:inkMk id="78" creationId="{F9EC52B6-75E2-46FB-BD42-B48B8BD513FF}"/>
          </ac:inkMkLst>
        </pc:inkChg>
        <pc:inkChg chg="add mod">
          <ac:chgData name="Elaine Stanley" userId="9dfc5ab9-b876-4d2e-b928-2720deac3464" providerId="ADAL" clId="{00ACBFDD-8382-498D-BE71-4CBC720D46F9}" dt="2022-04-12T00:41:30.278" v="165"/>
          <ac:inkMkLst>
            <pc:docMk/>
            <pc:sldMk cId="3626763532" sldId="315"/>
            <ac:inkMk id="79" creationId="{94B13042-5F47-4789-B65F-C1CA35A6FBBF}"/>
          </ac:inkMkLst>
        </pc:inkChg>
        <pc:inkChg chg="add mod">
          <ac:chgData name="Elaine Stanley" userId="9dfc5ab9-b876-4d2e-b928-2720deac3464" providerId="ADAL" clId="{00ACBFDD-8382-498D-BE71-4CBC720D46F9}" dt="2022-04-12T00:41:30.278" v="165"/>
          <ac:inkMkLst>
            <pc:docMk/>
            <pc:sldMk cId="3626763532" sldId="315"/>
            <ac:inkMk id="81" creationId="{3CC45B70-6822-47A8-B2A7-29CF614E0312}"/>
          </ac:inkMkLst>
        </pc:inkChg>
        <pc:inkChg chg="add mod">
          <ac:chgData name="Elaine Stanley" userId="9dfc5ab9-b876-4d2e-b928-2720deac3464" providerId="ADAL" clId="{00ACBFDD-8382-498D-BE71-4CBC720D46F9}" dt="2022-04-12T00:41:30.278" v="165"/>
          <ac:inkMkLst>
            <pc:docMk/>
            <pc:sldMk cId="3626763532" sldId="315"/>
            <ac:inkMk id="82" creationId="{2E910A43-792B-4522-8968-65D1EB5EA5DA}"/>
          </ac:inkMkLst>
        </pc:inkChg>
        <pc:inkChg chg="add mod">
          <ac:chgData name="Elaine Stanley" userId="9dfc5ab9-b876-4d2e-b928-2720deac3464" providerId="ADAL" clId="{00ACBFDD-8382-498D-BE71-4CBC720D46F9}" dt="2022-04-12T00:41:45.681" v="175"/>
          <ac:inkMkLst>
            <pc:docMk/>
            <pc:sldMk cId="3626763532" sldId="315"/>
            <ac:inkMk id="84" creationId="{FBA66673-3AFC-440F-BE1E-1F75854DB32E}"/>
          </ac:inkMkLst>
        </pc:inkChg>
        <pc:inkChg chg="add mod">
          <ac:chgData name="Elaine Stanley" userId="9dfc5ab9-b876-4d2e-b928-2720deac3464" providerId="ADAL" clId="{00ACBFDD-8382-498D-BE71-4CBC720D46F9}" dt="2022-04-12T00:41:45.681" v="175"/>
          <ac:inkMkLst>
            <pc:docMk/>
            <pc:sldMk cId="3626763532" sldId="315"/>
            <ac:inkMk id="85" creationId="{E3C0B30D-565C-4D07-9B17-91F11EA50D6A}"/>
          </ac:inkMkLst>
        </pc:inkChg>
        <pc:inkChg chg="add mod">
          <ac:chgData name="Elaine Stanley" userId="9dfc5ab9-b876-4d2e-b928-2720deac3464" providerId="ADAL" clId="{00ACBFDD-8382-498D-BE71-4CBC720D46F9}" dt="2022-04-12T00:41:45.681" v="175"/>
          <ac:inkMkLst>
            <pc:docMk/>
            <pc:sldMk cId="3626763532" sldId="315"/>
            <ac:inkMk id="87" creationId="{5DF949BB-41EC-4E97-A04A-E25F8E4C4055}"/>
          </ac:inkMkLst>
        </pc:inkChg>
        <pc:inkChg chg="add mod">
          <ac:chgData name="Elaine Stanley" userId="9dfc5ab9-b876-4d2e-b928-2720deac3464" providerId="ADAL" clId="{00ACBFDD-8382-498D-BE71-4CBC720D46F9}" dt="2022-04-12T00:41:45.681" v="175"/>
          <ac:inkMkLst>
            <pc:docMk/>
            <pc:sldMk cId="3626763532" sldId="315"/>
            <ac:inkMk id="89" creationId="{C3ED064F-8006-4630-B2B3-2BB9319CFBDF}"/>
          </ac:inkMkLst>
        </pc:inkChg>
        <pc:inkChg chg="add mod">
          <ac:chgData name="Elaine Stanley" userId="9dfc5ab9-b876-4d2e-b928-2720deac3464" providerId="ADAL" clId="{00ACBFDD-8382-498D-BE71-4CBC720D46F9}" dt="2022-04-12T00:41:45.681" v="175"/>
          <ac:inkMkLst>
            <pc:docMk/>
            <pc:sldMk cId="3626763532" sldId="315"/>
            <ac:inkMk id="91" creationId="{EBB39573-F9C5-43C8-BC30-F20144113AD4}"/>
          </ac:inkMkLst>
        </pc:inkChg>
        <pc:inkChg chg="add mod">
          <ac:chgData name="Elaine Stanley" userId="9dfc5ab9-b876-4d2e-b928-2720deac3464" providerId="ADAL" clId="{00ACBFDD-8382-498D-BE71-4CBC720D46F9}" dt="2022-04-12T00:41:45.681" v="175"/>
          <ac:inkMkLst>
            <pc:docMk/>
            <pc:sldMk cId="3626763532" sldId="315"/>
            <ac:inkMk id="92" creationId="{27205F93-5D2C-4148-B707-423025971A44}"/>
          </ac:inkMkLst>
        </pc:inkChg>
        <pc:inkChg chg="add">
          <ac:chgData name="Elaine Stanley" userId="9dfc5ab9-b876-4d2e-b928-2720deac3464" providerId="ADAL" clId="{00ACBFDD-8382-498D-BE71-4CBC720D46F9}" dt="2022-04-12T00:41:53.018" v="176" actId="9405"/>
          <ac:inkMkLst>
            <pc:docMk/>
            <pc:sldMk cId="3626763532" sldId="315"/>
            <ac:inkMk id="94" creationId="{6978A85B-249A-459A-B75E-B88B4866DA24}"/>
          </ac:inkMkLst>
        </pc:inkChg>
        <pc:inkChg chg="add mod">
          <ac:chgData name="Elaine Stanley" userId="9dfc5ab9-b876-4d2e-b928-2720deac3464" providerId="ADAL" clId="{00ACBFDD-8382-498D-BE71-4CBC720D46F9}" dt="2022-04-12T00:41:56.635" v="181"/>
          <ac:inkMkLst>
            <pc:docMk/>
            <pc:sldMk cId="3626763532" sldId="315"/>
            <ac:inkMk id="95" creationId="{621AF022-2C7A-4FED-833F-75C14644A3DD}"/>
          </ac:inkMkLst>
        </pc:inkChg>
        <pc:inkChg chg="add mod">
          <ac:chgData name="Elaine Stanley" userId="9dfc5ab9-b876-4d2e-b928-2720deac3464" providerId="ADAL" clId="{00ACBFDD-8382-498D-BE71-4CBC720D46F9}" dt="2022-04-12T00:41:56.635" v="181"/>
          <ac:inkMkLst>
            <pc:docMk/>
            <pc:sldMk cId="3626763532" sldId="315"/>
            <ac:inkMk id="96" creationId="{1FB70B0A-B595-4FC3-82FB-7931C8F35865}"/>
          </ac:inkMkLst>
        </pc:inkChg>
        <pc:inkChg chg="add mod">
          <ac:chgData name="Elaine Stanley" userId="9dfc5ab9-b876-4d2e-b928-2720deac3464" providerId="ADAL" clId="{00ACBFDD-8382-498D-BE71-4CBC720D46F9}" dt="2022-04-12T00:41:56.635" v="181"/>
          <ac:inkMkLst>
            <pc:docMk/>
            <pc:sldMk cId="3626763532" sldId="315"/>
            <ac:inkMk id="97" creationId="{62771BB4-9455-4D00-9258-DB034F8D057D}"/>
          </ac:inkMkLst>
        </pc:inkChg>
        <pc:inkChg chg="add">
          <ac:chgData name="Elaine Stanley" userId="9dfc5ab9-b876-4d2e-b928-2720deac3464" providerId="ADAL" clId="{00ACBFDD-8382-498D-BE71-4CBC720D46F9}" dt="2022-04-12T00:41:55.979" v="180" actId="9405"/>
          <ac:inkMkLst>
            <pc:docMk/>
            <pc:sldMk cId="3626763532" sldId="315"/>
            <ac:inkMk id="98" creationId="{F6424146-CC37-4AF1-B6F9-46469472771B}"/>
          </ac:inkMkLst>
        </pc:inkChg>
        <pc:inkChg chg="add">
          <ac:chgData name="Elaine Stanley" userId="9dfc5ab9-b876-4d2e-b928-2720deac3464" providerId="ADAL" clId="{00ACBFDD-8382-498D-BE71-4CBC720D46F9}" dt="2022-04-12T00:41:56.848" v="182" actId="9405"/>
          <ac:inkMkLst>
            <pc:docMk/>
            <pc:sldMk cId="3626763532" sldId="315"/>
            <ac:inkMk id="100" creationId="{311326D3-EB57-4BDD-9BC0-2DA8E2FE9EEF}"/>
          </ac:inkMkLst>
        </pc:inkChg>
      </pc:sldChg>
    </pc:docChg>
  </pc:docChgLst>
  <pc:docChgLst>
    <pc:chgData name="Rebecca McEwan" userId="S::rebecca.mcewan@esa.edu.au::ff810c5d-fc8a-4cb6-9b96-8b31b958f764" providerId="AD" clId="Web-{52B07B7F-81FF-9DF7-413B-52542C6538B1}"/>
    <pc:docChg chg="modSld">
      <pc:chgData name="Rebecca McEwan" userId="S::rebecca.mcewan@esa.edu.au::ff810c5d-fc8a-4cb6-9b96-8b31b958f764" providerId="AD" clId="Web-{52B07B7F-81FF-9DF7-413B-52542C6538B1}" dt="2022-05-19T01:01:34.850" v="9" actId="1076"/>
      <pc:docMkLst>
        <pc:docMk/>
      </pc:docMkLst>
      <pc:sldChg chg="modSp">
        <pc:chgData name="Rebecca McEwan" userId="S::rebecca.mcewan@esa.edu.au::ff810c5d-fc8a-4cb6-9b96-8b31b958f764" providerId="AD" clId="Web-{52B07B7F-81FF-9DF7-413B-52542C6538B1}" dt="2022-05-19T01:01:34.850" v="9" actId="1076"/>
        <pc:sldMkLst>
          <pc:docMk/>
          <pc:sldMk cId="466844473" sldId="305"/>
        </pc:sldMkLst>
        <pc:grpChg chg="mod">
          <ac:chgData name="Rebecca McEwan" userId="S::rebecca.mcewan@esa.edu.au::ff810c5d-fc8a-4cb6-9b96-8b31b958f764" providerId="AD" clId="Web-{52B07B7F-81FF-9DF7-413B-52542C6538B1}" dt="2022-05-19T01:01:34.850" v="9" actId="1076"/>
          <ac:grpSpMkLst>
            <pc:docMk/>
            <pc:sldMk cId="466844473" sldId="305"/>
            <ac:grpSpMk id="35" creationId="{5DCE52F5-E9A5-7E99-85FB-1A8BB5CA0A61}"/>
          </ac:grpSpMkLst>
        </pc:grpChg>
      </pc:sldChg>
      <pc:sldChg chg="modSp">
        <pc:chgData name="Rebecca McEwan" userId="S::rebecca.mcewan@esa.edu.au::ff810c5d-fc8a-4cb6-9b96-8b31b958f764" providerId="AD" clId="Web-{52B07B7F-81FF-9DF7-413B-52542C6538B1}" dt="2022-05-19T00:39:18.035" v="8" actId="1076"/>
        <pc:sldMkLst>
          <pc:docMk/>
          <pc:sldMk cId="3626763532" sldId="315"/>
        </pc:sldMkLst>
        <pc:grpChg chg="mod">
          <ac:chgData name="Rebecca McEwan" userId="S::rebecca.mcewan@esa.edu.au::ff810c5d-fc8a-4cb6-9b96-8b31b958f764" providerId="AD" clId="Web-{52B07B7F-81FF-9DF7-413B-52542C6538B1}" dt="2022-05-19T00:32:18.933" v="5" actId="1076"/>
          <ac:grpSpMkLst>
            <pc:docMk/>
            <pc:sldMk cId="3626763532" sldId="315"/>
            <ac:grpSpMk id="59" creationId="{24503962-9298-4F2C-B73E-3930A7581EC5}"/>
          </ac:grpSpMkLst>
        </pc:grpChg>
        <pc:grpChg chg="mod">
          <ac:chgData name="Rebecca McEwan" userId="S::rebecca.mcewan@esa.edu.au::ff810c5d-fc8a-4cb6-9b96-8b31b958f764" providerId="AD" clId="Web-{52B07B7F-81FF-9DF7-413B-52542C6538B1}" dt="2022-05-19T00:39:18.035" v="8" actId="1076"/>
          <ac:grpSpMkLst>
            <pc:docMk/>
            <pc:sldMk cId="3626763532" sldId="315"/>
            <ac:grpSpMk id="68" creationId="{1C57EE01-9626-F050-DF1B-005AFF1AF1E2}"/>
          </ac:grpSpMkLst>
        </pc:grpChg>
      </pc:sldChg>
    </pc:docChg>
  </pc:docChgLst>
  <pc:docChgLst>
    <pc:chgData name="Amanda Coleiro" userId="S::amanda.coleiro@esa.edu.au::b30aea03-0fa7-4240-b1c4-13bfd1507b63" providerId="AD" clId="Web-{F32009F4-0433-AC18-A290-44497B65E709}"/>
    <pc:docChg chg="mod modSld">
      <pc:chgData name="Amanda Coleiro" userId="S::amanda.coleiro@esa.edu.au::b30aea03-0fa7-4240-b1c4-13bfd1507b63" providerId="AD" clId="Web-{F32009F4-0433-AC18-A290-44497B65E709}" dt="2023-04-11T00:44:21.127" v="134" actId="20577"/>
      <pc:docMkLst>
        <pc:docMk/>
      </pc:docMkLst>
      <pc:sldChg chg="modNotes">
        <pc:chgData name="Amanda Coleiro" userId="S::amanda.coleiro@esa.edu.au::b30aea03-0fa7-4240-b1c4-13bfd1507b63" providerId="AD" clId="Web-{F32009F4-0433-AC18-A290-44497B65E709}" dt="2023-04-11T00:17:24.015" v="75"/>
        <pc:sldMkLst>
          <pc:docMk/>
          <pc:sldMk cId="2361199339" sldId="271"/>
        </pc:sldMkLst>
      </pc:sldChg>
      <pc:sldChg chg="modNotes">
        <pc:chgData name="Amanda Coleiro" userId="S::amanda.coleiro@esa.edu.au::b30aea03-0fa7-4240-b1c4-13bfd1507b63" providerId="AD" clId="Web-{F32009F4-0433-AC18-A290-44497B65E709}" dt="2023-04-11T00:23:36.980" v="107"/>
        <pc:sldMkLst>
          <pc:docMk/>
          <pc:sldMk cId="1050805075" sldId="310"/>
        </pc:sldMkLst>
      </pc:sldChg>
      <pc:sldChg chg="addCm modNotes">
        <pc:chgData name="Amanda Coleiro" userId="S::amanda.coleiro@esa.edu.au::b30aea03-0fa7-4240-b1c4-13bfd1507b63" providerId="AD" clId="Web-{F32009F4-0433-AC18-A290-44497B65E709}" dt="2023-04-11T00:22:06.399" v="94"/>
        <pc:sldMkLst>
          <pc:docMk/>
          <pc:sldMk cId="4150635336" sldId="311"/>
        </pc:sldMkLst>
        <pc:extLst>
          <p:ext xmlns:p="http://schemas.openxmlformats.org/presentationml/2006/main" uri="{D6D511B9-2390-475A-947B-AFAB55BFBCF1}">
            <pc226:cmChg xmlns:pc226="http://schemas.microsoft.com/office/powerpoint/2022/06/main/command" chg="add">
              <pc226:chgData name="Amanda Coleiro" userId="S::amanda.coleiro@esa.edu.au::b30aea03-0fa7-4240-b1c4-13bfd1507b63" providerId="AD" clId="Web-{F32009F4-0433-AC18-A290-44497B65E709}" dt="2023-04-11T00:22:06.399" v="94"/>
              <pc2:cmMkLst xmlns:pc2="http://schemas.microsoft.com/office/powerpoint/2019/9/main/command">
                <pc:docMk/>
                <pc:sldMk cId="4150635336" sldId="311"/>
                <pc2:cmMk id="{BE73A37F-2119-4011-802F-FEEBEC4E4756}"/>
              </pc2:cmMkLst>
            </pc226:cmChg>
          </p:ext>
        </pc:extLst>
      </pc:sldChg>
      <pc:sldChg chg="addCm modCm modNotes">
        <pc:chgData name="Amanda Coleiro" userId="S::amanda.coleiro@esa.edu.au::b30aea03-0fa7-4240-b1c4-13bfd1507b63" providerId="AD" clId="Web-{F32009F4-0433-AC18-A290-44497B65E709}" dt="2023-04-11T00:19:15.769" v="76"/>
        <pc:sldMkLst>
          <pc:docMk/>
          <pc:sldMk cId="672133802" sldId="313"/>
        </pc:sldMkLst>
        <pc:extLst>
          <p:ext xmlns:p="http://schemas.openxmlformats.org/presentationml/2006/main" uri="{D6D511B9-2390-475A-947B-AFAB55BFBCF1}">
            <pc226:cmChg xmlns:pc226="http://schemas.microsoft.com/office/powerpoint/2022/06/main/command" chg="add">
              <pc226:chgData name="Amanda Coleiro" userId="S::amanda.coleiro@esa.edu.au::b30aea03-0fa7-4240-b1c4-13bfd1507b63" providerId="AD" clId="Web-{F32009F4-0433-AC18-A290-44497B65E709}" dt="2023-04-11T00:15:51.481" v="59"/>
              <pc2:cmMkLst xmlns:pc2="http://schemas.microsoft.com/office/powerpoint/2019/9/main/command">
                <pc:docMk/>
                <pc:sldMk cId="672133802" sldId="313"/>
                <pc2:cmMk id="{6AF79F58-D207-405B-B512-F8897DCCA6E6}"/>
              </pc2:cmMkLst>
              <pc226:cmRplyChg chg="add">
                <pc226:chgData name="Amanda Coleiro" userId="S::amanda.coleiro@esa.edu.au::b30aea03-0fa7-4240-b1c4-13bfd1507b63" providerId="AD" clId="Web-{F32009F4-0433-AC18-A290-44497B65E709}" dt="2023-04-11T00:15:51.481" v="59"/>
                <pc2:cmRplyMkLst xmlns:pc2="http://schemas.microsoft.com/office/powerpoint/2019/9/main/command">
                  <pc:docMk/>
                  <pc:sldMk cId="672133802" sldId="313"/>
                  <pc2:cmMk id="{6AF79F58-D207-405B-B512-F8897DCCA6E6}"/>
                  <pc2:cmRplyMk id="{E7A46A4E-F4A9-4EAE-B7B4-96B488DFBB10}"/>
                </pc2:cmRplyMkLst>
              </pc226:cmRplyChg>
            </pc226:cmChg>
            <pc226:cmChg xmlns:pc226="http://schemas.microsoft.com/office/powerpoint/2022/06/main/command" chg="add">
              <pc226:chgData name="Amanda Coleiro" userId="S::amanda.coleiro@esa.edu.au::b30aea03-0fa7-4240-b1c4-13bfd1507b63" providerId="AD" clId="Web-{F32009F4-0433-AC18-A290-44497B65E709}" dt="2023-04-11T00:19:15.769" v="76"/>
              <pc2:cmMkLst xmlns:pc2="http://schemas.microsoft.com/office/powerpoint/2019/9/main/command">
                <pc:docMk/>
                <pc:sldMk cId="672133802" sldId="313"/>
                <pc2:cmMk id="{25DB1CAB-E7A3-4523-8084-FC42713F6170}"/>
              </pc2:cmMkLst>
            </pc226:cmChg>
          </p:ext>
        </pc:extLst>
      </pc:sldChg>
      <pc:sldChg chg="modSp">
        <pc:chgData name="Amanda Coleiro" userId="S::amanda.coleiro@esa.edu.au::b30aea03-0fa7-4240-b1c4-13bfd1507b63" providerId="AD" clId="Web-{F32009F4-0433-AC18-A290-44497B65E709}" dt="2023-04-11T00:00:58.689" v="40" actId="14100"/>
        <pc:sldMkLst>
          <pc:docMk/>
          <pc:sldMk cId="3626763532" sldId="315"/>
        </pc:sldMkLst>
        <pc:spChg chg="mod">
          <ac:chgData name="Amanda Coleiro" userId="S::amanda.coleiro@esa.edu.au::b30aea03-0fa7-4240-b1c4-13bfd1507b63" providerId="AD" clId="Web-{F32009F4-0433-AC18-A290-44497B65E709}" dt="2023-04-11T00:00:06.219" v="37" actId="14100"/>
          <ac:spMkLst>
            <pc:docMk/>
            <pc:sldMk cId="3626763532" sldId="315"/>
            <ac:spMk id="49" creationId="{4BC30C42-CBB3-4ACE-8E6F-3CBE91BA3E91}"/>
          </ac:spMkLst>
        </pc:spChg>
        <pc:spChg chg="mod">
          <ac:chgData name="Amanda Coleiro" userId="S::amanda.coleiro@esa.edu.au::b30aea03-0fa7-4240-b1c4-13bfd1507b63" providerId="AD" clId="Web-{F32009F4-0433-AC18-A290-44497B65E709}" dt="2023-04-11T00:00:58.689" v="40" actId="14100"/>
          <ac:spMkLst>
            <pc:docMk/>
            <pc:sldMk cId="3626763532" sldId="315"/>
            <ac:spMk id="50" creationId="{FBE04D5A-A123-4BBB-8BD2-4AC1A3F6E5F3}"/>
          </ac:spMkLst>
        </pc:spChg>
        <pc:spChg chg="mod">
          <ac:chgData name="Amanda Coleiro" userId="S::amanda.coleiro@esa.edu.au::b30aea03-0fa7-4240-b1c4-13bfd1507b63" providerId="AD" clId="Web-{F32009F4-0433-AC18-A290-44497B65E709}" dt="2023-04-11T00:00:17.985" v="38" actId="14100"/>
          <ac:spMkLst>
            <pc:docMk/>
            <pc:sldMk cId="3626763532" sldId="315"/>
            <ac:spMk id="88" creationId="{8B819B56-5F04-41C1-8746-BFDA208DAAC3}"/>
          </ac:spMkLst>
        </pc:spChg>
        <pc:spChg chg="mod">
          <ac:chgData name="Amanda Coleiro" userId="S::amanda.coleiro@esa.edu.au::b30aea03-0fa7-4240-b1c4-13bfd1507b63" providerId="AD" clId="Web-{F32009F4-0433-AC18-A290-44497B65E709}" dt="2023-04-11T00:00:33.922" v="39" actId="14100"/>
          <ac:spMkLst>
            <pc:docMk/>
            <pc:sldMk cId="3626763532" sldId="315"/>
            <ac:spMk id="90" creationId="{162E8ADB-8536-4F3F-A97A-FB07705FEFE3}"/>
          </ac:spMkLst>
        </pc:spChg>
        <pc:grpChg chg="mod">
          <ac:chgData name="Amanda Coleiro" userId="S::amanda.coleiro@esa.edu.au::b30aea03-0fa7-4240-b1c4-13bfd1507b63" providerId="AD" clId="Web-{F32009F4-0433-AC18-A290-44497B65E709}" dt="2023-04-10T23:59:42.905" v="35" actId="1076"/>
          <ac:grpSpMkLst>
            <pc:docMk/>
            <pc:sldMk cId="3626763532" sldId="315"/>
            <ac:grpSpMk id="75" creationId="{E9FFA649-EBB6-2F6C-C518-65CD32064E7C}"/>
          </ac:grpSpMkLst>
        </pc:grpChg>
      </pc:sldChg>
      <pc:sldChg chg="modSp addCm modCm">
        <pc:chgData name="Amanda Coleiro" userId="S::amanda.coleiro@esa.edu.au::b30aea03-0fa7-4240-b1c4-13bfd1507b63" providerId="AD" clId="Web-{F32009F4-0433-AC18-A290-44497B65E709}" dt="2023-04-11T00:44:21.127" v="134" actId="20577"/>
        <pc:sldMkLst>
          <pc:docMk/>
          <pc:sldMk cId="3465471192" sldId="324"/>
        </pc:sldMkLst>
        <pc:spChg chg="mod">
          <ac:chgData name="Amanda Coleiro" userId="S::amanda.coleiro@esa.edu.au::b30aea03-0fa7-4240-b1c4-13bfd1507b63" providerId="AD" clId="Web-{F32009F4-0433-AC18-A290-44497B65E709}" dt="2023-04-11T00:44:21.127" v="134" actId="20577"/>
          <ac:spMkLst>
            <pc:docMk/>
            <pc:sldMk cId="3465471192" sldId="324"/>
            <ac:spMk id="2" creationId="{2D946BB4-A81C-52F8-D421-5AC066D47E97}"/>
          </ac:spMkLst>
        </pc:spChg>
        <pc:extLst>
          <p:ext xmlns:p="http://schemas.openxmlformats.org/presentationml/2006/main" uri="{D6D511B9-2390-475A-947B-AFAB55BFBCF1}">
            <pc226:cmChg xmlns:pc226="http://schemas.microsoft.com/office/powerpoint/2022/06/main/command" chg="mod">
              <pc226:chgData name="Amanda Coleiro" userId="S::amanda.coleiro@esa.edu.au::b30aea03-0fa7-4240-b1c4-13bfd1507b63" providerId="AD" clId="Web-{F32009F4-0433-AC18-A290-44497B65E709}" dt="2023-04-10T23:57:40.589" v="33" actId="20577"/>
              <pc2:cmMkLst xmlns:pc2="http://schemas.microsoft.com/office/powerpoint/2019/9/main/command">
                <pc:docMk/>
                <pc:sldMk cId="3465471192" sldId="324"/>
                <pc2:cmMk id="{DCB36D20-69F0-4045-A5E0-7F7A213D919F}"/>
              </pc2:cmMkLst>
            </pc226:cmChg>
            <pc226:cmChg xmlns:pc226="http://schemas.microsoft.com/office/powerpoint/2022/06/main/command" chg="mod">
              <pc226:chgData name="Amanda Coleiro" userId="S::amanda.coleiro@esa.edu.au::b30aea03-0fa7-4240-b1c4-13bfd1507b63" providerId="AD" clId="Web-{F32009F4-0433-AC18-A290-44497B65E709}" dt="2023-04-10T23:57:40.589" v="33" actId="20577"/>
              <pc2:cmMkLst xmlns:pc2="http://schemas.microsoft.com/office/powerpoint/2019/9/main/command">
                <pc:docMk/>
                <pc:sldMk cId="3465471192" sldId="324"/>
                <pc2:cmMk id="{9C4DC252-0FDA-4ABC-9FFB-2565E639A84E}"/>
              </pc2:cmMkLst>
            </pc226:cmChg>
            <pc226:cmChg xmlns:pc226="http://schemas.microsoft.com/office/powerpoint/2022/06/main/command" chg="add mod">
              <pc226:chgData name="Amanda Coleiro" userId="S::amanda.coleiro@esa.edu.au::b30aea03-0fa7-4240-b1c4-13bfd1507b63" providerId="AD" clId="Web-{F32009F4-0433-AC18-A290-44497B65E709}" dt="2023-04-10T23:57:40.589" v="33" actId="20577"/>
              <pc2:cmMkLst xmlns:pc2="http://schemas.microsoft.com/office/powerpoint/2019/9/main/command">
                <pc:docMk/>
                <pc:sldMk cId="3465471192" sldId="324"/>
                <pc2:cmMk id="{29AA11D3-5C15-44C0-9C5F-619BDD6022A7}"/>
              </pc2:cmMkLst>
            </pc226:cmChg>
          </p:ext>
        </pc:extLst>
      </pc:sldChg>
      <pc:sldChg chg="modSp addCm modCm modNotes">
        <pc:chgData name="Amanda Coleiro" userId="S::amanda.coleiro@esa.edu.au::b30aea03-0fa7-4240-b1c4-13bfd1507b63" providerId="AD" clId="Web-{F32009F4-0433-AC18-A290-44497B65E709}" dt="2023-04-11T00:37:04.910" v="130"/>
        <pc:sldMkLst>
          <pc:docMk/>
          <pc:sldMk cId="2534844574" sldId="325"/>
        </pc:sldMkLst>
        <pc:spChg chg="mod">
          <ac:chgData name="Amanda Coleiro" userId="S::amanda.coleiro@esa.edu.au::b30aea03-0fa7-4240-b1c4-13bfd1507b63" providerId="AD" clId="Web-{F32009F4-0433-AC18-A290-44497B65E709}" dt="2023-04-11T00:30:28.133" v="129" actId="20577"/>
          <ac:spMkLst>
            <pc:docMk/>
            <pc:sldMk cId="2534844574" sldId="325"/>
            <ac:spMk id="3" creationId="{C3DC7BB8-3027-8A09-0A9E-49A0EE598FAA}"/>
          </ac:spMkLst>
        </pc:spChg>
        <pc:extLst>
          <p:ext xmlns:p="http://schemas.openxmlformats.org/presentationml/2006/main" uri="{D6D511B9-2390-475A-947B-AFAB55BFBCF1}">
            <pc226:cmChg xmlns:pc226="http://schemas.microsoft.com/office/powerpoint/2022/06/main/command" chg="add">
              <pc226:chgData name="Amanda Coleiro" userId="S::amanda.coleiro@esa.edu.au::b30aea03-0fa7-4240-b1c4-13bfd1507b63" providerId="AD" clId="Web-{F32009F4-0433-AC18-A290-44497B65E709}" dt="2023-04-11T00:37:04.910" v="130"/>
              <pc2:cmMkLst xmlns:pc2="http://schemas.microsoft.com/office/powerpoint/2019/9/main/command">
                <pc:docMk/>
                <pc:sldMk cId="2534844574" sldId="325"/>
                <pc2:cmMk id="{AB723240-33F4-4A67-94C8-448053E4AC5E}"/>
              </pc2:cmMkLst>
            </pc226:cmChg>
            <pc226:cmChg xmlns:pc226="http://schemas.microsoft.com/office/powerpoint/2022/06/main/command" chg="add">
              <pc226:chgData name="Amanda Coleiro" userId="S::amanda.coleiro@esa.edu.au::b30aea03-0fa7-4240-b1c4-13bfd1507b63" providerId="AD" clId="Web-{F32009F4-0433-AC18-A290-44497B65E709}" dt="2023-04-11T00:30:25.351" v="128"/>
              <pc2:cmMkLst xmlns:pc2="http://schemas.microsoft.com/office/powerpoint/2019/9/main/command">
                <pc:docMk/>
                <pc:sldMk cId="2534844574" sldId="325"/>
                <pc2:cmMk id="{3F93549E-DECD-4EAF-A41D-A4DC75C17FFD}"/>
              </pc2:cmMkLst>
              <pc226:cmRplyChg chg="add">
                <pc226:chgData name="Amanda Coleiro" userId="S::amanda.coleiro@esa.edu.au::b30aea03-0fa7-4240-b1c4-13bfd1507b63" providerId="AD" clId="Web-{F32009F4-0433-AC18-A290-44497B65E709}" dt="2023-04-11T00:30:25.351" v="128"/>
                <pc2:cmRplyMkLst xmlns:pc2="http://schemas.microsoft.com/office/powerpoint/2019/9/main/command">
                  <pc:docMk/>
                  <pc:sldMk cId="2534844574" sldId="325"/>
                  <pc2:cmMk id="{3F93549E-DECD-4EAF-A41D-A4DC75C17FFD}"/>
                  <pc2:cmRplyMk id="{18DBFA44-BDDE-4732-B86F-CF5CE438FCEE}"/>
                </pc2:cmRplyMkLst>
              </pc226:cmRplyChg>
            </pc226:cmChg>
            <pc226:cmChg xmlns:pc226="http://schemas.microsoft.com/office/powerpoint/2022/06/main/command" chg="add">
              <pc226:chgData name="Amanda Coleiro" userId="S::amanda.coleiro@esa.edu.au::b30aea03-0fa7-4240-b1c4-13bfd1507b63" providerId="AD" clId="Web-{F32009F4-0433-AC18-A290-44497B65E709}" dt="2023-04-11T00:30:01.570" v="123"/>
              <pc2:cmMkLst xmlns:pc2="http://schemas.microsoft.com/office/powerpoint/2019/9/main/command">
                <pc:docMk/>
                <pc:sldMk cId="2534844574" sldId="325"/>
                <pc2:cmMk id="{765114DC-E95C-4E88-A084-5BD960C9EE9A}"/>
              </pc2:cmMkLst>
              <pc226:cmRplyChg chg="add">
                <pc226:chgData name="Amanda Coleiro" userId="S::amanda.coleiro@esa.edu.au::b30aea03-0fa7-4240-b1c4-13bfd1507b63" providerId="AD" clId="Web-{F32009F4-0433-AC18-A290-44497B65E709}" dt="2023-04-11T00:30:01.570" v="123"/>
                <pc2:cmRplyMkLst xmlns:pc2="http://schemas.microsoft.com/office/powerpoint/2019/9/main/command">
                  <pc:docMk/>
                  <pc:sldMk cId="2534844574" sldId="325"/>
                  <pc2:cmMk id="{765114DC-E95C-4E88-A084-5BD960C9EE9A}"/>
                  <pc2:cmRplyMk id="{BAA6A0B5-2A3E-47BB-8991-DED868854C1B}"/>
                </pc2:cmRplyMkLst>
              </pc226:cmRplyChg>
            </pc226:cmChg>
          </p:ext>
        </pc:extLst>
      </pc:sldChg>
    </pc:docChg>
  </pc:docChgLst>
  <pc:docChgLst>
    <pc:chgData name="Liz Heynes" userId="S::liz.heynes@esa.edu.au::e5ff50d5-f39a-42f6-9e9f-e790bcc8c38d" providerId="AD" clId="Web-{26AF3568-BEED-5362-AD44-F4870401B3AC}"/>
    <pc:docChg chg="modSld">
      <pc:chgData name="Liz Heynes" userId="S::liz.heynes@esa.edu.au::e5ff50d5-f39a-42f6-9e9f-e790bcc8c38d" providerId="AD" clId="Web-{26AF3568-BEED-5362-AD44-F4870401B3AC}" dt="2022-05-19T01:03:44.053" v="16" actId="1076"/>
      <pc:docMkLst>
        <pc:docMk/>
      </pc:docMkLst>
      <pc:sldChg chg="modSp">
        <pc:chgData name="Liz Heynes" userId="S::liz.heynes@esa.edu.au::e5ff50d5-f39a-42f6-9e9f-e790bcc8c38d" providerId="AD" clId="Web-{26AF3568-BEED-5362-AD44-F4870401B3AC}" dt="2022-05-19T01:03:44.053" v="16" actId="1076"/>
        <pc:sldMkLst>
          <pc:docMk/>
          <pc:sldMk cId="2239262728" sldId="304"/>
        </pc:sldMkLst>
        <pc:spChg chg="ord">
          <ac:chgData name="Liz Heynes" userId="S::liz.heynes@esa.edu.au::e5ff50d5-f39a-42f6-9e9f-e790bcc8c38d" providerId="AD" clId="Web-{26AF3568-BEED-5362-AD44-F4870401B3AC}" dt="2022-05-19T01:02:57.707" v="9"/>
          <ac:spMkLst>
            <pc:docMk/>
            <pc:sldMk cId="2239262728" sldId="304"/>
            <ac:spMk id="29" creationId="{93AF8270-58D7-4E00-A787-90DD3B074671}"/>
          </ac:spMkLst>
        </pc:spChg>
        <pc:spChg chg="ord">
          <ac:chgData name="Liz Heynes" userId="S::liz.heynes@esa.edu.au::e5ff50d5-f39a-42f6-9e9f-e790bcc8c38d" providerId="AD" clId="Web-{26AF3568-BEED-5362-AD44-F4870401B3AC}" dt="2022-05-19T01:02:39.331" v="7"/>
          <ac:spMkLst>
            <pc:docMk/>
            <pc:sldMk cId="2239262728" sldId="304"/>
            <ac:spMk id="45" creationId="{61C690F1-E6E5-4268-9A28-B753B1F12446}"/>
          </ac:spMkLst>
        </pc:spChg>
        <pc:spChg chg="mod">
          <ac:chgData name="Liz Heynes" userId="S::liz.heynes@esa.edu.au::e5ff50d5-f39a-42f6-9e9f-e790bcc8c38d" providerId="AD" clId="Web-{26AF3568-BEED-5362-AD44-F4870401B3AC}" dt="2022-05-19T01:03:44.053" v="16" actId="1076"/>
          <ac:spMkLst>
            <pc:docMk/>
            <pc:sldMk cId="2239262728" sldId="304"/>
            <ac:spMk id="59" creationId="{A175C6FD-31D8-446D-88DF-8CE91832CC29}"/>
          </ac:spMkLst>
        </pc:spChg>
        <pc:grpChg chg="mod">
          <ac:chgData name="Liz Heynes" userId="S::liz.heynes@esa.edu.au::e5ff50d5-f39a-42f6-9e9f-e790bcc8c38d" providerId="AD" clId="Web-{26AF3568-BEED-5362-AD44-F4870401B3AC}" dt="2022-05-19T01:03:06.239" v="10" actId="1076"/>
          <ac:grpSpMkLst>
            <pc:docMk/>
            <pc:sldMk cId="2239262728" sldId="304"/>
            <ac:grpSpMk id="63" creationId="{D4E46F8C-6CEB-FA35-33EE-BA19BE9025F2}"/>
          </ac:grpSpMkLst>
        </pc:grpChg>
        <pc:grpChg chg="mod">
          <ac:chgData name="Liz Heynes" userId="S::liz.heynes@esa.edu.au::e5ff50d5-f39a-42f6-9e9f-e790bcc8c38d" providerId="AD" clId="Web-{26AF3568-BEED-5362-AD44-F4870401B3AC}" dt="2022-05-19T01:02:48.253" v="8" actId="1076"/>
          <ac:grpSpMkLst>
            <pc:docMk/>
            <pc:sldMk cId="2239262728" sldId="304"/>
            <ac:grpSpMk id="66" creationId="{47F15820-8B5F-1B54-80E1-9A34F13CA8F1}"/>
          </ac:grpSpMkLst>
        </pc:grpChg>
      </pc:sldChg>
      <pc:sldChg chg="addSp delSp modSp">
        <pc:chgData name="Liz Heynes" userId="S::liz.heynes@esa.edu.au::e5ff50d5-f39a-42f6-9e9f-e790bcc8c38d" providerId="AD" clId="Web-{26AF3568-BEED-5362-AD44-F4870401B3AC}" dt="2022-05-19T01:03:30.740" v="15" actId="1076"/>
        <pc:sldMkLst>
          <pc:docMk/>
          <pc:sldMk cId="466844473" sldId="305"/>
        </pc:sldMkLst>
        <pc:spChg chg="mod ord">
          <ac:chgData name="Liz Heynes" userId="S::liz.heynes@esa.edu.au::e5ff50d5-f39a-42f6-9e9f-e790bcc8c38d" providerId="AD" clId="Web-{26AF3568-BEED-5362-AD44-F4870401B3AC}" dt="2022-05-19T01:03:30.740" v="15" actId="1076"/>
          <ac:spMkLst>
            <pc:docMk/>
            <pc:sldMk cId="466844473" sldId="305"/>
            <ac:spMk id="57" creationId="{D5029409-2188-4E22-ADC7-4E8409F3C2B1}"/>
          </ac:spMkLst>
        </pc:spChg>
        <pc:spChg chg="ord">
          <ac:chgData name="Liz Heynes" userId="S::liz.heynes@esa.edu.au::e5ff50d5-f39a-42f6-9e9f-e790bcc8c38d" providerId="AD" clId="Web-{26AF3568-BEED-5362-AD44-F4870401B3AC}" dt="2022-05-19T00:53:21.552" v="6"/>
          <ac:spMkLst>
            <pc:docMk/>
            <pc:sldMk cId="466844473" sldId="305"/>
            <ac:spMk id="58" creationId="{9BDC22F8-260E-43DC-BB0A-6099D857C3FE}"/>
          </ac:spMkLst>
        </pc:spChg>
        <pc:spChg chg="del topLvl">
          <ac:chgData name="Liz Heynes" userId="S::liz.heynes@esa.edu.au::e5ff50d5-f39a-42f6-9e9f-e790bcc8c38d" providerId="AD" clId="Web-{26AF3568-BEED-5362-AD44-F4870401B3AC}" dt="2022-05-19T00:53:04.223" v="2"/>
          <ac:spMkLst>
            <pc:docMk/>
            <pc:sldMk cId="466844473" sldId="305"/>
            <ac:spMk id="66" creationId="{DF00125C-BE30-4B09-8C11-4985D5E6ABEE}"/>
          </ac:spMkLst>
        </pc:spChg>
        <pc:spChg chg="del topLvl">
          <ac:chgData name="Liz Heynes" userId="S::liz.heynes@esa.edu.au::e5ff50d5-f39a-42f6-9e9f-e790bcc8c38d" providerId="AD" clId="Web-{26AF3568-BEED-5362-AD44-F4870401B3AC}" dt="2022-05-19T00:53:02.598" v="1"/>
          <ac:spMkLst>
            <pc:docMk/>
            <pc:sldMk cId="466844473" sldId="305"/>
            <ac:spMk id="67" creationId="{69F1AAA3-D726-430F-9FB0-8EEBA88DEE10}"/>
          </ac:spMkLst>
        </pc:spChg>
        <pc:grpChg chg="add mod">
          <ac:chgData name="Liz Heynes" userId="S::liz.heynes@esa.edu.au::e5ff50d5-f39a-42f6-9e9f-e790bcc8c38d" providerId="AD" clId="Web-{26AF3568-BEED-5362-AD44-F4870401B3AC}" dt="2022-05-19T00:53:15.771" v="5" actId="1076"/>
          <ac:grpSpMkLst>
            <pc:docMk/>
            <pc:sldMk cId="466844473" sldId="305"/>
            <ac:grpSpMk id="35" creationId="{5DCE52F5-E9A5-7E99-85FB-1A8BB5CA0A61}"/>
          </ac:grpSpMkLst>
        </pc:grpChg>
        <pc:grpChg chg="mod">
          <ac:chgData name="Liz Heynes" userId="S::liz.heynes@esa.edu.au::e5ff50d5-f39a-42f6-9e9f-e790bcc8c38d" providerId="AD" clId="Web-{26AF3568-BEED-5362-AD44-F4870401B3AC}" dt="2022-05-19T01:03:25.693" v="14" actId="1076"/>
          <ac:grpSpMkLst>
            <pc:docMk/>
            <pc:sldMk cId="466844473" sldId="305"/>
            <ac:grpSpMk id="43" creationId="{DE02C705-E66E-69CB-66D6-A26F6F691828}"/>
          </ac:grpSpMkLst>
        </pc:grpChg>
        <pc:grpChg chg="del">
          <ac:chgData name="Liz Heynes" userId="S::liz.heynes@esa.edu.au::e5ff50d5-f39a-42f6-9e9f-e790bcc8c38d" providerId="AD" clId="Web-{26AF3568-BEED-5362-AD44-F4870401B3AC}" dt="2022-05-19T00:53:02.598" v="1"/>
          <ac:grpSpMkLst>
            <pc:docMk/>
            <pc:sldMk cId="466844473" sldId="305"/>
            <ac:grpSpMk id="62" creationId="{DC9E80E9-57CC-49CE-AF32-CAFB8F1240D4}"/>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64F4B7-307B-460A-9216-CC21E96F22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a:extLst>
              <a:ext uri="{FF2B5EF4-FFF2-40B4-BE49-F238E27FC236}">
                <a16:creationId xmlns:a16="http://schemas.microsoft.com/office/drawing/2014/main" id="{E3897C1B-43FC-4D09-8B0C-C5FC5D8B1A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0C8173-52BC-4F8E-A1DB-073827CA7B9E}" type="datetimeFigureOut">
              <a:rPr lang="en-AU" smtClean="0"/>
              <a:t>13/06/2023</a:t>
            </a:fld>
            <a:endParaRPr lang="en-AU" dirty="0"/>
          </a:p>
        </p:txBody>
      </p:sp>
      <p:sp>
        <p:nvSpPr>
          <p:cNvPr id="4" name="Footer Placeholder 3">
            <a:extLst>
              <a:ext uri="{FF2B5EF4-FFF2-40B4-BE49-F238E27FC236}">
                <a16:creationId xmlns:a16="http://schemas.microsoft.com/office/drawing/2014/main" id="{485A003B-9AFC-40BD-9E27-3767AF8D2BB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a:extLst>
              <a:ext uri="{FF2B5EF4-FFF2-40B4-BE49-F238E27FC236}">
                <a16:creationId xmlns:a16="http://schemas.microsoft.com/office/drawing/2014/main" id="{C818DC3A-9E06-4EC9-94DD-1749B9ECC69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0E9432-9770-41A6-ACDC-B313F45D28CF}" type="slidenum">
              <a:rPr lang="en-AU" smtClean="0"/>
              <a:t>‹#›</a:t>
            </a:fld>
            <a:endParaRPr lang="en-AU" dirty="0"/>
          </a:p>
        </p:txBody>
      </p:sp>
    </p:spTree>
    <p:extLst>
      <p:ext uri="{BB962C8B-B14F-4D97-AF65-F5344CB8AC3E}">
        <p14:creationId xmlns:p14="http://schemas.microsoft.com/office/powerpoint/2010/main" val="240706717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2T00:40:52.155"/>
    </inkml:context>
    <inkml:brush xml:id="br0">
      <inkml:brushProperty name="width" value="0.025" units="cm"/>
      <inkml:brushProperty name="height" value="0.025" units="cm"/>
      <inkml:brushProperty name="color" value="#EDF9F7"/>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2T00:41:53.017"/>
    </inkml:context>
    <inkml:brush xml:id="br0">
      <inkml:brushProperty name="width" value="0.025" units="cm"/>
      <inkml:brushProperty name="height" value="0.025" units="cm"/>
      <inkml:brushProperty name="color" value="#B8E6DD"/>
    </inkml:brush>
  </inkml:definitions>
  <inkml:trace contextRef="#ctx0" brushRef="#br0">0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2T00:41:53.891"/>
    </inkml:context>
    <inkml:brush xml:id="br0">
      <inkml:brushProperty name="width" value="0.025" units="cm"/>
      <inkml:brushProperty name="height" value="0.025" units="cm"/>
      <inkml:brushProperty name="color" value="#B8E6DD"/>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2T00:41:54.672"/>
    </inkml:context>
    <inkml:brush xml:id="br0">
      <inkml:brushProperty name="width" value="0.025" units="cm"/>
      <inkml:brushProperty name="height" value="0.025" units="cm"/>
      <inkml:brushProperty name="color" value="#B8E6DD"/>
    </inkml:brush>
  </inkml:definitions>
  <inkml:trace contextRef="#ctx0" brushRef="#br0">1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2T00:41:55.277"/>
    </inkml:context>
    <inkml:brush xml:id="br0">
      <inkml:brushProperty name="width" value="0.025" units="cm"/>
      <inkml:brushProperty name="height" value="0.025" units="cm"/>
      <inkml:brushProperty name="color" value="#B8E6DD"/>
    </inkml:brush>
  </inkml:definitions>
  <inkml:trace contextRef="#ctx0" brushRef="#br0">1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2T00:41:55.978"/>
    </inkml:context>
    <inkml:brush xml:id="br0">
      <inkml:brushProperty name="width" value="0.025" units="cm"/>
      <inkml:brushProperty name="height" value="0.025" units="cm"/>
      <inkml:brushProperty name="color" value="#B8E6DD"/>
    </inkml:brush>
  </inkml:definitions>
  <inkml:trace contextRef="#ctx0" brushRef="#br0">0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2T00:41:56.847"/>
    </inkml:context>
    <inkml:brush xml:id="br0">
      <inkml:brushProperty name="width" value="0.025" units="cm"/>
      <inkml:brushProperty name="height" value="0.025" units="cm"/>
      <inkml:brushProperty name="color" value="#B8E6DD"/>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158584-034C-475C-8827-B53EAB2DED8B}" type="datetimeFigureOut">
              <a:rPr lang="en-AU" smtClean="0"/>
              <a:t>13/06/2023</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C31577-97A4-4887-8789-CF06B159749B}" type="slidenum">
              <a:rPr lang="en-AU" smtClean="0"/>
              <a:t>‹#›</a:t>
            </a:fld>
            <a:endParaRPr lang="en-AU" dirty="0"/>
          </a:p>
        </p:txBody>
      </p:sp>
    </p:spTree>
    <p:extLst>
      <p:ext uri="{BB962C8B-B14F-4D97-AF65-F5344CB8AC3E}">
        <p14:creationId xmlns:p14="http://schemas.microsoft.com/office/powerpoint/2010/main" val="3051580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95F46D5-78E9-4938-A57D-18E5E620BA5F}" type="slidenum">
              <a:rPr lang="en-AU" smtClean="0"/>
              <a:t>1</a:t>
            </a:fld>
            <a:endParaRPr lang="en-AU" dirty="0"/>
          </a:p>
        </p:txBody>
      </p:sp>
    </p:spTree>
    <p:extLst>
      <p:ext uri="{BB962C8B-B14F-4D97-AF65-F5344CB8AC3E}">
        <p14:creationId xmlns:p14="http://schemas.microsoft.com/office/powerpoint/2010/main" val="4050444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Identifying medial vowels</a:t>
            </a:r>
            <a:endParaRPr lang="en-US" dirty="0"/>
          </a:p>
          <a:p>
            <a:endParaRPr lang="en-US" dirty="0"/>
          </a:p>
          <a:p>
            <a:r>
              <a:rPr lang="en-US" b="1" dirty="0">
                <a:cs typeface="Calibri"/>
              </a:rPr>
              <a:t>As whole-class and small-group activity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cs typeface="Calibri"/>
              </a:rPr>
              <a:t>Point to the letters e and i and ask students to say ‘e says /e/, i says /i/’. Draw students’ attention to their mouth shape as they make each sound.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cs typeface="Calibri"/>
              </a:rPr>
              <a:t>Say the word for each picture, then ask students to repeat the word and segment the sounds.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cs typeface="Calibri"/>
              </a:rPr>
              <a:t>Ask students to isolate the medial vowel sound, and write it on their </a:t>
            </a:r>
            <a:r>
              <a:rPr lang="en-AU" dirty="0"/>
              <a:t>mini-whiteboard, paper or equivalent</a:t>
            </a:r>
            <a:r>
              <a:rPr lang="en-US" dirty="0">
                <a:cs typeface="Calibri"/>
              </a:rPr>
              <a:t>.</a:t>
            </a:r>
          </a:p>
          <a:p>
            <a:pPr marL="228600" indent="-228600">
              <a:buFontTx/>
              <a:buAutoNum type="arabicPeriod"/>
              <a:defRPr/>
            </a:pPr>
            <a:r>
              <a:rPr lang="en-US" dirty="0">
                <a:cs typeface="Calibri"/>
              </a:rPr>
              <a:t>Ask students to ‘chin it’ (see Slide 2, Notes for teachers).</a:t>
            </a:r>
            <a:endParaRPr lang="en-US" b="1" dirty="0">
              <a:cs typeface="Calibri"/>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cs typeface="Calibri"/>
              </a:rPr>
              <a:t>Fill in the slide with the correct medial vowel and ask students to read the word.</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As independent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Using a printout of the slide, students replicate the above steps as practised with the teacher.</a:t>
            </a:r>
          </a:p>
          <a:p>
            <a:endParaRPr lang="en-US" b="1" dirty="0">
              <a:cs typeface="Calibri"/>
            </a:endParaRPr>
          </a:p>
          <a:p>
            <a:endParaRPr lang="en-US" b="1" dirty="0"/>
          </a:p>
        </p:txBody>
      </p:sp>
      <p:sp>
        <p:nvSpPr>
          <p:cNvPr id="4" name="Slide Number Placeholder 3"/>
          <p:cNvSpPr>
            <a:spLocks noGrp="1"/>
          </p:cNvSpPr>
          <p:nvPr>
            <p:ph type="sldNum" sz="quarter" idx="5"/>
          </p:nvPr>
        </p:nvSpPr>
        <p:spPr/>
        <p:txBody>
          <a:bodyPr/>
          <a:lstStyle/>
          <a:p>
            <a:fld id="{7CC31577-97A4-4887-8789-CF06B159749B}" type="slidenum">
              <a:rPr lang="en-AU" smtClean="0"/>
              <a:t>10</a:t>
            </a:fld>
            <a:endParaRPr lang="en-AU" dirty="0"/>
          </a:p>
        </p:txBody>
      </p:sp>
    </p:spTree>
    <p:extLst>
      <p:ext uri="{BB962C8B-B14F-4D97-AF65-F5344CB8AC3E}">
        <p14:creationId xmlns:p14="http://schemas.microsoft.com/office/powerpoint/2010/main" val="1995362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Differentiating between the letters b and d</a:t>
            </a:r>
            <a:endParaRPr lang="en-US" dirty="0"/>
          </a:p>
          <a:p>
            <a:endParaRPr lang="en-US" dirty="0"/>
          </a:p>
          <a:p>
            <a:r>
              <a:rPr lang="en-US" b="1" dirty="0">
                <a:cs typeface="Calibri"/>
              </a:rPr>
              <a:t>As whole-class and small-group activity</a:t>
            </a:r>
          </a:p>
          <a:p>
            <a:pPr marL="228600" indent="-228600">
              <a:buFontTx/>
              <a:buAutoNum type="arabicPeriod"/>
              <a:defRPr/>
            </a:pPr>
            <a:r>
              <a:rPr lang="en-US" dirty="0">
                <a:cs typeface="Calibri"/>
              </a:rPr>
              <a:t>Point to the letters b and d and ask students to say ‘b says /b/, d says /d/’, while writing the letters on their </a:t>
            </a:r>
            <a:r>
              <a:rPr lang="en-AU" dirty="0"/>
              <a:t>mini-whiteboard, paper or equivalent</a:t>
            </a:r>
            <a:r>
              <a:rPr lang="en-US" dirty="0">
                <a:cs typeface="Calibri"/>
              </a:rPr>
              <a:t>. Draw students’ attention to the letter formations as they do so.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cs typeface="Calibri"/>
              </a:rPr>
              <a:t>Say the word for each picture, then ask students to repeat the word and segment the sounds.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cs typeface="Calibri"/>
              </a:rPr>
              <a:t>Ask students to identify whether the word contains the /b/ or /d/ sound, and the position of the sound in the word. </a:t>
            </a:r>
          </a:p>
          <a:p>
            <a:pPr marL="228600" indent="-228600">
              <a:buFontTx/>
              <a:buAutoNum type="arabicPeriod"/>
              <a:defRPr/>
            </a:pPr>
            <a:r>
              <a:rPr lang="en-US" dirty="0">
                <a:cs typeface="Calibri"/>
              </a:rPr>
              <a:t>Ask students to write their answers on their </a:t>
            </a:r>
            <a:r>
              <a:rPr lang="en-AU" dirty="0"/>
              <a:t>mini-whiteboard, paper or equivalent</a:t>
            </a:r>
            <a:r>
              <a:rPr lang="en-US" dirty="0">
                <a:cs typeface="Calibri"/>
              </a:rPr>
              <a:t>, and ‘chin it’ (see Slide 2, Notes for teachers). </a:t>
            </a:r>
            <a:endParaRPr lang="en-US" b="1" dirty="0">
              <a:cs typeface="Calibri"/>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cs typeface="Calibri"/>
              </a:rPr>
              <a:t>Fill in the slide with the correct letter and ask students to read the word.</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As independent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Using a printout of the slide, students replicate the above steps as practised with the teacher.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See the Literacy Hub’s video on teaching tips for phonics related skills for b and d teaching strategies: https://www.literacyhub.edu.au/search/teaching-tips-for-phonics-related-skills/</a:t>
            </a:r>
          </a:p>
        </p:txBody>
      </p:sp>
      <p:sp>
        <p:nvSpPr>
          <p:cNvPr id="4" name="Slide Number Placeholder 3"/>
          <p:cNvSpPr>
            <a:spLocks noGrp="1"/>
          </p:cNvSpPr>
          <p:nvPr>
            <p:ph type="sldNum" sz="quarter" idx="5"/>
          </p:nvPr>
        </p:nvSpPr>
        <p:spPr/>
        <p:txBody>
          <a:bodyPr/>
          <a:lstStyle/>
          <a:p>
            <a:fld id="{7CC31577-97A4-4887-8789-CF06B159749B}" type="slidenum">
              <a:rPr lang="en-AU" smtClean="0"/>
              <a:t>11</a:t>
            </a:fld>
            <a:endParaRPr lang="en-AU" dirty="0"/>
          </a:p>
        </p:txBody>
      </p:sp>
    </p:spTree>
    <p:extLst>
      <p:ext uri="{BB962C8B-B14F-4D97-AF65-F5344CB8AC3E}">
        <p14:creationId xmlns:p14="http://schemas.microsoft.com/office/powerpoint/2010/main" val="344666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Identifying medial vowels</a:t>
            </a:r>
            <a:endParaRPr lang="en-US" dirty="0"/>
          </a:p>
          <a:p>
            <a:endParaRPr lang="en-US" dirty="0"/>
          </a:p>
          <a:p>
            <a:r>
              <a:rPr lang="en-US" b="1" dirty="0">
                <a:cs typeface="Calibri"/>
              </a:rPr>
              <a:t>As whole-class and small-group activity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cs typeface="Calibri"/>
              </a:rPr>
              <a:t>Point to the letters a and u and ask students to say ‘a says /a/, u says /u/’. Draw students’ attention to their mouth shape as they make each sound.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cs typeface="Calibri"/>
              </a:rPr>
              <a:t>Say the word for each picture, then ask students to repeat the word and segment the sounds.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cs typeface="Calibri"/>
              </a:rPr>
              <a:t>Ask students to isolate the medial vowel sound, and write it on their </a:t>
            </a:r>
            <a:r>
              <a:rPr lang="en-AU" dirty="0"/>
              <a:t>mini-whiteboard, paper or equivalent</a:t>
            </a:r>
            <a:r>
              <a:rPr lang="en-US" dirty="0">
                <a:cs typeface="Calibri"/>
              </a:rPr>
              <a:t>.</a:t>
            </a:r>
          </a:p>
          <a:p>
            <a:pPr marL="228600" indent="-228600">
              <a:buFontTx/>
              <a:buAutoNum type="arabicPeriod"/>
              <a:defRPr/>
            </a:pPr>
            <a:r>
              <a:rPr lang="en-US" dirty="0">
                <a:cs typeface="Calibri"/>
              </a:rPr>
              <a:t>Ask students to ‘chin it’ (see Slide 2, Notes for teachers).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cs typeface="Calibri"/>
              </a:rPr>
              <a:t>Fill in the slide with the correct medial vowel and ask students to read the word.</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As independent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Using a printout of the slide, students replicate the above steps as practised with the teacher.</a:t>
            </a:r>
          </a:p>
        </p:txBody>
      </p:sp>
      <p:sp>
        <p:nvSpPr>
          <p:cNvPr id="4" name="Slide Number Placeholder 3"/>
          <p:cNvSpPr>
            <a:spLocks noGrp="1"/>
          </p:cNvSpPr>
          <p:nvPr>
            <p:ph type="sldNum" sz="quarter" idx="5"/>
          </p:nvPr>
        </p:nvSpPr>
        <p:spPr/>
        <p:txBody>
          <a:bodyPr/>
          <a:lstStyle/>
          <a:p>
            <a:fld id="{7CC31577-97A4-4887-8789-CF06B159749B}" type="slidenum">
              <a:rPr lang="en-AU" smtClean="0"/>
              <a:t>12</a:t>
            </a:fld>
            <a:endParaRPr lang="en-AU" dirty="0"/>
          </a:p>
        </p:txBody>
      </p:sp>
    </p:spTree>
    <p:extLst>
      <p:ext uri="{BB962C8B-B14F-4D97-AF65-F5344CB8AC3E}">
        <p14:creationId xmlns:p14="http://schemas.microsoft.com/office/powerpoint/2010/main" val="3692621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Decoding a set of words</a:t>
            </a:r>
            <a:endParaRPr lang="en-US" dirty="0"/>
          </a:p>
          <a:p>
            <a:endParaRPr lang="en-US" dirty="0"/>
          </a:p>
          <a:p>
            <a:r>
              <a:rPr lang="en-US" b="1" dirty="0">
                <a:cs typeface="Calibri"/>
              </a:rPr>
              <a:t>As whole-class and small-group 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For each box, run your finger underneath each word for the students to read. If students are struggling, stop and point to each letter as the students say the corresponding sound, before blending the sounds to read the word.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Teachers could call on individual students or a groups of students to allow closer monitoring of decoding skills.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As independent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Using a printout of the slide, pairs of students time each other to accurately read through the lists of words in each box.</a:t>
            </a:r>
          </a:p>
        </p:txBody>
      </p:sp>
      <p:sp>
        <p:nvSpPr>
          <p:cNvPr id="4" name="Slide Number Placeholder 3"/>
          <p:cNvSpPr>
            <a:spLocks noGrp="1"/>
          </p:cNvSpPr>
          <p:nvPr>
            <p:ph type="sldNum" sz="quarter" idx="5"/>
          </p:nvPr>
        </p:nvSpPr>
        <p:spPr/>
        <p:txBody>
          <a:bodyPr/>
          <a:lstStyle/>
          <a:p>
            <a:fld id="{7CC31577-97A4-4887-8789-CF06B159749B}" type="slidenum">
              <a:rPr lang="en-AU" smtClean="0"/>
              <a:t>13</a:t>
            </a:fld>
            <a:endParaRPr lang="en-AU" dirty="0"/>
          </a:p>
        </p:txBody>
      </p:sp>
    </p:spTree>
    <p:extLst>
      <p:ext uri="{BB962C8B-B14F-4D97-AF65-F5344CB8AC3E}">
        <p14:creationId xmlns:p14="http://schemas.microsoft.com/office/powerpoint/2010/main" val="1935019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b="1" dirty="0"/>
              <a:t>Fluency triangles</a:t>
            </a:r>
          </a:p>
          <a:p>
            <a:pPr marL="0" indent="0">
              <a:buNone/>
            </a:pPr>
            <a:endParaRPr lang="en-AU" dirty="0"/>
          </a:p>
          <a:p>
            <a:r>
              <a:rPr lang="en-US" sz="1600" b="1" dirty="0">
                <a:cs typeface="Calibri"/>
              </a:rPr>
              <a:t>As whole-class and small-group activity</a:t>
            </a:r>
          </a:p>
          <a:p>
            <a:pPr marL="228600" indent="-228600">
              <a:lnSpc>
                <a:spcPct val="100000"/>
              </a:lnSpc>
              <a:buAutoNum type="arabicPeriod"/>
            </a:pPr>
            <a:r>
              <a:rPr lang="en-US" sz="1200" dirty="0">
                <a:latin typeface="Calibri"/>
                <a:ea typeface="+mn-lt"/>
                <a:cs typeface="+mn-lt"/>
              </a:rPr>
              <a:t>Point to each letter in the top box and ask students to say the corresponding sound. </a:t>
            </a:r>
          </a:p>
          <a:p>
            <a:pPr marL="228600" indent="-228600">
              <a:lnSpc>
                <a:spcPct val="100000"/>
              </a:lnSpc>
              <a:buAutoNum type="arabicPeriod"/>
            </a:pPr>
            <a:r>
              <a:rPr lang="en-US" sz="1200" dirty="0">
                <a:latin typeface="Calibri"/>
                <a:ea typeface="+mn-lt"/>
                <a:cs typeface="+mn-lt"/>
              </a:rPr>
              <a:t>Point to each word in the lower box and ask students to read the word. </a:t>
            </a:r>
          </a:p>
          <a:p>
            <a:pPr marL="228600" indent="-228600">
              <a:lnSpc>
                <a:spcPct val="100000"/>
              </a:lnSpc>
              <a:buAutoNum type="arabicPeriod"/>
            </a:pPr>
            <a:r>
              <a:rPr lang="en-US" sz="1200" dirty="0">
                <a:latin typeface="Calibri"/>
                <a:ea typeface="+mn-lt"/>
                <a:cs typeface="+mn-lt"/>
              </a:rPr>
              <a:t>Run your finger under each word on each row of the fluency triangle in descending order. Students read the corresponding text building towards reading the final line fluently. </a:t>
            </a:r>
          </a:p>
          <a:p>
            <a:pPr marL="228600" indent="-228600">
              <a:lnSpc>
                <a:spcPct val="100000"/>
              </a:lnSpc>
              <a:buAutoNum type="arabicPeriod"/>
            </a:pPr>
            <a:r>
              <a:rPr lang="en-AU" dirty="0"/>
              <a:t>Take the slide off the screen. Dictate the letter-sounds and some words in a different order to that shown on the slide. Dictate a decodable sentence that aligns with this phase. Students write their answers on a mini-whiteboard or paper or equivalent. </a:t>
            </a:r>
          </a:p>
          <a:p>
            <a:pPr marL="228600" indent="-228600">
              <a:buFontTx/>
              <a:buAutoNum type="arabicPeriod"/>
              <a:defRPr/>
            </a:pPr>
            <a:r>
              <a:rPr lang="en-US" dirty="0">
                <a:cs typeface="Calibri"/>
              </a:rPr>
              <a:t>Ask students to ‘chin it’ (see Slide 2, Notes for teachers).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indent="0">
              <a:lnSpc>
                <a:spcPct val="150000"/>
              </a:lnSpc>
              <a:buNone/>
            </a:pPr>
            <a:r>
              <a:rPr lang="en-US" sz="1600" b="1" dirty="0">
                <a:latin typeface="Calibri Light" panose="020F0302020204030204" pitchFamily="34" charset="0"/>
                <a:ea typeface="+mn-lt"/>
                <a:cs typeface="Calibri Light" panose="020F0302020204030204" pitchFamily="34" charset="0"/>
              </a:rPr>
              <a:t>As independent practice</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1600" dirty="0">
                <a:cs typeface="Calibri"/>
              </a:rPr>
              <a:t>Using a printout of the slide, students replicate the above steps as practised with the teacher.</a:t>
            </a:r>
          </a:p>
          <a:p>
            <a:pPr marL="0" indent="0">
              <a:lnSpc>
                <a:spcPct val="100000"/>
              </a:lnSpc>
              <a:buNone/>
            </a:pPr>
            <a:endParaRPr lang="en-US" sz="1600" b="0" dirty="0">
              <a:latin typeface="+mn-lt"/>
              <a:ea typeface="+mn-ea"/>
              <a:cs typeface="Calibri"/>
            </a:endParaRPr>
          </a:p>
          <a:p>
            <a:pPr marL="0" indent="0">
              <a:lnSpc>
                <a:spcPct val="100000"/>
              </a:lnSpc>
              <a:buFont typeface="+mj-lt"/>
              <a:buNone/>
            </a:pPr>
            <a:r>
              <a:rPr lang="en-US" sz="1600" b="0" dirty="0">
                <a:latin typeface="+mn-lt"/>
                <a:ea typeface="+mn-ea"/>
                <a:cs typeface="Calibri"/>
              </a:rPr>
              <a:t>For partner practice, </a:t>
            </a:r>
            <a:r>
              <a:rPr lang="en-US" sz="1600" b="0" dirty="0">
                <a:latin typeface="Calibri"/>
                <a:ea typeface="+mn-lt"/>
                <a:cs typeface="+mn-lt"/>
              </a:rPr>
              <a:t>o</a:t>
            </a:r>
            <a:r>
              <a:rPr lang="en-US" sz="1600" dirty="0">
                <a:latin typeface="Calibri"/>
                <a:ea typeface="+mn-lt"/>
                <a:cs typeface="+mn-lt"/>
              </a:rPr>
              <a:t>ne student from the pair dictates the letters and words, and the sentence from the slide, while their partner writes. At the sentence level, the dictating student reads each line of the fluency triangle top to bottom, while the writing partner adds one word to their sentence at a time, producing one full sentence on their mini-whiteboard, paper or equivalent. </a:t>
            </a:r>
            <a:r>
              <a:rPr lang="en-US" sz="1200" dirty="0">
                <a:latin typeface="Calibri"/>
                <a:ea typeface="+mn-lt"/>
                <a:cs typeface="+mn-lt"/>
              </a:rPr>
              <a:t>Students use the printed slide to check their writing for accuracy.</a:t>
            </a:r>
            <a:endParaRPr lang="en-US" sz="1200" dirty="0">
              <a:highlight>
                <a:srgbClr val="FFFF00"/>
              </a:highlight>
              <a:latin typeface="Calibri"/>
              <a:ea typeface="+mn-lt"/>
              <a:cs typeface="+mn-lt"/>
            </a:endParaRPr>
          </a:p>
          <a:p>
            <a:endParaRPr lang="en-AU" dirty="0"/>
          </a:p>
        </p:txBody>
      </p:sp>
      <p:sp>
        <p:nvSpPr>
          <p:cNvPr id="4" name="Slide Number Placeholder 3"/>
          <p:cNvSpPr>
            <a:spLocks noGrp="1"/>
          </p:cNvSpPr>
          <p:nvPr>
            <p:ph type="sldNum" sz="quarter" idx="5"/>
          </p:nvPr>
        </p:nvSpPr>
        <p:spPr/>
        <p:txBody>
          <a:bodyPr/>
          <a:lstStyle/>
          <a:p>
            <a:fld id="{7CC31577-97A4-4887-8789-CF06B159749B}" type="slidenum">
              <a:rPr lang="en-AU" smtClean="0"/>
              <a:t>14</a:t>
            </a:fld>
            <a:endParaRPr lang="en-AU" dirty="0"/>
          </a:p>
        </p:txBody>
      </p:sp>
    </p:spTree>
    <p:extLst>
      <p:ext uri="{BB962C8B-B14F-4D97-AF65-F5344CB8AC3E}">
        <p14:creationId xmlns:p14="http://schemas.microsoft.com/office/powerpoint/2010/main" val="2820631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See notes from Slide 14.</a:t>
            </a:r>
            <a:endParaRPr lang="pl-PL" dirty="0"/>
          </a:p>
          <a:p>
            <a:endParaRPr lang="en-AU" dirty="0"/>
          </a:p>
        </p:txBody>
      </p:sp>
      <p:sp>
        <p:nvSpPr>
          <p:cNvPr id="4" name="Slide Number Placeholder 3"/>
          <p:cNvSpPr>
            <a:spLocks noGrp="1"/>
          </p:cNvSpPr>
          <p:nvPr>
            <p:ph type="sldNum" sz="quarter" idx="5"/>
          </p:nvPr>
        </p:nvSpPr>
        <p:spPr/>
        <p:txBody>
          <a:bodyPr/>
          <a:lstStyle/>
          <a:p>
            <a:fld id="{7CC31577-97A4-4887-8789-CF06B159749B}" type="slidenum">
              <a:rPr lang="en-AU" smtClean="0"/>
              <a:t>15</a:t>
            </a:fld>
            <a:endParaRPr lang="en-AU" dirty="0"/>
          </a:p>
        </p:txBody>
      </p:sp>
    </p:spTree>
    <p:extLst>
      <p:ext uri="{BB962C8B-B14F-4D97-AF65-F5344CB8AC3E}">
        <p14:creationId xmlns:p14="http://schemas.microsoft.com/office/powerpoint/2010/main" val="916704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See notes from Slide 14.</a:t>
            </a:r>
            <a:endParaRPr lang="pl-PL" dirty="0"/>
          </a:p>
          <a:p>
            <a:endParaRPr lang="en-AU" dirty="0"/>
          </a:p>
        </p:txBody>
      </p:sp>
      <p:sp>
        <p:nvSpPr>
          <p:cNvPr id="4" name="Slide Number Placeholder 3"/>
          <p:cNvSpPr>
            <a:spLocks noGrp="1"/>
          </p:cNvSpPr>
          <p:nvPr>
            <p:ph type="sldNum" sz="quarter" idx="5"/>
          </p:nvPr>
        </p:nvSpPr>
        <p:spPr/>
        <p:txBody>
          <a:bodyPr/>
          <a:lstStyle/>
          <a:p>
            <a:fld id="{7CC31577-97A4-4887-8789-CF06B159749B}" type="slidenum">
              <a:rPr lang="en-AU" smtClean="0"/>
              <a:t>16</a:t>
            </a:fld>
            <a:endParaRPr lang="en-AU" dirty="0"/>
          </a:p>
        </p:txBody>
      </p:sp>
    </p:spTree>
    <p:extLst>
      <p:ext uri="{BB962C8B-B14F-4D97-AF65-F5344CB8AC3E}">
        <p14:creationId xmlns:p14="http://schemas.microsoft.com/office/powerpoint/2010/main" val="3260864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See notes from Slide 14.</a:t>
            </a:r>
            <a:endParaRPr lang="pl-PL" dirty="0"/>
          </a:p>
          <a:p>
            <a:endParaRPr lang="en-AU" dirty="0"/>
          </a:p>
        </p:txBody>
      </p:sp>
      <p:sp>
        <p:nvSpPr>
          <p:cNvPr id="4" name="Slide Number Placeholder 3"/>
          <p:cNvSpPr>
            <a:spLocks noGrp="1"/>
          </p:cNvSpPr>
          <p:nvPr>
            <p:ph type="sldNum" sz="quarter" idx="5"/>
          </p:nvPr>
        </p:nvSpPr>
        <p:spPr/>
        <p:txBody>
          <a:bodyPr/>
          <a:lstStyle/>
          <a:p>
            <a:fld id="{7CC31577-97A4-4887-8789-CF06B159749B}" type="slidenum">
              <a:rPr lang="en-AU" smtClean="0"/>
              <a:t>17</a:t>
            </a:fld>
            <a:endParaRPr lang="en-AU" dirty="0"/>
          </a:p>
        </p:txBody>
      </p:sp>
    </p:spTree>
    <p:extLst>
      <p:ext uri="{BB962C8B-B14F-4D97-AF65-F5344CB8AC3E}">
        <p14:creationId xmlns:p14="http://schemas.microsoft.com/office/powerpoint/2010/main" val="3012192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See notes from Slide 14.</a:t>
            </a:r>
            <a:endParaRPr lang="pl-PL" dirty="0"/>
          </a:p>
          <a:p>
            <a:endParaRPr lang="en-AU" dirty="0"/>
          </a:p>
        </p:txBody>
      </p:sp>
      <p:sp>
        <p:nvSpPr>
          <p:cNvPr id="4" name="Slide Number Placeholder 3"/>
          <p:cNvSpPr>
            <a:spLocks noGrp="1"/>
          </p:cNvSpPr>
          <p:nvPr>
            <p:ph type="sldNum" sz="quarter" idx="5"/>
          </p:nvPr>
        </p:nvSpPr>
        <p:spPr/>
        <p:txBody>
          <a:bodyPr/>
          <a:lstStyle/>
          <a:p>
            <a:fld id="{7CC31577-97A4-4887-8789-CF06B159749B}" type="slidenum">
              <a:rPr lang="en-AU" smtClean="0"/>
              <a:t>18</a:t>
            </a:fld>
            <a:endParaRPr lang="en-AU" dirty="0"/>
          </a:p>
        </p:txBody>
      </p:sp>
    </p:spTree>
    <p:extLst>
      <p:ext uri="{BB962C8B-B14F-4D97-AF65-F5344CB8AC3E}">
        <p14:creationId xmlns:p14="http://schemas.microsoft.com/office/powerpoint/2010/main" val="3631417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CC31577-97A4-4887-8789-CF06B159749B}" type="slidenum">
              <a:rPr lang="en-AU" smtClean="0"/>
              <a:t>19</a:t>
            </a:fld>
            <a:endParaRPr lang="en-AU" dirty="0"/>
          </a:p>
        </p:txBody>
      </p:sp>
    </p:spTree>
    <p:extLst>
      <p:ext uri="{BB962C8B-B14F-4D97-AF65-F5344CB8AC3E}">
        <p14:creationId xmlns:p14="http://schemas.microsoft.com/office/powerpoint/2010/main" val="2141838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a:p>
        </p:txBody>
      </p:sp>
      <p:sp>
        <p:nvSpPr>
          <p:cNvPr id="4" name="Slide Number Placeholder 3"/>
          <p:cNvSpPr>
            <a:spLocks noGrp="1"/>
          </p:cNvSpPr>
          <p:nvPr>
            <p:ph type="sldNum" sz="quarter" idx="5"/>
          </p:nvPr>
        </p:nvSpPr>
        <p:spPr/>
        <p:txBody>
          <a:bodyPr/>
          <a:lstStyle/>
          <a:p>
            <a:fld id="{9DCA86C0-4FE5-47C6-B5B8-67218B2B4BB0}" type="slidenum">
              <a:rPr lang="en-AU" smtClean="0"/>
              <a:t>2</a:t>
            </a:fld>
            <a:endParaRPr lang="en-AU" dirty="0"/>
          </a:p>
        </p:txBody>
      </p:sp>
    </p:spTree>
    <p:extLst>
      <p:ext uri="{BB962C8B-B14F-4D97-AF65-F5344CB8AC3E}">
        <p14:creationId xmlns:p14="http://schemas.microsoft.com/office/powerpoint/2010/main" val="2389589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noProof="0" dirty="0"/>
              <a:t>Practising letter–sound correspondence and formation (single-letter practice)</a:t>
            </a:r>
            <a:endParaRPr lang="en-AU" noProof="0" dirty="0"/>
          </a:p>
          <a:p>
            <a:endParaRPr lang="en-AU" noProof="0" dirty="0"/>
          </a:p>
          <a:p>
            <a:r>
              <a:rPr lang="en-AU" b="1" noProof="0" dirty="0">
                <a:cs typeface="Calibri"/>
              </a:rPr>
              <a:t>As whole-class and small-group activity</a:t>
            </a:r>
          </a:p>
          <a:p>
            <a:pPr marL="228600" indent="-228600">
              <a:buAutoNum type="arabicPeriod"/>
            </a:pPr>
            <a:r>
              <a:rPr lang="en-AU" noProof="0" dirty="0">
                <a:cs typeface="Calibri"/>
              </a:rPr>
              <a:t>Model writing the letter inside each letter-shape, while saying the corresponding sound. </a:t>
            </a:r>
          </a:p>
          <a:p>
            <a:pPr marL="228600" indent="-228600">
              <a:buAutoNum type="arabicPeriod"/>
            </a:pPr>
            <a:r>
              <a:rPr lang="en-AU" noProof="0" dirty="0">
                <a:cs typeface="Calibri"/>
              </a:rPr>
              <a:t>Ask students to write the letter six times on their mini-whiteboard, paper or equivalent, while saying the corresponding sound.</a:t>
            </a:r>
          </a:p>
          <a:p>
            <a:pPr marL="228600" indent="-228600">
              <a:buAutoNum type="arabicPeriod"/>
            </a:pPr>
            <a:r>
              <a:rPr lang="en-AU" noProof="0" dirty="0">
                <a:cs typeface="Calibri"/>
              </a:rPr>
              <a:t>Rove while students complete this task to correct any misconceptions. </a:t>
            </a:r>
          </a:p>
          <a:p>
            <a:endParaRPr lang="en-AU" b="1" noProof="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noProof="0" dirty="0">
                <a:cs typeface="Calibri"/>
              </a:rPr>
              <a:t>As independent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noProof="0" dirty="0">
                <a:cs typeface="Calibri"/>
              </a:rPr>
              <a:t>Using a laminated printout of the slide, students use different coloured markers to replicate the above steps as practised with the teacher.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fld id="{7CC31577-97A4-4887-8789-CF06B159749B}" type="slidenum">
              <a:rPr lang="en-AU" smtClean="0"/>
              <a:t>3</a:t>
            </a:fld>
            <a:endParaRPr lang="en-AU" dirty="0"/>
          </a:p>
        </p:txBody>
      </p:sp>
    </p:spTree>
    <p:extLst>
      <p:ext uri="{BB962C8B-B14F-4D97-AF65-F5344CB8AC3E}">
        <p14:creationId xmlns:p14="http://schemas.microsoft.com/office/powerpoint/2010/main" val="2281461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noProof="0" dirty="0"/>
              <a:t>Practising letter–sound correspondence and formation (multi-letter practice)</a:t>
            </a:r>
            <a:endParaRPr lang="en-AU" noProof="0" dirty="0"/>
          </a:p>
          <a:p>
            <a:endParaRPr lang="en-AU" noProof="0" dirty="0"/>
          </a:p>
          <a:p>
            <a:r>
              <a:rPr lang="en-AU" b="1" noProof="0" dirty="0">
                <a:cs typeface="Calibri"/>
              </a:rPr>
              <a:t>As whole-class and small-group activity</a:t>
            </a:r>
          </a:p>
          <a:p>
            <a:pPr marL="228600" indent="-228600">
              <a:buAutoNum type="arabicPeriod"/>
            </a:pPr>
            <a:r>
              <a:rPr lang="en-AU" noProof="0" dirty="0">
                <a:cs typeface="Calibri"/>
              </a:rPr>
              <a:t>Model writing each letter inside the letter-shapes, while saying the corresponding sound. </a:t>
            </a:r>
          </a:p>
          <a:p>
            <a:pPr marL="228600" indent="-228600">
              <a:buAutoNum type="arabicPeriod"/>
            </a:pPr>
            <a:r>
              <a:rPr lang="en-AU" noProof="0" dirty="0">
                <a:cs typeface="Calibri"/>
              </a:rPr>
              <a:t>Ask students to write the set of letters on their mini-whiteboard, paper or equivalent, while saying the corresponding sound.</a:t>
            </a:r>
          </a:p>
          <a:p>
            <a:pPr marL="228600" indent="-228600">
              <a:buAutoNum type="arabicPeriod"/>
            </a:pPr>
            <a:r>
              <a:rPr lang="en-AU" noProof="0" dirty="0">
                <a:cs typeface="Calibri"/>
              </a:rPr>
              <a:t>Rove while students complete this task to correct any misconceptions. </a:t>
            </a:r>
          </a:p>
          <a:p>
            <a:endParaRPr lang="en-AU" b="1" noProof="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noProof="0" dirty="0">
                <a:cs typeface="Calibri"/>
              </a:rPr>
              <a:t>As independent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noProof="0" dirty="0">
                <a:cs typeface="Calibri"/>
              </a:rPr>
              <a:t>Using a laminated printout of the slide, students use different coloured markers to replicate the above steps as practised with the teacher.</a:t>
            </a:r>
          </a:p>
        </p:txBody>
      </p:sp>
      <p:sp>
        <p:nvSpPr>
          <p:cNvPr id="4" name="Slide Number Placeholder 3"/>
          <p:cNvSpPr>
            <a:spLocks noGrp="1"/>
          </p:cNvSpPr>
          <p:nvPr>
            <p:ph type="sldNum" sz="quarter" idx="5"/>
          </p:nvPr>
        </p:nvSpPr>
        <p:spPr/>
        <p:txBody>
          <a:bodyPr/>
          <a:lstStyle/>
          <a:p>
            <a:fld id="{7CC31577-97A4-4887-8789-CF06B159749B}" type="slidenum">
              <a:rPr lang="en-AU" smtClean="0"/>
              <a:t>4</a:t>
            </a:fld>
            <a:endParaRPr lang="en-AU" dirty="0"/>
          </a:p>
        </p:txBody>
      </p:sp>
    </p:spTree>
    <p:extLst>
      <p:ext uri="{BB962C8B-B14F-4D97-AF65-F5344CB8AC3E}">
        <p14:creationId xmlns:p14="http://schemas.microsoft.com/office/powerpoint/2010/main" val="2474224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Blending to read words</a:t>
            </a:r>
            <a:endParaRPr lang="en-US" b="1" dirty="0"/>
          </a:p>
          <a:p>
            <a:endParaRPr lang="en-US" dirty="0">
              <a:cs typeface="Calibri"/>
            </a:endParaRPr>
          </a:p>
          <a:p>
            <a:r>
              <a:rPr lang="en-US" b="1" dirty="0">
                <a:cs typeface="Calibri"/>
              </a:rPr>
              <a:t>As whole-class and small-group activity</a:t>
            </a:r>
          </a:p>
          <a:p>
            <a:pPr marL="228600" indent="-228600">
              <a:buFont typeface="+mj-lt"/>
              <a:buAutoNum type="arabicPeriod"/>
            </a:pPr>
            <a:r>
              <a:rPr lang="en-US" dirty="0">
                <a:cs typeface="Calibri"/>
              </a:rPr>
              <a:t>Point to the dots under each letter as the students say each letter–sound correspondence.</a:t>
            </a:r>
          </a:p>
          <a:p>
            <a:pPr marL="228600" indent="-228600">
              <a:buFont typeface="+mj-lt"/>
              <a:buAutoNum type="arabicPeriod"/>
            </a:pPr>
            <a:r>
              <a:rPr lang="en-US" dirty="0">
                <a:cs typeface="Calibri"/>
              </a:rPr>
              <a:t>Run your finger along the arrow as the students blend the sounds for the first two letters. Point to the final dot as students say the final sound.</a:t>
            </a:r>
          </a:p>
          <a:p>
            <a:pPr marL="228600" indent="-228600">
              <a:buFont typeface="+mj-lt"/>
              <a:buAutoNum type="arabicPeriod"/>
            </a:pPr>
            <a:r>
              <a:rPr lang="en-US" dirty="0">
                <a:cs typeface="Calibri"/>
              </a:rPr>
              <a:t>Run your finger across the arrow as the students read the word fluently. </a:t>
            </a:r>
            <a:endParaRPr lang="en-US" b="1" dirty="0"/>
          </a:p>
          <a:p>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As independent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Using a printout of the slide, students replicate the above steps as practised with the teacher.</a:t>
            </a:r>
          </a:p>
          <a:p>
            <a:endParaRPr lang="en-US" b="1" dirty="0">
              <a:cs typeface="Calibri"/>
            </a:endParaRPr>
          </a:p>
        </p:txBody>
      </p:sp>
      <p:sp>
        <p:nvSpPr>
          <p:cNvPr id="4" name="Slide Number Placeholder 3"/>
          <p:cNvSpPr>
            <a:spLocks noGrp="1"/>
          </p:cNvSpPr>
          <p:nvPr>
            <p:ph type="sldNum" sz="quarter" idx="5"/>
          </p:nvPr>
        </p:nvSpPr>
        <p:spPr/>
        <p:txBody>
          <a:bodyPr/>
          <a:lstStyle/>
          <a:p>
            <a:fld id="{7CC31577-97A4-4887-8789-CF06B159749B}" type="slidenum">
              <a:rPr lang="en-AU" smtClean="0"/>
              <a:t>5</a:t>
            </a:fld>
            <a:endParaRPr lang="en-AU" dirty="0"/>
          </a:p>
        </p:txBody>
      </p:sp>
    </p:spTree>
    <p:extLst>
      <p:ext uri="{BB962C8B-B14F-4D97-AF65-F5344CB8AC3E}">
        <p14:creationId xmlns:p14="http://schemas.microsoft.com/office/powerpoint/2010/main" val="3359131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Decoding and encoding CVC words (with letter formation support)</a:t>
            </a:r>
            <a:endParaRPr lang="en-US" dirty="0"/>
          </a:p>
          <a:p>
            <a:endParaRPr lang="en-US" dirty="0"/>
          </a:p>
          <a:p>
            <a:r>
              <a:rPr lang="en-US" b="1" dirty="0">
                <a:cs typeface="Calibri"/>
              </a:rPr>
              <a:t>As whole-class and small-group activity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cs typeface="Calibri"/>
              </a:rPr>
              <a:t>Run your finger along the arrow as the students blend the sounds for the first two letters. Point to the final dot as students say the final sound.</a:t>
            </a:r>
          </a:p>
          <a:p>
            <a:pPr marL="228600" indent="-228600">
              <a:buFont typeface="+mj-lt"/>
              <a:buAutoNum type="arabicPeriod"/>
            </a:pPr>
            <a:r>
              <a:rPr lang="en-US" dirty="0">
                <a:cs typeface="Calibri"/>
              </a:rPr>
              <a:t>Run your finger across the arrow as the students read the word fluently. </a:t>
            </a:r>
          </a:p>
          <a:p>
            <a:pPr marL="228600" indent="-228600">
              <a:buFont typeface="+mj-lt"/>
              <a:buAutoNum type="arabicPeriod"/>
            </a:pPr>
            <a:r>
              <a:rPr lang="en-US" dirty="0">
                <a:cs typeface="Calibri"/>
              </a:rPr>
              <a:t>Students say the sounds and write the word on their </a:t>
            </a:r>
            <a:r>
              <a:rPr lang="en-AU" dirty="0"/>
              <a:t>mini-whiteboard or paper or equivalent, using the slide to prompt correct letter formation.</a:t>
            </a:r>
          </a:p>
          <a:p>
            <a:pPr marL="228600" indent="-228600">
              <a:buFont typeface="+mj-lt"/>
              <a:buAutoNum type="arabicPeriod"/>
            </a:pPr>
            <a:r>
              <a:rPr lang="en-AU" dirty="0"/>
              <a:t>Students read the word they have written.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As independent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Using a printout of the slide, students replicate the above steps as practised with the teacher.</a:t>
            </a:r>
          </a:p>
          <a:p>
            <a:endParaRPr lang="en-AU" dirty="0"/>
          </a:p>
          <a:p>
            <a:endParaRPr lang="en-US" dirty="0"/>
          </a:p>
        </p:txBody>
      </p:sp>
      <p:sp>
        <p:nvSpPr>
          <p:cNvPr id="4" name="Slide Number Placeholder 3"/>
          <p:cNvSpPr>
            <a:spLocks noGrp="1"/>
          </p:cNvSpPr>
          <p:nvPr>
            <p:ph type="sldNum" sz="quarter" idx="5"/>
          </p:nvPr>
        </p:nvSpPr>
        <p:spPr/>
        <p:txBody>
          <a:bodyPr/>
          <a:lstStyle/>
          <a:p>
            <a:fld id="{7CC31577-97A4-4887-8789-CF06B159749B}" type="slidenum">
              <a:rPr lang="en-AU" smtClean="0"/>
              <a:t>6</a:t>
            </a:fld>
            <a:endParaRPr lang="en-AU" dirty="0"/>
          </a:p>
        </p:txBody>
      </p:sp>
    </p:spTree>
    <p:extLst>
      <p:ext uri="{BB962C8B-B14F-4D97-AF65-F5344CB8AC3E}">
        <p14:creationId xmlns:p14="http://schemas.microsoft.com/office/powerpoint/2010/main" val="3659617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Decoding and encoding CVC words</a:t>
            </a:r>
            <a:endParaRPr lang="en-US" dirty="0"/>
          </a:p>
          <a:p>
            <a:endParaRPr lang="en-US" dirty="0"/>
          </a:p>
          <a:p>
            <a:r>
              <a:rPr lang="en-US" b="1" dirty="0">
                <a:cs typeface="Calibri"/>
              </a:rPr>
              <a:t>As whole-class and small-group activity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cs typeface="Calibri"/>
              </a:rPr>
              <a:t>Run your finger along the arrow as the students blend the sounds for the first two letters. Point to the final dot as students say the final sound.</a:t>
            </a:r>
          </a:p>
          <a:p>
            <a:pPr marL="228600" indent="-228600">
              <a:buFont typeface="+mj-lt"/>
              <a:buAutoNum type="arabicPeriod"/>
            </a:pPr>
            <a:r>
              <a:rPr lang="en-US" dirty="0">
                <a:cs typeface="Calibri"/>
              </a:rPr>
              <a:t>Run your finger across the arrow as the students read the word fluently. </a:t>
            </a:r>
          </a:p>
          <a:p>
            <a:pPr marL="228600" indent="-228600">
              <a:buFont typeface="+mj-lt"/>
              <a:buAutoNum type="arabicPeriod"/>
            </a:pPr>
            <a:r>
              <a:rPr lang="en-US" dirty="0">
                <a:cs typeface="Calibri"/>
              </a:rPr>
              <a:t>Students say the sounds and write the word on their </a:t>
            </a:r>
            <a:r>
              <a:rPr lang="en-AU" dirty="0"/>
              <a:t>mini-whiteboard or paper or equivalent.</a:t>
            </a:r>
          </a:p>
          <a:p>
            <a:pPr marL="228600" indent="-228600">
              <a:buFont typeface="+mj-lt"/>
              <a:buAutoNum type="arabicPeriod"/>
            </a:pPr>
            <a:r>
              <a:rPr lang="en-AU" dirty="0"/>
              <a:t>Students read the word they have written.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As independent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Using a printout of the slide, students replicate the above steps as practised with the teacher.</a:t>
            </a:r>
          </a:p>
        </p:txBody>
      </p:sp>
      <p:sp>
        <p:nvSpPr>
          <p:cNvPr id="4" name="Slide Number Placeholder 3"/>
          <p:cNvSpPr>
            <a:spLocks noGrp="1"/>
          </p:cNvSpPr>
          <p:nvPr>
            <p:ph type="sldNum" sz="quarter" idx="5"/>
          </p:nvPr>
        </p:nvSpPr>
        <p:spPr/>
        <p:txBody>
          <a:bodyPr/>
          <a:lstStyle/>
          <a:p>
            <a:fld id="{7CC31577-97A4-4887-8789-CF06B159749B}" type="slidenum">
              <a:rPr lang="en-AU" smtClean="0"/>
              <a:t>7</a:t>
            </a:fld>
            <a:endParaRPr lang="en-AU" dirty="0"/>
          </a:p>
        </p:txBody>
      </p:sp>
    </p:spTree>
    <p:extLst>
      <p:ext uri="{BB962C8B-B14F-4D97-AF65-F5344CB8AC3E}">
        <p14:creationId xmlns:p14="http://schemas.microsoft.com/office/powerpoint/2010/main" val="349909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Decoding practice</a:t>
            </a:r>
            <a:endParaRPr lang="en-US" b="1" dirty="0">
              <a:cs typeface="Calibri"/>
            </a:endParaRPr>
          </a:p>
          <a:p>
            <a:pPr marL="0" indent="0">
              <a:buFont typeface="Arial,Sans-Serif"/>
              <a:buNone/>
            </a:pPr>
            <a:endParaRPr lang="en-US" b="1" dirty="0">
              <a:cs typeface="Calibri"/>
            </a:endParaRPr>
          </a:p>
          <a:p>
            <a:r>
              <a:rPr lang="en-US" b="1" dirty="0">
                <a:cs typeface="Calibri"/>
              </a:rPr>
              <a:t>As whole-class and small-group activity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cs typeface="Calibri"/>
              </a:rPr>
              <a:t>Point to each word and have students decode the word, sounding out as needed.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cs typeface="Calibri"/>
              </a:rPr>
              <a:t>Ask students to identify which picture matches each word.</a:t>
            </a:r>
          </a:p>
          <a:p>
            <a:endParaRPr lang="en-AU" dirty="0"/>
          </a:p>
          <a:p>
            <a:r>
              <a:rPr lang="en-AU" dirty="0"/>
              <a:t>This activity can also be delivered by pointing to each picture and asking the students to segment the sounds orally and then find the matching word below.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As independent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Using a printout of the slide, students read each word then match it to a picture by drawing a line between them. </a:t>
            </a:r>
          </a:p>
        </p:txBody>
      </p:sp>
      <p:sp>
        <p:nvSpPr>
          <p:cNvPr id="4" name="Slide Number Placeholder 3"/>
          <p:cNvSpPr>
            <a:spLocks noGrp="1"/>
          </p:cNvSpPr>
          <p:nvPr>
            <p:ph type="sldNum" sz="quarter" idx="5"/>
          </p:nvPr>
        </p:nvSpPr>
        <p:spPr/>
        <p:txBody>
          <a:bodyPr/>
          <a:lstStyle/>
          <a:p>
            <a:fld id="{7CC31577-97A4-4887-8789-CF06B159749B}" type="slidenum">
              <a:rPr lang="en-AU" smtClean="0"/>
              <a:t>8</a:t>
            </a:fld>
            <a:endParaRPr lang="en-AU" dirty="0"/>
          </a:p>
        </p:txBody>
      </p:sp>
    </p:spTree>
    <p:extLst>
      <p:ext uri="{BB962C8B-B14F-4D97-AF65-F5344CB8AC3E}">
        <p14:creationId xmlns:p14="http://schemas.microsoft.com/office/powerpoint/2010/main" val="117207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Encoding CVC words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pictures represent the words cot, sad, dog, cat, pig, bat, sun, bed, pen.</a:t>
            </a:r>
          </a:p>
          <a:p>
            <a:endParaRPr lang="en-US" dirty="0"/>
          </a:p>
          <a:p>
            <a:r>
              <a:rPr lang="en-US" b="1" dirty="0">
                <a:cs typeface="Calibri"/>
              </a:rPr>
              <a:t>As whole-class and small-group activity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cs typeface="Calibri"/>
              </a:rPr>
              <a:t>Say the word for each picture, then ask students to repeat the word and segment the sounds.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cs typeface="Calibri"/>
              </a:rPr>
              <a:t>Ask students to identify the corresponding letter to represent each sound in the word, and write it on their </a:t>
            </a:r>
            <a:r>
              <a:rPr lang="en-AU" dirty="0"/>
              <a:t>mini-whiteboard, paper or equivalent</a:t>
            </a:r>
            <a:r>
              <a:rPr lang="en-US" dirty="0">
                <a:cs typeface="Calibri"/>
              </a:rPr>
              <a:t>.</a:t>
            </a:r>
          </a:p>
          <a:p>
            <a:pPr marL="228600" indent="-228600">
              <a:buFontTx/>
              <a:buAutoNum type="arabicPeriod"/>
              <a:defRPr/>
            </a:pPr>
            <a:r>
              <a:rPr lang="en-US" b="0" dirty="0">
                <a:cs typeface="Calibri"/>
              </a:rPr>
              <a:t>Ask students to ‘chin it’ (see Slide 2</a:t>
            </a:r>
            <a:r>
              <a:rPr lang="en-US" dirty="0">
                <a:cs typeface="Calibri"/>
              </a:rPr>
              <a:t>, Notes for teachers). </a:t>
            </a:r>
            <a:endParaRPr lang="en-US" b="0" dirty="0">
              <a:cs typeface="Calibri"/>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cs typeface="Calibri"/>
              </a:rPr>
              <a:t>Fill in the boxes on the slide with the correct letters and ask students to read the word.</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As independent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Using a printout of the slide, students replicate the above steps as practised with the teacher.</a:t>
            </a:r>
          </a:p>
          <a:p>
            <a:endParaRPr lang="en-US" dirty="0"/>
          </a:p>
        </p:txBody>
      </p:sp>
      <p:sp>
        <p:nvSpPr>
          <p:cNvPr id="4" name="Slide Number Placeholder 3"/>
          <p:cNvSpPr>
            <a:spLocks noGrp="1"/>
          </p:cNvSpPr>
          <p:nvPr>
            <p:ph type="sldNum" sz="quarter" idx="5"/>
          </p:nvPr>
        </p:nvSpPr>
        <p:spPr/>
        <p:txBody>
          <a:bodyPr/>
          <a:lstStyle/>
          <a:p>
            <a:fld id="{7CC31577-97A4-4887-8789-CF06B159749B}" type="slidenum">
              <a:rPr lang="en-AU" smtClean="0"/>
              <a:t>9</a:t>
            </a:fld>
            <a:endParaRPr lang="en-AU" dirty="0"/>
          </a:p>
        </p:txBody>
      </p:sp>
    </p:spTree>
    <p:extLst>
      <p:ext uri="{BB962C8B-B14F-4D97-AF65-F5344CB8AC3E}">
        <p14:creationId xmlns:p14="http://schemas.microsoft.com/office/powerpoint/2010/main" val="2386376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2B1C28E-FB69-42DD-A813-12C2D71F09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5649" cy="6858000"/>
          </a:xfrm>
          <a:prstGeom prst="rect">
            <a:avLst/>
          </a:prstGeom>
        </p:spPr>
      </p:pic>
      <p:sp>
        <p:nvSpPr>
          <p:cNvPr id="2" name="Title 1">
            <a:extLst>
              <a:ext uri="{FF2B5EF4-FFF2-40B4-BE49-F238E27FC236}">
                <a16:creationId xmlns:a16="http://schemas.microsoft.com/office/drawing/2014/main" id="{99E0EEF7-D1A0-48DB-B220-EA22026259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558EE98-527A-424D-B46E-8381939CAE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E4B3051-68CF-4D98-BC9A-4CAB54EEC3EF}"/>
              </a:ext>
            </a:extLst>
          </p:cNvPr>
          <p:cNvSpPr>
            <a:spLocks noGrp="1"/>
          </p:cNvSpPr>
          <p:nvPr>
            <p:ph type="dt" sz="half" idx="10"/>
          </p:nvPr>
        </p:nvSpPr>
        <p:spPr/>
        <p:txBody>
          <a:bodyPr/>
          <a:lstStyle/>
          <a:p>
            <a:fld id="{E595DAE1-7B8B-4C7C-83FF-3DD6341096D6}" type="datetimeFigureOut">
              <a:rPr lang="en-AU" smtClean="0"/>
              <a:t>13/06/2023</a:t>
            </a:fld>
            <a:endParaRPr lang="en-AU" dirty="0"/>
          </a:p>
        </p:txBody>
      </p:sp>
      <p:sp>
        <p:nvSpPr>
          <p:cNvPr id="5" name="Footer Placeholder 4">
            <a:extLst>
              <a:ext uri="{FF2B5EF4-FFF2-40B4-BE49-F238E27FC236}">
                <a16:creationId xmlns:a16="http://schemas.microsoft.com/office/drawing/2014/main" id="{FE8B91A4-B8D1-417D-B87A-B8B4E91F2814}"/>
              </a:ext>
            </a:extLst>
          </p:cNvPr>
          <p:cNvSpPr>
            <a:spLocks noGrp="1"/>
          </p:cNvSpPr>
          <p:nvPr>
            <p:ph type="ftr" sz="quarter" idx="11"/>
          </p:nvPr>
        </p:nvSpPr>
        <p:spPr>
          <a:xfrm>
            <a:off x="4038600" y="6356350"/>
            <a:ext cx="4114800" cy="365125"/>
          </a:xfrm>
        </p:spPr>
        <p:txBody>
          <a:bodyPr/>
          <a:lstStyle/>
          <a:p>
            <a:r>
              <a:rPr lang="en-US" dirty="0"/>
              <a:t>© 2021 Commonwealth of Australia, unless otherwise indicated. Creative Commons Attribution 4.0, unless otherwise indicated.</a:t>
            </a:r>
            <a:endParaRPr lang="en-AU" dirty="0"/>
          </a:p>
        </p:txBody>
      </p:sp>
      <p:sp>
        <p:nvSpPr>
          <p:cNvPr id="6" name="Slide Number Placeholder 5">
            <a:extLst>
              <a:ext uri="{FF2B5EF4-FFF2-40B4-BE49-F238E27FC236}">
                <a16:creationId xmlns:a16="http://schemas.microsoft.com/office/drawing/2014/main" id="{F3A9D037-9917-4ECE-BE1C-A60EC5485751}"/>
              </a:ext>
            </a:extLst>
          </p:cNvPr>
          <p:cNvSpPr>
            <a:spLocks noGrp="1"/>
          </p:cNvSpPr>
          <p:nvPr>
            <p:ph type="sldNum" sz="quarter" idx="12"/>
          </p:nvPr>
        </p:nvSpPr>
        <p:spPr/>
        <p:txBody>
          <a:bodyPr/>
          <a:lstStyle/>
          <a:p>
            <a:fld id="{EAB0705A-9875-450F-9AE0-9789426F280F}" type="slidenum">
              <a:rPr lang="en-AU" smtClean="0"/>
              <a:t>‹#›</a:t>
            </a:fld>
            <a:endParaRPr lang="en-AU" dirty="0"/>
          </a:p>
        </p:txBody>
      </p:sp>
    </p:spTree>
    <p:extLst>
      <p:ext uri="{BB962C8B-B14F-4D97-AF65-F5344CB8AC3E}">
        <p14:creationId xmlns:p14="http://schemas.microsoft.com/office/powerpoint/2010/main" val="2132320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F08234-8EB3-4EA8-B4C4-2DAB6256F1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1574"/>
          </a:xfrm>
          <a:prstGeom prst="rect">
            <a:avLst/>
          </a:prstGeom>
        </p:spPr>
      </p:pic>
      <p:sp>
        <p:nvSpPr>
          <p:cNvPr id="2" name="Title 1">
            <a:extLst>
              <a:ext uri="{FF2B5EF4-FFF2-40B4-BE49-F238E27FC236}">
                <a16:creationId xmlns:a16="http://schemas.microsoft.com/office/drawing/2014/main" id="{035B2FE8-866F-4C62-9E92-B728C82F113B}"/>
              </a:ext>
            </a:extLst>
          </p:cNvPr>
          <p:cNvSpPr>
            <a:spLocks noGrp="1"/>
          </p:cNvSpPr>
          <p:nvPr>
            <p:ph type="title"/>
          </p:nvPr>
        </p:nvSpPr>
        <p:spPr/>
        <p:txBody>
          <a:bodyPr/>
          <a:lstStyle/>
          <a:p>
            <a:r>
              <a:rPr lang="en-US"/>
              <a:t>Click to edit Master title style</a:t>
            </a:r>
            <a:endParaRPr lang="en-AU"/>
          </a:p>
        </p:txBody>
      </p:sp>
      <p:sp>
        <p:nvSpPr>
          <p:cNvPr id="4" name="Footer Placeholder 3">
            <a:extLst>
              <a:ext uri="{FF2B5EF4-FFF2-40B4-BE49-F238E27FC236}">
                <a16:creationId xmlns:a16="http://schemas.microsoft.com/office/drawing/2014/main" id="{778084E7-D6B7-40A7-BEC9-535774869523}"/>
              </a:ext>
            </a:extLst>
          </p:cNvPr>
          <p:cNvSpPr>
            <a:spLocks noGrp="1"/>
          </p:cNvSpPr>
          <p:nvPr>
            <p:ph type="ftr" sz="quarter" idx="11"/>
          </p:nvPr>
        </p:nvSpPr>
        <p:spPr/>
        <p:txBody>
          <a:bodyPr/>
          <a:lstStyle>
            <a:lvl1pPr>
              <a:defRPr>
                <a:solidFill>
                  <a:schemeClr val="bg1"/>
                </a:solidFill>
              </a:defRPr>
            </a:lvl1pPr>
          </a:lstStyle>
          <a:p>
            <a:endParaRPr lang="en-AU" dirty="0"/>
          </a:p>
        </p:txBody>
      </p:sp>
      <p:sp>
        <p:nvSpPr>
          <p:cNvPr id="5" name="Slide Number Placeholder 4">
            <a:extLst>
              <a:ext uri="{FF2B5EF4-FFF2-40B4-BE49-F238E27FC236}">
                <a16:creationId xmlns:a16="http://schemas.microsoft.com/office/drawing/2014/main" id="{1891CAE0-DA0C-461C-9D64-C54BEE9D4E36}"/>
              </a:ext>
            </a:extLst>
          </p:cNvPr>
          <p:cNvSpPr>
            <a:spLocks noGrp="1"/>
          </p:cNvSpPr>
          <p:nvPr>
            <p:ph type="sldNum" sz="quarter" idx="12"/>
          </p:nvPr>
        </p:nvSpPr>
        <p:spPr/>
        <p:txBody>
          <a:bodyPr/>
          <a:lstStyle>
            <a:lvl1pPr>
              <a:defRPr>
                <a:solidFill>
                  <a:schemeClr val="bg1"/>
                </a:solidFill>
              </a:defRPr>
            </a:lvl1pPr>
          </a:lstStyle>
          <a:p>
            <a:fld id="{EAB0705A-9875-450F-9AE0-9789426F280F}" type="slidenum">
              <a:rPr lang="en-AU" smtClean="0"/>
              <a:pPr/>
              <a:t>‹#›</a:t>
            </a:fld>
            <a:endParaRPr lang="en-AU" dirty="0"/>
          </a:p>
        </p:txBody>
      </p:sp>
      <p:sp>
        <p:nvSpPr>
          <p:cNvPr id="8" name="Content Placeholder 2">
            <a:extLst>
              <a:ext uri="{FF2B5EF4-FFF2-40B4-BE49-F238E27FC236}">
                <a16:creationId xmlns:a16="http://schemas.microsoft.com/office/drawing/2014/main" id="{A90F5BED-8BAD-407D-A8F5-63568D88850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Content Placeholder 3">
            <a:extLst>
              <a:ext uri="{FF2B5EF4-FFF2-40B4-BE49-F238E27FC236}">
                <a16:creationId xmlns:a16="http://schemas.microsoft.com/office/drawing/2014/main" id="{EA8FD315-0047-4427-B40B-57FEDF63F19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325410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D294C5-08BE-4D51-8498-FCC11B09BA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5649" cy="6858000"/>
          </a:xfrm>
          <a:prstGeom prst="rect">
            <a:avLst/>
          </a:prstGeom>
        </p:spPr>
      </p:pic>
      <p:sp>
        <p:nvSpPr>
          <p:cNvPr id="2" name="Title 1">
            <a:extLst>
              <a:ext uri="{FF2B5EF4-FFF2-40B4-BE49-F238E27FC236}">
                <a16:creationId xmlns:a16="http://schemas.microsoft.com/office/drawing/2014/main" id="{D2FFDBC2-6846-4C94-8B96-A05BD974C7D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EF55586-495E-410C-81E5-C2ECA9B3FD0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F43562F-8283-4BD6-AD1B-0B6CA230190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a:extLst>
              <a:ext uri="{FF2B5EF4-FFF2-40B4-BE49-F238E27FC236}">
                <a16:creationId xmlns:a16="http://schemas.microsoft.com/office/drawing/2014/main" id="{E5F07EF0-8687-4D97-B712-397ACCFF8E81}"/>
              </a:ext>
            </a:extLst>
          </p:cNvPr>
          <p:cNvSpPr>
            <a:spLocks noGrp="1"/>
          </p:cNvSpPr>
          <p:nvPr>
            <p:ph type="ftr" sz="quarter" idx="11"/>
          </p:nvPr>
        </p:nvSpPr>
        <p:spPr/>
        <p:txBody>
          <a:bodyPr/>
          <a:lstStyle>
            <a:lvl1pPr>
              <a:defRPr>
                <a:solidFill>
                  <a:schemeClr val="bg1"/>
                </a:solidFill>
              </a:defRPr>
            </a:lvl1pPr>
          </a:lstStyle>
          <a:p>
            <a:endParaRPr lang="en-AU" dirty="0"/>
          </a:p>
        </p:txBody>
      </p:sp>
      <p:sp>
        <p:nvSpPr>
          <p:cNvPr id="7" name="Slide Number Placeholder 6">
            <a:extLst>
              <a:ext uri="{FF2B5EF4-FFF2-40B4-BE49-F238E27FC236}">
                <a16:creationId xmlns:a16="http://schemas.microsoft.com/office/drawing/2014/main" id="{D7351802-3006-4D21-93DD-78337EB85E6C}"/>
              </a:ext>
            </a:extLst>
          </p:cNvPr>
          <p:cNvSpPr>
            <a:spLocks noGrp="1"/>
          </p:cNvSpPr>
          <p:nvPr>
            <p:ph type="sldNum" sz="quarter" idx="12"/>
          </p:nvPr>
        </p:nvSpPr>
        <p:spPr/>
        <p:txBody>
          <a:bodyPr/>
          <a:lstStyle>
            <a:lvl1pPr>
              <a:defRPr>
                <a:solidFill>
                  <a:schemeClr val="bg1"/>
                </a:solidFill>
              </a:defRPr>
            </a:lvl1pPr>
          </a:lstStyle>
          <a:p>
            <a:fld id="{EAB0705A-9875-450F-9AE0-9789426F280F}" type="slidenum">
              <a:rPr lang="en-AU" smtClean="0"/>
              <a:pPr/>
              <a:t>‹#›</a:t>
            </a:fld>
            <a:endParaRPr lang="en-AU" dirty="0"/>
          </a:p>
        </p:txBody>
      </p:sp>
    </p:spTree>
    <p:extLst>
      <p:ext uri="{BB962C8B-B14F-4D97-AF65-F5344CB8AC3E}">
        <p14:creationId xmlns:p14="http://schemas.microsoft.com/office/powerpoint/2010/main" val="874427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A085A-F675-448C-BA16-A6B0AA4C7EC1}"/>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849CB2C-A91C-482F-AA77-2A0A63C5C5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060FFA0-9B70-41C3-977B-02071B2AFE2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E408C7C-FF23-4BCE-8CB8-8094AF2C08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D48E2C8-E34A-419E-A59E-3DC8FF73F77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AE94558A-8AFF-4109-B9D4-649AD17D3862}"/>
              </a:ext>
            </a:extLst>
          </p:cNvPr>
          <p:cNvSpPr>
            <a:spLocks noGrp="1"/>
          </p:cNvSpPr>
          <p:nvPr>
            <p:ph type="dt" sz="half" idx="10"/>
          </p:nvPr>
        </p:nvSpPr>
        <p:spPr/>
        <p:txBody>
          <a:bodyPr/>
          <a:lstStyle/>
          <a:p>
            <a:fld id="{E595DAE1-7B8B-4C7C-83FF-3DD6341096D6}" type="datetimeFigureOut">
              <a:rPr lang="en-AU" smtClean="0"/>
              <a:t>13/06/2023</a:t>
            </a:fld>
            <a:endParaRPr lang="en-AU" dirty="0"/>
          </a:p>
        </p:txBody>
      </p:sp>
      <p:sp>
        <p:nvSpPr>
          <p:cNvPr id="8" name="Footer Placeholder 7">
            <a:extLst>
              <a:ext uri="{FF2B5EF4-FFF2-40B4-BE49-F238E27FC236}">
                <a16:creationId xmlns:a16="http://schemas.microsoft.com/office/drawing/2014/main" id="{97575B91-8E5E-4A69-BC9F-5815423CAC8C}"/>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B1DE3833-86B4-4338-A2E9-96029BB0273B}"/>
              </a:ext>
            </a:extLst>
          </p:cNvPr>
          <p:cNvSpPr>
            <a:spLocks noGrp="1"/>
          </p:cNvSpPr>
          <p:nvPr>
            <p:ph type="sldNum" sz="quarter" idx="12"/>
          </p:nvPr>
        </p:nvSpPr>
        <p:spPr/>
        <p:txBody>
          <a:bodyPr/>
          <a:lstStyle/>
          <a:p>
            <a:fld id="{EAB0705A-9875-450F-9AE0-9789426F280F}" type="slidenum">
              <a:rPr lang="en-AU" smtClean="0"/>
              <a:t>‹#›</a:t>
            </a:fld>
            <a:endParaRPr lang="en-AU" dirty="0"/>
          </a:p>
        </p:txBody>
      </p:sp>
    </p:spTree>
    <p:extLst>
      <p:ext uri="{BB962C8B-B14F-4D97-AF65-F5344CB8AC3E}">
        <p14:creationId xmlns:p14="http://schemas.microsoft.com/office/powerpoint/2010/main" val="2305159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3FD6D-6A63-4C70-92DB-08A9A48C488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5EB3569-7319-4ABB-B17F-9C21C00D5CA4}"/>
              </a:ext>
            </a:extLst>
          </p:cNvPr>
          <p:cNvSpPr>
            <a:spLocks noGrp="1"/>
          </p:cNvSpPr>
          <p:nvPr>
            <p:ph type="dt" sz="half" idx="10"/>
          </p:nvPr>
        </p:nvSpPr>
        <p:spPr/>
        <p:txBody>
          <a:bodyPr/>
          <a:lstStyle/>
          <a:p>
            <a:fld id="{E595DAE1-7B8B-4C7C-83FF-3DD6341096D6}" type="datetimeFigureOut">
              <a:rPr lang="en-AU" smtClean="0"/>
              <a:t>13/06/2023</a:t>
            </a:fld>
            <a:endParaRPr lang="en-AU" dirty="0"/>
          </a:p>
        </p:txBody>
      </p:sp>
      <p:sp>
        <p:nvSpPr>
          <p:cNvPr id="4" name="Footer Placeholder 3">
            <a:extLst>
              <a:ext uri="{FF2B5EF4-FFF2-40B4-BE49-F238E27FC236}">
                <a16:creationId xmlns:a16="http://schemas.microsoft.com/office/drawing/2014/main" id="{29DB46C7-D3A0-4205-907A-27F1974EDA54}"/>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FFE99B6B-FA0B-4E74-B030-BF4FC637CB58}"/>
              </a:ext>
            </a:extLst>
          </p:cNvPr>
          <p:cNvSpPr>
            <a:spLocks noGrp="1"/>
          </p:cNvSpPr>
          <p:nvPr>
            <p:ph type="sldNum" sz="quarter" idx="12"/>
          </p:nvPr>
        </p:nvSpPr>
        <p:spPr/>
        <p:txBody>
          <a:bodyPr/>
          <a:lstStyle/>
          <a:p>
            <a:fld id="{EAB0705A-9875-450F-9AE0-9789426F280F}" type="slidenum">
              <a:rPr lang="en-AU" smtClean="0"/>
              <a:t>‹#›</a:t>
            </a:fld>
            <a:endParaRPr lang="en-AU" dirty="0"/>
          </a:p>
        </p:txBody>
      </p:sp>
      <p:sp>
        <p:nvSpPr>
          <p:cNvPr id="6" name="Content Placeholder 2">
            <a:extLst>
              <a:ext uri="{FF2B5EF4-FFF2-40B4-BE49-F238E27FC236}">
                <a16:creationId xmlns:a16="http://schemas.microsoft.com/office/drawing/2014/main" id="{F857540D-68A3-4396-BEB8-E8E4B0634E15}"/>
              </a:ext>
            </a:extLst>
          </p:cNvPr>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61580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2B7C04-A10C-4037-93E5-3E543E5603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81"/>
            <a:ext cx="12192000" cy="6861574"/>
          </a:xfrm>
          <a:prstGeom prst="rect">
            <a:avLst/>
          </a:prstGeom>
        </p:spPr>
      </p:pic>
      <p:sp>
        <p:nvSpPr>
          <p:cNvPr id="3" name="Footer Placeholder 2">
            <a:extLst>
              <a:ext uri="{FF2B5EF4-FFF2-40B4-BE49-F238E27FC236}">
                <a16:creationId xmlns:a16="http://schemas.microsoft.com/office/drawing/2014/main" id="{DF5FC609-86E5-4A9F-BA7C-9BDA333BEC71}"/>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2F106B97-9BD8-4648-87A6-01816D60F23A}"/>
              </a:ext>
            </a:extLst>
          </p:cNvPr>
          <p:cNvSpPr>
            <a:spLocks noGrp="1"/>
          </p:cNvSpPr>
          <p:nvPr>
            <p:ph type="sldNum" sz="quarter" idx="12"/>
          </p:nvPr>
        </p:nvSpPr>
        <p:spPr/>
        <p:txBody>
          <a:bodyPr/>
          <a:lstStyle/>
          <a:p>
            <a:fld id="{EAB0705A-9875-450F-9AE0-9789426F280F}" type="slidenum">
              <a:rPr lang="en-AU" smtClean="0"/>
              <a:t>‹#›</a:t>
            </a:fld>
            <a:endParaRPr lang="en-AU" dirty="0"/>
          </a:p>
        </p:txBody>
      </p:sp>
      <p:sp>
        <p:nvSpPr>
          <p:cNvPr id="6" name="Title 1">
            <a:extLst>
              <a:ext uri="{FF2B5EF4-FFF2-40B4-BE49-F238E27FC236}">
                <a16:creationId xmlns:a16="http://schemas.microsoft.com/office/drawing/2014/main" id="{400B304B-AB5D-48E2-A5D1-8B4F1DAB8DB7}"/>
              </a:ext>
            </a:extLst>
          </p:cNvPr>
          <p:cNvSpPr>
            <a:spLocks noGrp="1"/>
          </p:cNvSpPr>
          <p:nvPr>
            <p:ph type="title"/>
          </p:nvPr>
        </p:nvSpPr>
        <p:spPr>
          <a:xfrm>
            <a:off x="838200" y="365125"/>
            <a:ext cx="10515600" cy="1325563"/>
          </a:xfrm>
        </p:spPr>
        <p:txBody>
          <a:bodyPr/>
          <a:lstStyle/>
          <a:p>
            <a:r>
              <a:rPr lang="en-US"/>
              <a:t>Click to edit Master title style</a:t>
            </a:r>
            <a:endParaRPr lang="en-AU"/>
          </a:p>
        </p:txBody>
      </p:sp>
      <p:sp>
        <p:nvSpPr>
          <p:cNvPr id="8" name="Content Placeholder 2">
            <a:extLst>
              <a:ext uri="{FF2B5EF4-FFF2-40B4-BE49-F238E27FC236}">
                <a16:creationId xmlns:a16="http://schemas.microsoft.com/office/drawing/2014/main" id="{24BFECE4-1DCA-45E1-B91B-EDB4F4EB03A4}"/>
              </a:ext>
            </a:extLst>
          </p:cNvPr>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72028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0915AC2-E264-478E-B81E-320A6FF291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1" y="0"/>
            <a:ext cx="12185649" cy="6858000"/>
          </a:xfrm>
          <a:prstGeom prst="rect">
            <a:avLst/>
          </a:prstGeom>
        </p:spPr>
      </p:pic>
      <p:sp>
        <p:nvSpPr>
          <p:cNvPr id="3" name="Footer Placeholder 2">
            <a:extLst>
              <a:ext uri="{FF2B5EF4-FFF2-40B4-BE49-F238E27FC236}">
                <a16:creationId xmlns:a16="http://schemas.microsoft.com/office/drawing/2014/main" id="{DF5FC609-86E5-4A9F-BA7C-9BDA333BEC71}"/>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2F106B97-9BD8-4648-87A6-01816D60F23A}"/>
              </a:ext>
            </a:extLst>
          </p:cNvPr>
          <p:cNvSpPr>
            <a:spLocks noGrp="1"/>
          </p:cNvSpPr>
          <p:nvPr>
            <p:ph type="sldNum" sz="quarter" idx="12"/>
          </p:nvPr>
        </p:nvSpPr>
        <p:spPr/>
        <p:txBody>
          <a:bodyPr/>
          <a:lstStyle>
            <a:lvl1pPr>
              <a:defRPr>
                <a:solidFill>
                  <a:schemeClr val="bg1"/>
                </a:solidFill>
              </a:defRPr>
            </a:lvl1pPr>
          </a:lstStyle>
          <a:p>
            <a:fld id="{EAB0705A-9875-450F-9AE0-9789426F280F}" type="slidenum">
              <a:rPr lang="en-AU" smtClean="0"/>
              <a:pPr/>
              <a:t>‹#›</a:t>
            </a:fld>
            <a:endParaRPr lang="en-AU" dirty="0"/>
          </a:p>
        </p:txBody>
      </p:sp>
      <p:sp>
        <p:nvSpPr>
          <p:cNvPr id="6" name="Title 1">
            <a:extLst>
              <a:ext uri="{FF2B5EF4-FFF2-40B4-BE49-F238E27FC236}">
                <a16:creationId xmlns:a16="http://schemas.microsoft.com/office/drawing/2014/main" id="{400B304B-AB5D-48E2-A5D1-8B4F1DAB8DB7}"/>
              </a:ext>
            </a:extLst>
          </p:cNvPr>
          <p:cNvSpPr>
            <a:spLocks noGrp="1"/>
          </p:cNvSpPr>
          <p:nvPr>
            <p:ph type="title"/>
          </p:nvPr>
        </p:nvSpPr>
        <p:spPr>
          <a:xfrm>
            <a:off x="838200" y="365125"/>
            <a:ext cx="10515600" cy="1325563"/>
          </a:xfrm>
        </p:spPr>
        <p:txBody>
          <a:bodyPr/>
          <a:lstStyle/>
          <a:p>
            <a:r>
              <a:rPr lang="en-US"/>
              <a:t>Click to edit Master title style</a:t>
            </a:r>
            <a:endParaRPr lang="en-AU"/>
          </a:p>
        </p:txBody>
      </p:sp>
      <p:sp>
        <p:nvSpPr>
          <p:cNvPr id="8" name="Content Placeholder 2">
            <a:extLst>
              <a:ext uri="{FF2B5EF4-FFF2-40B4-BE49-F238E27FC236}">
                <a16:creationId xmlns:a16="http://schemas.microsoft.com/office/drawing/2014/main" id="{24BFECE4-1DCA-45E1-B91B-EDB4F4EB03A4}"/>
              </a:ext>
            </a:extLst>
          </p:cNvPr>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252990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F2A050-8B86-4DEF-85D0-A649C0A70D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1574"/>
          </a:xfrm>
          <a:prstGeom prst="rect">
            <a:avLst/>
          </a:prstGeom>
        </p:spPr>
      </p:pic>
      <p:sp>
        <p:nvSpPr>
          <p:cNvPr id="2" name="Title 1">
            <a:extLst>
              <a:ext uri="{FF2B5EF4-FFF2-40B4-BE49-F238E27FC236}">
                <a16:creationId xmlns:a16="http://schemas.microsoft.com/office/drawing/2014/main" id="{99F6C18D-6395-41E2-BED8-D563CA61112A}"/>
              </a:ext>
            </a:extLst>
          </p:cNvPr>
          <p:cNvSpPr>
            <a:spLocks noGrp="1"/>
          </p:cNvSpPr>
          <p:nvPr>
            <p:ph type="title"/>
          </p:nvPr>
        </p:nvSpPr>
        <p:spPr/>
        <p:txBody>
          <a:bodyPr/>
          <a:lstStyle/>
          <a:p>
            <a:r>
              <a:rPr lang="en-US"/>
              <a:t>Click to edit Master title style</a:t>
            </a:r>
            <a:endParaRPr lang="en-AU"/>
          </a:p>
        </p:txBody>
      </p:sp>
      <p:sp>
        <p:nvSpPr>
          <p:cNvPr id="4" name="Footer Placeholder 3">
            <a:extLst>
              <a:ext uri="{FF2B5EF4-FFF2-40B4-BE49-F238E27FC236}">
                <a16:creationId xmlns:a16="http://schemas.microsoft.com/office/drawing/2014/main" id="{834ABAFD-E178-44EF-A789-1219930989EA}"/>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F9B3D4BC-70D2-49C3-B874-7F843C0E3279}"/>
              </a:ext>
            </a:extLst>
          </p:cNvPr>
          <p:cNvSpPr>
            <a:spLocks noGrp="1"/>
          </p:cNvSpPr>
          <p:nvPr>
            <p:ph type="sldNum" sz="quarter" idx="12"/>
          </p:nvPr>
        </p:nvSpPr>
        <p:spPr/>
        <p:txBody>
          <a:bodyPr/>
          <a:lstStyle/>
          <a:p>
            <a:fld id="{EAB0705A-9875-450F-9AE0-9789426F280F}" type="slidenum">
              <a:rPr lang="en-AU" smtClean="0"/>
              <a:t>‹#›</a:t>
            </a:fld>
            <a:endParaRPr lang="en-AU" dirty="0"/>
          </a:p>
        </p:txBody>
      </p:sp>
      <p:sp>
        <p:nvSpPr>
          <p:cNvPr id="9" name="Content Placeholder 2">
            <a:extLst>
              <a:ext uri="{FF2B5EF4-FFF2-40B4-BE49-F238E27FC236}">
                <a16:creationId xmlns:a16="http://schemas.microsoft.com/office/drawing/2014/main" id="{455E446E-87CA-433F-AC2E-E50D7CC7DEA3}"/>
              </a:ext>
            </a:extLst>
          </p:cNvPr>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101332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5DD409-11D5-4735-A70F-002418AEBE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1574"/>
          </a:xfrm>
          <a:prstGeom prst="rect">
            <a:avLst/>
          </a:prstGeom>
        </p:spPr>
      </p:pic>
      <p:sp>
        <p:nvSpPr>
          <p:cNvPr id="2" name="Title 1">
            <a:extLst>
              <a:ext uri="{FF2B5EF4-FFF2-40B4-BE49-F238E27FC236}">
                <a16:creationId xmlns:a16="http://schemas.microsoft.com/office/drawing/2014/main" id="{99F6C18D-6395-41E2-BED8-D563CA61112A}"/>
              </a:ext>
            </a:extLst>
          </p:cNvPr>
          <p:cNvSpPr>
            <a:spLocks noGrp="1"/>
          </p:cNvSpPr>
          <p:nvPr>
            <p:ph type="title"/>
          </p:nvPr>
        </p:nvSpPr>
        <p:spPr/>
        <p:txBody>
          <a:bodyPr/>
          <a:lstStyle/>
          <a:p>
            <a:r>
              <a:rPr lang="en-US"/>
              <a:t>Click to edit Master title style</a:t>
            </a:r>
            <a:endParaRPr lang="en-AU"/>
          </a:p>
        </p:txBody>
      </p:sp>
      <p:sp>
        <p:nvSpPr>
          <p:cNvPr id="4" name="Footer Placeholder 3">
            <a:extLst>
              <a:ext uri="{FF2B5EF4-FFF2-40B4-BE49-F238E27FC236}">
                <a16:creationId xmlns:a16="http://schemas.microsoft.com/office/drawing/2014/main" id="{834ABAFD-E178-44EF-A789-1219930989EA}"/>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F9B3D4BC-70D2-49C3-B874-7F843C0E3279}"/>
              </a:ext>
            </a:extLst>
          </p:cNvPr>
          <p:cNvSpPr>
            <a:spLocks noGrp="1"/>
          </p:cNvSpPr>
          <p:nvPr>
            <p:ph type="sldNum" sz="quarter" idx="12"/>
          </p:nvPr>
        </p:nvSpPr>
        <p:spPr/>
        <p:txBody>
          <a:bodyPr/>
          <a:lstStyle>
            <a:lvl1pPr>
              <a:defRPr>
                <a:solidFill>
                  <a:schemeClr val="bg1"/>
                </a:solidFill>
              </a:defRPr>
            </a:lvl1pPr>
          </a:lstStyle>
          <a:p>
            <a:fld id="{EAB0705A-9875-450F-9AE0-9789426F280F}" type="slidenum">
              <a:rPr lang="en-AU" smtClean="0"/>
              <a:pPr/>
              <a:t>‹#›</a:t>
            </a:fld>
            <a:endParaRPr lang="en-AU" dirty="0"/>
          </a:p>
        </p:txBody>
      </p:sp>
      <p:sp>
        <p:nvSpPr>
          <p:cNvPr id="8" name="Content Placeholder 2">
            <a:extLst>
              <a:ext uri="{FF2B5EF4-FFF2-40B4-BE49-F238E27FC236}">
                <a16:creationId xmlns:a16="http://schemas.microsoft.com/office/drawing/2014/main" id="{5EED529D-EBC5-40CC-8E42-57C26105C13D}"/>
              </a:ext>
            </a:extLst>
          </p:cNvPr>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250726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6CCAC-BA8F-4322-A54B-C6069CC900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411616B-A691-4652-BC99-C4484DEB81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287085D-3AC4-4C18-9476-6E25201F15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753BAF2-F4E9-47B3-81B5-F5CB43412FFD}"/>
              </a:ext>
            </a:extLst>
          </p:cNvPr>
          <p:cNvSpPr>
            <a:spLocks noGrp="1"/>
          </p:cNvSpPr>
          <p:nvPr>
            <p:ph type="dt" sz="half" idx="10"/>
          </p:nvPr>
        </p:nvSpPr>
        <p:spPr/>
        <p:txBody>
          <a:bodyPr/>
          <a:lstStyle/>
          <a:p>
            <a:fld id="{E595DAE1-7B8B-4C7C-83FF-3DD6341096D6}" type="datetimeFigureOut">
              <a:rPr lang="en-AU" smtClean="0"/>
              <a:t>13/06/2023</a:t>
            </a:fld>
            <a:endParaRPr lang="en-AU" dirty="0"/>
          </a:p>
        </p:txBody>
      </p:sp>
      <p:sp>
        <p:nvSpPr>
          <p:cNvPr id="6" name="Footer Placeholder 5">
            <a:extLst>
              <a:ext uri="{FF2B5EF4-FFF2-40B4-BE49-F238E27FC236}">
                <a16:creationId xmlns:a16="http://schemas.microsoft.com/office/drawing/2014/main" id="{F7388018-EAC1-4C2D-AAE5-8B7BE607FF22}"/>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8BA84F6C-0C21-45E7-A020-98388C020AF7}"/>
              </a:ext>
            </a:extLst>
          </p:cNvPr>
          <p:cNvSpPr>
            <a:spLocks noGrp="1"/>
          </p:cNvSpPr>
          <p:nvPr>
            <p:ph type="sldNum" sz="quarter" idx="12"/>
          </p:nvPr>
        </p:nvSpPr>
        <p:spPr/>
        <p:txBody>
          <a:bodyPr/>
          <a:lstStyle/>
          <a:p>
            <a:fld id="{EAB0705A-9875-450F-9AE0-9789426F280F}" type="slidenum">
              <a:rPr lang="en-AU" smtClean="0"/>
              <a:t>‹#›</a:t>
            </a:fld>
            <a:endParaRPr lang="en-AU" dirty="0"/>
          </a:p>
        </p:txBody>
      </p:sp>
    </p:spTree>
    <p:extLst>
      <p:ext uri="{BB962C8B-B14F-4D97-AF65-F5344CB8AC3E}">
        <p14:creationId xmlns:p14="http://schemas.microsoft.com/office/powerpoint/2010/main" val="2888153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24A26-0751-4BAA-8A70-3327A0E4F4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A82BEA4-0DE5-4F3C-A27B-A696AA284C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9657B709-0C58-4B67-87E0-3D8A0D160B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49DD68-F58A-4226-B58B-AC6CE574B287}"/>
              </a:ext>
            </a:extLst>
          </p:cNvPr>
          <p:cNvSpPr>
            <a:spLocks noGrp="1"/>
          </p:cNvSpPr>
          <p:nvPr>
            <p:ph type="dt" sz="half" idx="10"/>
          </p:nvPr>
        </p:nvSpPr>
        <p:spPr/>
        <p:txBody>
          <a:bodyPr/>
          <a:lstStyle/>
          <a:p>
            <a:fld id="{E595DAE1-7B8B-4C7C-83FF-3DD6341096D6}" type="datetimeFigureOut">
              <a:rPr lang="en-AU" smtClean="0"/>
              <a:t>13/06/2023</a:t>
            </a:fld>
            <a:endParaRPr lang="en-AU" dirty="0"/>
          </a:p>
        </p:txBody>
      </p:sp>
      <p:sp>
        <p:nvSpPr>
          <p:cNvPr id="6" name="Footer Placeholder 5">
            <a:extLst>
              <a:ext uri="{FF2B5EF4-FFF2-40B4-BE49-F238E27FC236}">
                <a16:creationId xmlns:a16="http://schemas.microsoft.com/office/drawing/2014/main" id="{CA1FD2DE-ECC4-45D2-BB77-8A6EA9AC5D31}"/>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B40EFB28-E32D-4BCD-8D01-39DDA152AE8F}"/>
              </a:ext>
            </a:extLst>
          </p:cNvPr>
          <p:cNvSpPr>
            <a:spLocks noGrp="1"/>
          </p:cNvSpPr>
          <p:nvPr>
            <p:ph type="sldNum" sz="quarter" idx="12"/>
          </p:nvPr>
        </p:nvSpPr>
        <p:spPr/>
        <p:txBody>
          <a:bodyPr/>
          <a:lstStyle/>
          <a:p>
            <a:fld id="{EAB0705A-9875-450F-9AE0-9789426F280F}" type="slidenum">
              <a:rPr lang="en-AU" smtClean="0"/>
              <a:t>‹#›</a:t>
            </a:fld>
            <a:endParaRPr lang="en-AU" dirty="0"/>
          </a:p>
        </p:txBody>
      </p:sp>
    </p:spTree>
    <p:extLst>
      <p:ext uri="{BB962C8B-B14F-4D97-AF65-F5344CB8AC3E}">
        <p14:creationId xmlns:p14="http://schemas.microsoft.com/office/powerpoint/2010/main" val="2503100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8035B3-D866-4D0F-B8DD-C4AD2A7437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1574"/>
          </a:xfrm>
          <a:prstGeom prst="rect">
            <a:avLst/>
          </a:prstGeom>
        </p:spPr>
      </p:pic>
      <p:sp>
        <p:nvSpPr>
          <p:cNvPr id="3" name="Date Placeholder 2">
            <a:extLst>
              <a:ext uri="{FF2B5EF4-FFF2-40B4-BE49-F238E27FC236}">
                <a16:creationId xmlns:a16="http://schemas.microsoft.com/office/drawing/2014/main" id="{A121491E-E5B1-4D28-A7CE-FE1125842499}"/>
              </a:ext>
            </a:extLst>
          </p:cNvPr>
          <p:cNvSpPr>
            <a:spLocks noGrp="1"/>
          </p:cNvSpPr>
          <p:nvPr>
            <p:ph type="dt" sz="half" idx="10"/>
          </p:nvPr>
        </p:nvSpPr>
        <p:spPr/>
        <p:txBody>
          <a:bodyPr/>
          <a:lstStyle>
            <a:lvl1pPr>
              <a:defRPr>
                <a:solidFill>
                  <a:schemeClr val="bg1"/>
                </a:solidFill>
              </a:defRPr>
            </a:lvl1pPr>
          </a:lstStyle>
          <a:p>
            <a:fld id="{E595DAE1-7B8B-4C7C-83FF-3DD6341096D6}" type="datetimeFigureOut">
              <a:rPr lang="en-AU" smtClean="0"/>
              <a:pPr/>
              <a:t>13/06/2023</a:t>
            </a:fld>
            <a:endParaRPr lang="en-AU" dirty="0"/>
          </a:p>
        </p:txBody>
      </p:sp>
      <p:sp>
        <p:nvSpPr>
          <p:cNvPr id="4" name="Footer Placeholder 3">
            <a:extLst>
              <a:ext uri="{FF2B5EF4-FFF2-40B4-BE49-F238E27FC236}">
                <a16:creationId xmlns:a16="http://schemas.microsoft.com/office/drawing/2014/main" id="{84BC8ED4-F856-4816-88C2-97FF58DD6480}"/>
              </a:ext>
            </a:extLst>
          </p:cNvPr>
          <p:cNvSpPr>
            <a:spLocks noGrp="1"/>
          </p:cNvSpPr>
          <p:nvPr>
            <p:ph type="ftr" sz="quarter" idx="11"/>
          </p:nvPr>
        </p:nvSpPr>
        <p:spPr/>
        <p:txBody>
          <a:bodyPr/>
          <a:lstStyle>
            <a:lvl1pPr>
              <a:defRPr>
                <a:solidFill>
                  <a:schemeClr val="bg1"/>
                </a:solidFill>
              </a:defRPr>
            </a:lvl1pPr>
          </a:lstStyle>
          <a:p>
            <a:endParaRPr lang="en-AU" dirty="0"/>
          </a:p>
        </p:txBody>
      </p:sp>
      <p:sp>
        <p:nvSpPr>
          <p:cNvPr id="5" name="Slide Number Placeholder 4">
            <a:extLst>
              <a:ext uri="{FF2B5EF4-FFF2-40B4-BE49-F238E27FC236}">
                <a16:creationId xmlns:a16="http://schemas.microsoft.com/office/drawing/2014/main" id="{66B0C4E3-657D-41B2-80E9-18BEC91D5CC8}"/>
              </a:ext>
            </a:extLst>
          </p:cNvPr>
          <p:cNvSpPr>
            <a:spLocks noGrp="1"/>
          </p:cNvSpPr>
          <p:nvPr>
            <p:ph type="sldNum" sz="quarter" idx="12"/>
          </p:nvPr>
        </p:nvSpPr>
        <p:spPr/>
        <p:txBody>
          <a:bodyPr/>
          <a:lstStyle>
            <a:lvl1pPr>
              <a:defRPr>
                <a:solidFill>
                  <a:schemeClr val="bg1"/>
                </a:solidFill>
              </a:defRPr>
            </a:lvl1pPr>
          </a:lstStyle>
          <a:p>
            <a:fld id="{EAB0705A-9875-450F-9AE0-9789426F280F}" type="slidenum">
              <a:rPr lang="en-AU" smtClean="0"/>
              <a:pPr/>
              <a:t>‹#›</a:t>
            </a:fld>
            <a:endParaRPr lang="en-AU" dirty="0"/>
          </a:p>
        </p:txBody>
      </p:sp>
      <p:sp>
        <p:nvSpPr>
          <p:cNvPr id="8" name="Title 1">
            <a:extLst>
              <a:ext uri="{FF2B5EF4-FFF2-40B4-BE49-F238E27FC236}">
                <a16:creationId xmlns:a16="http://schemas.microsoft.com/office/drawing/2014/main" id="{957E2338-9A27-4BFC-A72C-BEDE1FBFC218}"/>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AU"/>
          </a:p>
        </p:txBody>
      </p:sp>
      <p:sp>
        <p:nvSpPr>
          <p:cNvPr id="9" name="Subtitle 2">
            <a:extLst>
              <a:ext uri="{FF2B5EF4-FFF2-40B4-BE49-F238E27FC236}">
                <a16:creationId xmlns:a16="http://schemas.microsoft.com/office/drawing/2014/main" id="{D617FF8B-957B-4063-A554-027BC0C89E9D}"/>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3379875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F1173-4B8F-45CA-BE72-795A728B130A}"/>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55B326E-DDDC-4832-A788-99A8CC7031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BFC5D84-3C8C-4DC9-9967-1D8C8E71B63F}"/>
              </a:ext>
            </a:extLst>
          </p:cNvPr>
          <p:cNvSpPr>
            <a:spLocks noGrp="1"/>
          </p:cNvSpPr>
          <p:nvPr>
            <p:ph type="dt" sz="half" idx="10"/>
          </p:nvPr>
        </p:nvSpPr>
        <p:spPr/>
        <p:txBody>
          <a:bodyPr/>
          <a:lstStyle/>
          <a:p>
            <a:fld id="{E595DAE1-7B8B-4C7C-83FF-3DD6341096D6}" type="datetimeFigureOut">
              <a:rPr lang="en-AU" smtClean="0"/>
              <a:t>13/06/2023</a:t>
            </a:fld>
            <a:endParaRPr lang="en-AU" dirty="0"/>
          </a:p>
        </p:txBody>
      </p:sp>
      <p:sp>
        <p:nvSpPr>
          <p:cNvPr id="5" name="Footer Placeholder 4">
            <a:extLst>
              <a:ext uri="{FF2B5EF4-FFF2-40B4-BE49-F238E27FC236}">
                <a16:creationId xmlns:a16="http://schemas.microsoft.com/office/drawing/2014/main" id="{66C2439E-860F-422A-95F5-098B84619B07}"/>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3E712F1F-1509-40E3-86BE-5203C8F96DA5}"/>
              </a:ext>
            </a:extLst>
          </p:cNvPr>
          <p:cNvSpPr>
            <a:spLocks noGrp="1"/>
          </p:cNvSpPr>
          <p:nvPr>
            <p:ph type="sldNum" sz="quarter" idx="12"/>
          </p:nvPr>
        </p:nvSpPr>
        <p:spPr/>
        <p:txBody>
          <a:bodyPr/>
          <a:lstStyle/>
          <a:p>
            <a:fld id="{EAB0705A-9875-450F-9AE0-9789426F280F}" type="slidenum">
              <a:rPr lang="en-AU" smtClean="0"/>
              <a:t>‹#›</a:t>
            </a:fld>
            <a:endParaRPr lang="en-AU" dirty="0"/>
          </a:p>
        </p:txBody>
      </p:sp>
    </p:spTree>
    <p:extLst>
      <p:ext uri="{BB962C8B-B14F-4D97-AF65-F5344CB8AC3E}">
        <p14:creationId xmlns:p14="http://schemas.microsoft.com/office/powerpoint/2010/main" val="2576178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D4FE89-1412-4EF2-96EB-52BA7DFCD4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79DCCE7-BD15-4998-8A38-56F92DB2141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CBEFF8B-B7CD-4DCC-A167-15C1F9948BCE}"/>
              </a:ext>
            </a:extLst>
          </p:cNvPr>
          <p:cNvSpPr>
            <a:spLocks noGrp="1"/>
          </p:cNvSpPr>
          <p:nvPr>
            <p:ph type="dt" sz="half" idx="10"/>
          </p:nvPr>
        </p:nvSpPr>
        <p:spPr/>
        <p:txBody>
          <a:bodyPr/>
          <a:lstStyle/>
          <a:p>
            <a:fld id="{E595DAE1-7B8B-4C7C-83FF-3DD6341096D6}" type="datetimeFigureOut">
              <a:rPr lang="en-AU" smtClean="0"/>
              <a:t>13/06/2023</a:t>
            </a:fld>
            <a:endParaRPr lang="en-AU" dirty="0"/>
          </a:p>
        </p:txBody>
      </p:sp>
      <p:sp>
        <p:nvSpPr>
          <p:cNvPr id="5" name="Footer Placeholder 4">
            <a:extLst>
              <a:ext uri="{FF2B5EF4-FFF2-40B4-BE49-F238E27FC236}">
                <a16:creationId xmlns:a16="http://schemas.microsoft.com/office/drawing/2014/main" id="{185111DF-7830-47E4-8AE8-45C9392EA219}"/>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C2DB3553-5613-4AAB-B18C-D0BEAD2E18DB}"/>
              </a:ext>
            </a:extLst>
          </p:cNvPr>
          <p:cNvSpPr>
            <a:spLocks noGrp="1"/>
          </p:cNvSpPr>
          <p:nvPr>
            <p:ph type="sldNum" sz="quarter" idx="12"/>
          </p:nvPr>
        </p:nvSpPr>
        <p:spPr/>
        <p:txBody>
          <a:bodyPr/>
          <a:lstStyle/>
          <a:p>
            <a:fld id="{EAB0705A-9875-450F-9AE0-9789426F280F}" type="slidenum">
              <a:rPr lang="en-AU" smtClean="0"/>
              <a:t>‹#›</a:t>
            </a:fld>
            <a:endParaRPr lang="en-AU" dirty="0"/>
          </a:p>
        </p:txBody>
      </p:sp>
    </p:spTree>
    <p:extLst>
      <p:ext uri="{BB962C8B-B14F-4D97-AF65-F5344CB8AC3E}">
        <p14:creationId xmlns:p14="http://schemas.microsoft.com/office/powerpoint/2010/main" val="117954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05404931-D47D-41DB-BBB3-ED9E02F9F63F}"/>
              </a:ext>
            </a:extLst>
          </p:cNvPr>
          <p:cNvSpPr/>
          <p:nvPr userDrawn="1"/>
        </p:nvSpPr>
        <p:spPr>
          <a:xfrm>
            <a:off x="10272713" y="6376787"/>
            <a:ext cx="438149" cy="597299"/>
          </a:xfrm>
          <a:prstGeom prst="roundRect">
            <a:avLst>
              <a:gd name="adj" fmla="val 1390"/>
            </a:avLst>
          </a:prstGeom>
          <a:solidFill>
            <a:srgbClr val="80D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Rectangle: Rounded Corners 9">
            <a:extLst>
              <a:ext uri="{FF2B5EF4-FFF2-40B4-BE49-F238E27FC236}">
                <a16:creationId xmlns:a16="http://schemas.microsoft.com/office/drawing/2014/main" id="{29DB2720-63B6-4FD7-9843-C840D3572384}"/>
              </a:ext>
            </a:extLst>
          </p:cNvPr>
          <p:cNvSpPr/>
          <p:nvPr userDrawn="1"/>
        </p:nvSpPr>
        <p:spPr>
          <a:xfrm>
            <a:off x="10934700" y="5762626"/>
            <a:ext cx="438149" cy="1133474"/>
          </a:xfrm>
          <a:prstGeom prst="roundRect">
            <a:avLst>
              <a:gd name="adj" fmla="val 1390"/>
            </a:avLst>
          </a:prstGeom>
          <a:solidFill>
            <a:srgbClr val="A2AB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Date Placeholder 2">
            <a:extLst>
              <a:ext uri="{FF2B5EF4-FFF2-40B4-BE49-F238E27FC236}">
                <a16:creationId xmlns:a16="http://schemas.microsoft.com/office/drawing/2014/main" id="{C2F2D7E7-54F4-42C0-BAEE-3AC336417447}"/>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E595DAE1-7B8B-4C7C-83FF-3DD6341096D6}" type="datetimeFigureOut">
              <a:rPr lang="en-AU" smtClean="0"/>
              <a:pPr/>
              <a:t>13/06/2023</a:t>
            </a:fld>
            <a:endParaRPr lang="en-AU" dirty="0"/>
          </a:p>
        </p:txBody>
      </p:sp>
      <p:sp>
        <p:nvSpPr>
          <p:cNvPr id="12" name="Footer Placeholder 3">
            <a:extLst>
              <a:ext uri="{FF2B5EF4-FFF2-40B4-BE49-F238E27FC236}">
                <a16:creationId xmlns:a16="http://schemas.microsoft.com/office/drawing/2014/main" id="{7077A35E-0B7C-4794-B834-DC00C9FAAB9F}"/>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AU" dirty="0"/>
          </a:p>
        </p:txBody>
      </p:sp>
      <p:sp>
        <p:nvSpPr>
          <p:cNvPr id="13" name="Slide Number Placeholder 4">
            <a:extLst>
              <a:ext uri="{FF2B5EF4-FFF2-40B4-BE49-F238E27FC236}">
                <a16:creationId xmlns:a16="http://schemas.microsoft.com/office/drawing/2014/main" id="{79BCBFD6-F970-40C9-98D1-1F965821157D}"/>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EAB0705A-9875-450F-9AE0-9789426F280F}" type="slidenum">
              <a:rPr lang="en-AU" smtClean="0"/>
              <a:pPr/>
              <a:t>‹#›</a:t>
            </a:fld>
            <a:endParaRPr lang="en-AU" dirty="0"/>
          </a:p>
        </p:txBody>
      </p:sp>
      <p:sp>
        <p:nvSpPr>
          <p:cNvPr id="14" name="Footer Placeholder 4">
            <a:extLst>
              <a:ext uri="{FF2B5EF4-FFF2-40B4-BE49-F238E27FC236}">
                <a16:creationId xmlns:a16="http://schemas.microsoft.com/office/drawing/2014/main" id="{D17BDAAD-7487-4EA7-9B03-1BB2972BD49B}"/>
              </a:ext>
            </a:extLst>
          </p:cNvPr>
          <p:cNvSpPr txBox="1">
            <a:spLocks/>
          </p:cNvSpPr>
          <p:nvPr userDrawn="1"/>
        </p:nvSpPr>
        <p:spPr>
          <a:xfrm>
            <a:off x="342604" y="6492875"/>
            <a:ext cx="7224665" cy="365125"/>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 2023 Commonwealth of Australia, unless otherwise indicated. Creative Commons Attribution 4.0, unless otherwise indicated.</a:t>
            </a:r>
            <a:endParaRPr lang="en-AU" sz="1000" dirty="0"/>
          </a:p>
        </p:txBody>
      </p:sp>
      <p:pic>
        <p:nvPicPr>
          <p:cNvPr id="15" name="Picture 14">
            <a:extLst>
              <a:ext uri="{FF2B5EF4-FFF2-40B4-BE49-F238E27FC236}">
                <a16:creationId xmlns:a16="http://schemas.microsoft.com/office/drawing/2014/main" id="{396B183E-793E-4D03-9A73-0BCC91B94AD7}"/>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7017473" y="6566689"/>
            <a:ext cx="549796" cy="199390"/>
          </a:xfrm>
          <a:prstGeom prst="rect">
            <a:avLst/>
          </a:prstGeom>
        </p:spPr>
      </p:pic>
      <p:pic>
        <p:nvPicPr>
          <p:cNvPr id="16" name="Graphic 37">
            <a:extLst>
              <a:ext uri="{FF2B5EF4-FFF2-40B4-BE49-F238E27FC236}">
                <a16:creationId xmlns:a16="http://schemas.microsoft.com/office/drawing/2014/main" id="{58C7B16C-4DE3-4456-8FDC-16EAD4C0005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4326" y="288390"/>
            <a:ext cx="2535555" cy="705865"/>
          </a:xfrm>
          <a:prstGeom prst="rect">
            <a:avLst/>
          </a:prstGeom>
        </p:spPr>
      </p:pic>
      <p:sp>
        <p:nvSpPr>
          <p:cNvPr id="17" name="Rectangle: Rounded Corners 16">
            <a:extLst>
              <a:ext uri="{FF2B5EF4-FFF2-40B4-BE49-F238E27FC236}">
                <a16:creationId xmlns:a16="http://schemas.microsoft.com/office/drawing/2014/main" id="{29D2BBCB-1CE9-46B7-9A49-07A9349062C5}"/>
              </a:ext>
            </a:extLst>
          </p:cNvPr>
          <p:cNvSpPr/>
          <p:nvPr userDrawn="1"/>
        </p:nvSpPr>
        <p:spPr>
          <a:xfrm rot="20855960">
            <a:off x="11444534" y="6074692"/>
            <a:ext cx="438149" cy="892637"/>
          </a:xfrm>
          <a:prstGeom prst="roundRect">
            <a:avLst>
              <a:gd name="adj" fmla="val 1390"/>
            </a:avLst>
          </a:prstGeom>
          <a:solidFill>
            <a:srgbClr val="80D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819029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5E2E0988-7719-4FF1-B29C-8C221AC653EA}"/>
              </a:ext>
            </a:extLst>
          </p:cNvPr>
          <p:cNvSpPr/>
          <p:nvPr userDrawn="1"/>
        </p:nvSpPr>
        <p:spPr>
          <a:xfrm>
            <a:off x="10272713" y="6376787"/>
            <a:ext cx="438149" cy="597299"/>
          </a:xfrm>
          <a:prstGeom prst="roundRect">
            <a:avLst>
              <a:gd name="adj" fmla="val 1390"/>
            </a:avLst>
          </a:prstGeom>
          <a:solidFill>
            <a:srgbClr val="80D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Rectangle: Rounded Corners 16">
            <a:extLst>
              <a:ext uri="{FF2B5EF4-FFF2-40B4-BE49-F238E27FC236}">
                <a16:creationId xmlns:a16="http://schemas.microsoft.com/office/drawing/2014/main" id="{85B59C89-E9A5-4BF5-8417-22A45C68B06B}"/>
              </a:ext>
            </a:extLst>
          </p:cNvPr>
          <p:cNvSpPr/>
          <p:nvPr userDrawn="1"/>
        </p:nvSpPr>
        <p:spPr>
          <a:xfrm>
            <a:off x="10934700" y="5762626"/>
            <a:ext cx="438149" cy="1133474"/>
          </a:xfrm>
          <a:prstGeom prst="roundRect">
            <a:avLst>
              <a:gd name="adj" fmla="val 1390"/>
            </a:avLst>
          </a:prstGeom>
          <a:solidFill>
            <a:srgbClr val="A2AB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Footer Placeholder 4">
            <a:extLst>
              <a:ext uri="{FF2B5EF4-FFF2-40B4-BE49-F238E27FC236}">
                <a16:creationId xmlns:a16="http://schemas.microsoft.com/office/drawing/2014/main" id="{C97EF685-FF00-4DD1-9AF3-47F1B9A22DB0}"/>
              </a:ext>
            </a:extLst>
          </p:cNvPr>
          <p:cNvSpPr txBox="1">
            <a:spLocks/>
          </p:cNvSpPr>
          <p:nvPr userDrawn="1"/>
        </p:nvSpPr>
        <p:spPr>
          <a:xfrm>
            <a:off x="342604" y="6492875"/>
            <a:ext cx="7224665" cy="365125"/>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 2023 Commonwealth of Australia, unless otherwise indicated. Creative Commons Attribution 4.0, unless otherwise indicated.</a:t>
            </a:r>
            <a:endParaRPr lang="en-AU" sz="1000" dirty="0"/>
          </a:p>
        </p:txBody>
      </p:sp>
      <p:pic>
        <p:nvPicPr>
          <p:cNvPr id="19" name="Picture 18">
            <a:extLst>
              <a:ext uri="{FF2B5EF4-FFF2-40B4-BE49-F238E27FC236}">
                <a16:creationId xmlns:a16="http://schemas.microsoft.com/office/drawing/2014/main" id="{C248E9F3-37A9-49CB-AC54-B5CF5EC690D6}"/>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7017473" y="6566689"/>
            <a:ext cx="549796" cy="199390"/>
          </a:xfrm>
          <a:prstGeom prst="rect">
            <a:avLst/>
          </a:prstGeom>
        </p:spPr>
      </p:pic>
      <p:sp>
        <p:nvSpPr>
          <p:cNvPr id="20" name="Rectangle: Rounded Corners 19">
            <a:extLst>
              <a:ext uri="{FF2B5EF4-FFF2-40B4-BE49-F238E27FC236}">
                <a16:creationId xmlns:a16="http://schemas.microsoft.com/office/drawing/2014/main" id="{9E7ACF5E-56D1-4F81-B5D5-7479953F0425}"/>
              </a:ext>
            </a:extLst>
          </p:cNvPr>
          <p:cNvSpPr/>
          <p:nvPr userDrawn="1"/>
        </p:nvSpPr>
        <p:spPr>
          <a:xfrm rot="20855960">
            <a:off x="11444534" y="6074692"/>
            <a:ext cx="438149" cy="892637"/>
          </a:xfrm>
          <a:prstGeom prst="roundRect">
            <a:avLst>
              <a:gd name="adj" fmla="val 1390"/>
            </a:avLst>
          </a:prstGeom>
          <a:solidFill>
            <a:srgbClr val="80D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Slide Number Placeholder 4">
            <a:extLst>
              <a:ext uri="{FF2B5EF4-FFF2-40B4-BE49-F238E27FC236}">
                <a16:creationId xmlns:a16="http://schemas.microsoft.com/office/drawing/2014/main" id="{7FEB8AA8-7DCD-4AF5-BD7A-BFA1935ED3A0}"/>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EAB0705A-9875-450F-9AE0-9789426F280F}" type="slidenum">
              <a:rPr lang="en-AU" smtClean="0"/>
              <a:pPr/>
              <a:t>‹#›</a:t>
            </a:fld>
            <a:endParaRPr lang="en-AU" dirty="0"/>
          </a:p>
        </p:txBody>
      </p:sp>
    </p:spTree>
    <p:extLst>
      <p:ext uri="{BB962C8B-B14F-4D97-AF65-F5344CB8AC3E}">
        <p14:creationId xmlns:p14="http://schemas.microsoft.com/office/powerpoint/2010/main" val="3467629586"/>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DD94739-AF8B-EFA4-AF09-86F8870577D8}"/>
              </a:ext>
            </a:extLst>
          </p:cNvPr>
          <p:cNvSpPr>
            <a:spLocks noGrp="1"/>
          </p:cNvSpPr>
          <p:nvPr>
            <p:ph type="title"/>
          </p:nvPr>
        </p:nvSpPr>
        <p:spPr>
          <a:xfrm>
            <a:off x="838199" y="365126"/>
            <a:ext cx="10515600" cy="1198744"/>
          </a:xfrm>
        </p:spPr>
        <p:txBody>
          <a:bodyPr>
            <a:normAutofit/>
          </a:bodyPr>
          <a:lstStyle>
            <a:lvl1pPr algn="ctr" defTabSz="914400" rtl="0" eaLnBrk="1" latinLnBrk="0" hangingPunct="1">
              <a:lnSpc>
                <a:spcPct val="90000"/>
              </a:lnSpc>
              <a:spcBef>
                <a:spcPct val="0"/>
              </a:spcBef>
              <a:buNone/>
              <a:defRPr lang="en-AU" sz="4400" b="1" kern="1200">
                <a:solidFill>
                  <a:srgbClr val="0E1D42"/>
                </a:solidFill>
                <a:latin typeface="+mn-lt"/>
                <a:ea typeface="+mj-ea"/>
                <a:cs typeface="Calibri" panose="020F0502020204030204" pitchFamily="34" charset="0"/>
              </a:defRPr>
            </a:lvl1pPr>
          </a:lstStyle>
          <a:p>
            <a:r>
              <a:rPr lang="en-US"/>
              <a:t>Click to edit Master title style</a:t>
            </a:r>
            <a:endParaRPr lang="en-AU"/>
          </a:p>
        </p:txBody>
      </p:sp>
      <p:sp>
        <p:nvSpPr>
          <p:cNvPr id="9" name="Rectangle 8">
            <a:extLst>
              <a:ext uri="{FF2B5EF4-FFF2-40B4-BE49-F238E27FC236}">
                <a16:creationId xmlns:a16="http://schemas.microsoft.com/office/drawing/2014/main" id="{14EB6B64-2E38-04BA-BDA1-9348D020C482}"/>
              </a:ext>
            </a:extLst>
          </p:cNvPr>
          <p:cNvSpPr/>
          <p:nvPr userDrawn="1"/>
        </p:nvSpPr>
        <p:spPr>
          <a:xfrm>
            <a:off x="0" y="5950021"/>
            <a:ext cx="12192000" cy="907979"/>
          </a:xfrm>
          <a:prstGeom prst="rect">
            <a:avLst/>
          </a:prstGeom>
          <a:solidFill>
            <a:srgbClr val="0E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Rectangle: Rounded Corners 9">
            <a:extLst>
              <a:ext uri="{FF2B5EF4-FFF2-40B4-BE49-F238E27FC236}">
                <a16:creationId xmlns:a16="http://schemas.microsoft.com/office/drawing/2014/main" id="{0C3B9433-C63E-7483-993F-C5CA614D26FC}"/>
              </a:ext>
            </a:extLst>
          </p:cNvPr>
          <p:cNvSpPr/>
          <p:nvPr userDrawn="1"/>
        </p:nvSpPr>
        <p:spPr>
          <a:xfrm>
            <a:off x="10272713" y="6376787"/>
            <a:ext cx="438149" cy="597299"/>
          </a:xfrm>
          <a:prstGeom prst="roundRect">
            <a:avLst>
              <a:gd name="adj" fmla="val 1390"/>
            </a:avLst>
          </a:prstGeom>
          <a:solidFill>
            <a:srgbClr val="80D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Rectangle: Rounded Corners 10">
            <a:extLst>
              <a:ext uri="{FF2B5EF4-FFF2-40B4-BE49-F238E27FC236}">
                <a16:creationId xmlns:a16="http://schemas.microsoft.com/office/drawing/2014/main" id="{D0BE2EFD-1327-7826-C6D5-587834F60457}"/>
              </a:ext>
            </a:extLst>
          </p:cNvPr>
          <p:cNvSpPr/>
          <p:nvPr userDrawn="1"/>
        </p:nvSpPr>
        <p:spPr>
          <a:xfrm>
            <a:off x="10934700" y="5762626"/>
            <a:ext cx="438149" cy="1133474"/>
          </a:xfrm>
          <a:prstGeom prst="roundRect">
            <a:avLst>
              <a:gd name="adj" fmla="val 1390"/>
            </a:avLst>
          </a:prstGeom>
          <a:solidFill>
            <a:srgbClr val="A2AB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Slide Number Placeholder 4">
            <a:extLst>
              <a:ext uri="{FF2B5EF4-FFF2-40B4-BE49-F238E27FC236}">
                <a16:creationId xmlns:a16="http://schemas.microsoft.com/office/drawing/2014/main" id="{33085947-B258-0317-65DA-7DA497329823}"/>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EAB0705A-9875-450F-9AE0-9789426F280F}" type="slidenum">
              <a:rPr lang="en-AU" smtClean="0"/>
              <a:pPr/>
              <a:t>‹#›</a:t>
            </a:fld>
            <a:endParaRPr lang="en-AU" dirty="0"/>
          </a:p>
        </p:txBody>
      </p:sp>
      <p:sp>
        <p:nvSpPr>
          <p:cNvPr id="13" name="Footer Placeholder 4">
            <a:extLst>
              <a:ext uri="{FF2B5EF4-FFF2-40B4-BE49-F238E27FC236}">
                <a16:creationId xmlns:a16="http://schemas.microsoft.com/office/drawing/2014/main" id="{2EA1F991-183C-3009-0C1A-7B29C644FEFD}"/>
              </a:ext>
            </a:extLst>
          </p:cNvPr>
          <p:cNvSpPr txBox="1">
            <a:spLocks/>
          </p:cNvSpPr>
          <p:nvPr userDrawn="1"/>
        </p:nvSpPr>
        <p:spPr>
          <a:xfrm>
            <a:off x="342604" y="6492875"/>
            <a:ext cx="7224665" cy="365125"/>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 2023 Commonwealth of Australia, unless otherwise indicated. Creative Commons Attribution 4.0, unless otherwise indicated.</a:t>
            </a:r>
            <a:endParaRPr lang="en-AU" sz="1000" dirty="0"/>
          </a:p>
        </p:txBody>
      </p:sp>
      <p:pic>
        <p:nvPicPr>
          <p:cNvPr id="14" name="Picture 13">
            <a:extLst>
              <a:ext uri="{FF2B5EF4-FFF2-40B4-BE49-F238E27FC236}">
                <a16:creationId xmlns:a16="http://schemas.microsoft.com/office/drawing/2014/main" id="{F102738F-8824-7191-B3E4-5569E5C16A57}"/>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7017473" y="6566689"/>
            <a:ext cx="549796" cy="199390"/>
          </a:xfrm>
          <a:prstGeom prst="rect">
            <a:avLst/>
          </a:prstGeom>
        </p:spPr>
      </p:pic>
      <p:sp>
        <p:nvSpPr>
          <p:cNvPr id="15" name="Rectangle: Rounded Corners 14">
            <a:extLst>
              <a:ext uri="{FF2B5EF4-FFF2-40B4-BE49-F238E27FC236}">
                <a16:creationId xmlns:a16="http://schemas.microsoft.com/office/drawing/2014/main" id="{7A5C77F5-23CB-0C59-DD6E-0C1D45F19D3B}"/>
              </a:ext>
            </a:extLst>
          </p:cNvPr>
          <p:cNvSpPr/>
          <p:nvPr userDrawn="1"/>
        </p:nvSpPr>
        <p:spPr>
          <a:xfrm rot="20855960">
            <a:off x="11444534" y="6074692"/>
            <a:ext cx="438149" cy="892637"/>
          </a:xfrm>
          <a:prstGeom prst="roundRect">
            <a:avLst>
              <a:gd name="adj" fmla="val 1390"/>
            </a:avLst>
          </a:prstGeom>
          <a:solidFill>
            <a:srgbClr val="80D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61571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401674-083B-4F98-A6C2-8F426076A3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1574"/>
          </a:xfrm>
          <a:prstGeom prst="rect">
            <a:avLst/>
          </a:prstGeom>
        </p:spPr>
      </p:pic>
      <p:sp>
        <p:nvSpPr>
          <p:cNvPr id="2" name="Title 1">
            <a:extLst>
              <a:ext uri="{FF2B5EF4-FFF2-40B4-BE49-F238E27FC236}">
                <a16:creationId xmlns:a16="http://schemas.microsoft.com/office/drawing/2014/main" id="{11708BEE-34E8-4722-A8AE-09E1C9E32CE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1803223-2C56-435F-9E6A-66B81A8A022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06E26669-6D91-487D-B426-07A74D6AB8D4}"/>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CF27524F-8852-42E6-B3B0-6299EF6A1BBA}"/>
              </a:ext>
            </a:extLst>
          </p:cNvPr>
          <p:cNvSpPr>
            <a:spLocks noGrp="1"/>
          </p:cNvSpPr>
          <p:nvPr>
            <p:ph type="sldNum" sz="quarter" idx="12"/>
          </p:nvPr>
        </p:nvSpPr>
        <p:spPr/>
        <p:txBody>
          <a:bodyPr/>
          <a:lstStyle/>
          <a:p>
            <a:fld id="{EAB0705A-9875-450F-9AE0-9789426F280F}" type="slidenum">
              <a:rPr lang="en-AU" smtClean="0"/>
              <a:t>‹#›</a:t>
            </a:fld>
            <a:endParaRPr lang="en-AU" dirty="0"/>
          </a:p>
        </p:txBody>
      </p:sp>
    </p:spTree>
    <p:extLst>
      <p:ext uri="{BB962C8B-B14F-4D97-AF65-F5344CB8AC3E}">
        <p14:creationId xmlns:p14="http://schemas.microsoft.com/office/powerpoint/2010/main" val="900417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DB9A95-5C8A-40EA-A9BB-0CDFAF21EC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4"/>
            <a:ext cx="12192000" cy="6861574"/>
          </a:xfrm>
          <a:prstGeom prst="rect">
            <a:avLst/>
          </a:prstGeom>
        </p:spPr>
      </p:pic>
      <p:sp>
        <p:nvSpPr>
          <p:cNvPr id="2" name="Title 1">
            <a:extLst>
              <a:ext uri="{FF2B5EF4-FFF2-40B4-BE49-F238E27FC236}">
                <a16:creationId xmlns:a16="http://schemas.microsoft.com/office/drawing/2014/main" id="{11708BEE-34E8-4722-A8AE-09E1C9E32CEC}"/>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1803223-2C56-435F-9E6A-66B81A8A0220}"/>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06E26669-6D91-487D-B426-07A74D6AB8D4}"/>
              </a:ext>
            </a:extLst>
          </p:cNvPr>
          <p:cNvSpPr>
            <a:spLocks noGrp="1"/>
          </p:cNvSpPr>
          <p:nvPr>
            <p:ph type="ftr" sz="quarter" idx="11"/>
          </p:nvPr>
        </p:nvSpPr>
        <p:spPr/>
        <p:txBody>
          <a:bodyPr/>
          <a:lstStyle>
            <a:lvl1pPr>
              <a:defRPr>
                <a:solidFill>
                  <a:schemeClr val="bg1"/>
                </a:solidFill>
              </a:defRPr>
            </a:lvl1pPr>
          </a:lstStyle>
          <a:p>
            <a:endParaRPr lang="en-AU" dirty="0"/>
          </a:p>
        </p:txBody>
      </p:sp>
      <p:sp>
        <p:nvSpPr>
          <p:cNvPr id="6" name="Slide Number Placeholder 5">
            <a:extLst>
              <a:ext uri="{FF2B5EF4-FFF2-40B4-BE49-F238E27FC236}">
                <a16:creationId xmlns:a16="http://schemas.microsoft.com/office/drawing/2014/main" id="{CF27524F-8852-42E6-B3B0-6299EF6A1BBA}"/>
              </a:ext>
            </a:extLst>
          </p:cNvPr>
          <p:cNvSpPr>
            <a:spLocks noGrp="1"/>
          </p:cNvSpPr>
          <p:nvPr>
            <p:ph type="sldNum" sz="quarter" idx="12"/>
          </p:nvPr>
        </p:nvSpPr>
        <p:spPr/>
        <p:txBody>
          <a:bodyPr/>
          <a:lstStyle>
            <a:lvl1pPr>
              <a:defRPr>
                <a:solidFill>
                  <a:schemeClr val="bg1"/>
                </a:solidFill>
              </a:defRPr>
            </a:lvl1pPr>
          </a:lstStyle>
          <a:p>
            <a:fld id="{EAB0705A-9875-450F-9AE0-9789426F280F}" type="slidenum">
              <a:rPr lang="en-AU" smtClean="0"/>
              <a:pPr/>
              <a:t>‹#›</a:t>
            </a:fld>
            <a:endParaRPr lang="en-AU" dirty="0"/>
          </a:p>
        </p:txBody>
      </p:sp>
    </p:spTree>
    <p:extLst>
      <p:ext uri="{BB962C8B-B14F-4D97-AF65-F5344CB8AC3E}">
        <p14:creationId xmlns:p14="http://schemas.microsoft.com/office/powerpoint/2010/main" val="203134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DB7A80-ABB3-4E86-9F95-D66BE3ADAB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
            <a:ext cx="12192000" cy="6861574"/>
          </a:xfrm>
          <a:prstGeom prst="rect">
            <a:avLst/>
          </a:prstGeom>
        </p:spPr>
      </p:pic>
      <p:sp>
        <p:nvSpPr>
          <p:cNvPr id="2" name="Title 1">
            <a:extLst>
              <a:ext uri="{FF2B5EF4-FFF2-40B4-BE49-F238E27FC236}">
                <a16:creationId xmlns:a16="http://schemas.microsoft.com/office/drawing/2014/main" id="{D2FFDBC2-6846-4C94-8B96-A05BD974C7DB}"/>
              </a:ext>
            </a:extLst>
          </p:cNvPr>
          <p:cNvSpPr>
            <a:spLocks noGrp="1"/>
          </p:cNvSpPr>
          <p:nvPr>
            <p:ph type="title"/>
          </p:nvPr>
        </p:nvSpPr>
        <p:spPr/>
        <p:txBody>
          <a:bodyPr/>
          <a:lstStyle/>
          <a:p>
            <a:r>
              <a:rPr lang="en-US"/>
              <a:t>Click to edit Master title style</a:t>
            </a:r>
            <a:endParaRPr lang="en-AU"/>
          </a:p>
        </p:txBody>
      </p:sp>
      <p:sp>
        <p:nvSpPr>
          <p:cNvPr id="6" name="Footer Placeholder 5">
            <a:extLst>
              <a:ext uri="{FF2B5EF4-FFF2-40B4-BE49-F238E27FC236}">
                <a16:creationId xmlns:a16="http://schemas.microsoft.com/office/drawing/2014/main" id="{E5F07EF0-8687-4D97-B712-397ACCFF8E81}"/>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D7351802-3006-4D21-93DD-78337EB85E6C}"/>
              </a:ext>
            </a:extLst>
          </p:cNvPr>
          <p:cNvSpPr>
            <a:spLocks noGrp="1"/>
          </p:cNvSpPr>
          <p:nvPr>
            <p:ph type="sldNum" sz="quarter" idx="12"/>
          </p:nvPr>
        </p:nvSpPr>
        <p:spPr/>
        <p:txBody>
          <a:bodyPr/>
          <a:lstStyle/>
          <a:p>
            <a:fld id="{EAB0705A-9875-450F-9AE0-9789426F280F}" type="slidenum">
              <a:rPr lang="en-AU" smtClean="0"/>
              <a:t>‹#›</a:t>
            </a:fld>
            <a:endParaRPr lang="en-AU" dirty="0"/>
          </a:p>
        </p:txBody>
      </p:sp>
      <p:sp>
        <p:nvSpPr>
          <p:cNvPr id="11" name="Text Placeholder 2">
            <a:extLst>
              <a:ext uri="{FF2B5EF4-FFF2-40B4-BE49-F238E27FC236}">
                <a16:creationId xmlns:a16="http://schemas.microsoft.com/office/drawing/2014/main" id="{6EFA8E5F-4E41-43A5-B099-24E6A526D6F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91031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1959DBA-8239-4403-8D71-43594E683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73"/>
            <a:ext cx="12192000" cy="6861574"/>
          </a:xfrm>
          <a:prstGeom prst="rect">
            <a:avLst/>
          </a:prstGeom>
        </p:spPr>
      </p:pic>
      <p:sp>
        <p:nvSpPr>
          <p:cNvPr id="2" name="Title 1">
            <a:extLst>
              <a:ext uri="{FF2B5EF4-FFF2-40B4-BE49-F238E27FC236}">
                <a16:creationId xmlns:a16="http://schemas.microsoft.com/office/drawing/2014/main" id="{D2FFDBC2-6846-4C94-8B96-A05BD974C7D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EF55586-495E-410C-81E5-C2ECA9B3FD0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F43562F-8283-4BD6-AD1B-0B6CA230190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Footer Placeholder 5">
            <a:extLst>
              <a:ext uri="{FF2B5EF4-FFF2-40B4-BE49-F238E27FC236}">
                <a16:creationId xmlns:a16="http://schemas.microsoft.com/office/drawing/2014/main" id="{14493DB2-B38F-47A3-80A4-465C8C925E09}"/>
              </a:ext>
            </a:extLst>
          </p:cNvPr>
          <p:cNvSpPr>
            <a:spLocks noGrp="1"/>
          </p:cNvSpPr>
          <p:nvPr>
            <p:ph type="ftr" sz="quarter" idx="11"/>
          </p:nvPr>
        </p:nvSpPr>
        <p:spPr>
          <a:xfrm>
            <a:off x="4038600" y="6356350"/>
            <a:ext cx="4114800" cy="365125"/>
          </a:xfrm>
        </p:spPr>
        <p:txBody>
          <a:bodyPr/>
          <a:lstStyle/>
          <a:p>
            <a:endParaRPr lang="en-AU" dirty="0"/>
          </a:p>
        </p:txBody>
      </p:sp>
      <p:sp>
        <p:nvSpPr>
          <p:cNvPr id="11" name="Slide Number Placeholder 6">
            <a:extLst>
              <a:ext uri="{FF2B5EF4-FFF2-40B4-BE49-F238E27FC236}">
                <a16:creationId xmlns:a16="http://schemas.microsoft.com/office/drawing/2014/main" id="{ADCAB1B0-5A79-4388-B40D-C9D3879FB8BC}"/>
              </a:ext>
            </a:extLst>
          </p:cNvPr>
          <p:cNvSpPr>
            <a:spLocks noGrp="1"/>
          </p:cNvSpPr>
          <p:nvPr>
            <p:ph type="sldNum" sz="quarter" idx="12"/>
          </p:nvPr>
        </p:nvSpPr>
        <p:spPr>
          <a:xfrm>
            <a:off x="8610600" y="6356350"/>
            <a:ext cx="2743200" cy="365125"/>
          </a:xfrm>
        </p:spPr>
        <p:txBody>
          <a:bodyPr/>
          <a:lstStyle/>
          <a:p>
            <a:fld id="{EAB0705A-9875-450F-9AE0-9789426F280F}" type="slidenum">
              <a:rPr lang="en-AU" smtClean="0"/>
              <a:t>‹#›</a:t>
            </a:fld>
            <a:endParaRPr lang="en-AU" dirty="0"/>
          </a:p>
        </p:txBody>
      </p:sp>
    </p:spTree>
    <p:extLst>
      <p:ext uri="{BB962C8B-B14F-4D97-AF65-F5344CB8AC3E}">
        <p14:creationId xmlns:p14="http://schemas.microsoft.com/office/powerpoint/2010/main" val="3365495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5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24A44F9-63C4-4E8C-869C-C27DE3E162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1574"/>
          </a:xfrm>
          <a:prstGeom prst="rect">
            <a:avLst/>
          </a:prstGeom>
        </p:spPr>
      </p:pic>
      <p:sp>
        <p:nvSpPr>
          <p:cNvPr id="2" name="Title 1">
            <a:extLst>
              <a:ext uri="{FF2B5EF4-FFF2-40B4-BE49-F238E27FC236}">
                <a16:creationId xmlns:a16="http://schemas.microsoft.com/office/drawing/2014/main" id="{D2FFDBC2-6846-4C94-8B96-A05BD974C7D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EF55586-495E-410C-81E5-C2ECA9B3FD0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F43562F-8283-4BD6-AD1B-0B6CA230190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a:extLst>
              <a:ext uri="{FF2B5EF4-FFF2-40B4-BE49-F238E27FC236}">
                <a16:creationId xmlns:a16="http://schemas.microsoft.com/office/drawing/2014/main" id="{E5F07EF0-8687-4D97-B712-397ACCFF8E81}"/>
              </a:ext>
            </a:extLst>
          </p:cNvPr>
          <p:cNvSpPr>
            <a:spLocks noGrp="1"/>
          </p:cNvSpPr>
          <p:nvPr>
            <p:ph type="ftr" sz="quarter" idx="11"/>
          </p:nvPr>
        </p:nvSpPr>
        <p:spPr/>
        <p:txBody>
          <a:bodyPr/>
          <a:lstStyle>
            <a:lvl1pPr>
              <a:defRPr>
                <a:solidFill>
                  <a:schemeClr val="bg1"/>
                </a:solidFill>
              </a:defRPr>
            </a:lvl1pPr>
          </a:lstStyle>
          <a:p>
            <a:endParaRPr lang="en-AU" dirty="0"/>
          </a:p>
        </p:txBody>
      </p:sp>
      <p:sp>
        <p:nvSpPr>
          <p:cNvPr id="7" name="Slide Number Placeholder 6">
            <a:extLst>
              <a:ext uri="{FF2B5EF4-FFF2-40B4-BE49-F238E27FC236}">
                <a16:creationId xmlns:a16="http://schemas.microsoft.com/office/drawing/2014/main" id="{D7351802-3006-4D21-93DD-78337EB85E6C}"/>
              </a:ext>
            </a:extLst>
          </p:cNvPr>
          <p:cNvSpPr>
            <a:spLocks noGrp="1"/>
          </p:cNvSpPr>
          <p:nvPr>
            <p:ph type="sldNum" sz="quarter" idx="12"/>
          </p:nvPr>
        </p:nvSpPr>
        <p:spPr/>
        <p:txBody>
          <a:bodyPr/>
          <a:lstStyle>
            <a:lvl1pPr>
              <a:defRPr>
                <a:solidFill>
                  <a:schemeClr val="bg1"/>
                </a:solidFill>
              </a:defRPr>
            </a:lvl1pPr>
          </a:lstStyle>
          <a:p>
            <a:fld id="{EAB0705A-9875-450F-9AE0-9789426F280F}" type="slidenum">
              <a:rPr lang="en-AU" smtClean="0"/>
              <a:pPr/>
              <a:t>‹#›</a:t>
            </a:fld>
            <a:endParaRPr lang="en-AU" dirty="0"/>
          </a:p>
        </p:txBody>
      </p:sp>
      <p:sp>
        <p:nvSpPr>
          <p:cNvPr id="5" name="Footer Placeholder 4">
            <a:extLst>
              <a:ext uri="{FF2B5EF4-FFF2-40B4-BE49-F238E27FC236}">
                <a16:creationId xmlns:a16="http://schemas.microsoft.com/office/drawing/2014/main" id="{D75FB558-52C2-14B8-9BC7-FE5F4E28AC2C}"/>
              </a:ext>
            </a:extLst>
          </p:cNvPr>
          <p:cNvSpPr txBox="1">
            <a:spLocks/>
          </p:cNvSpPr>
          <p:nvPr userDrawn="1"/>
        </p:nvSpPr>
        <p:spPr>
          <a:xfrm>
            <a:off x="342604" y="6492875"/>
            <a:ext cx="7224665" cy="365125"/>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 2023 Commonwealth of Australia, unless otherwise indicated. Creative Commons Attribution 4.0, unless otherwise indicated.</a:t>
            </a:r>
            <a:endParaRPr lang="en-AU" sz="1000" dirty="0"/>
          </a:p>
        </p:txBody>
      </p:sp>
      <p:pic>
        <p:nvPicPr>
          <p:cNvPr id="9" name="Picture 8">
            <a:extLst>
              <a:ext uri="{FF2B5EF4-FFF2-40B4-BE49-F238E27FC236}">
                <a16:creationId xmlns:a16="http://schemas.microsoft.com/office/drawing/2014/main" id="{80AE0325-93AF-3CC0-A900-F32803D6CF72}"/>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7017473" y="6566689"/>
            <a:ext cx="549796" cy="199390"/>
          </a:xfrm>
          <a:prstGeom prst="rect">
            <a:avLst/>
          </a:prstGeom>
        </p:spPr>
      </p:pic>
    </p:spTree>
    <p:extLst>
      <p:ext uri="{BB962C8B-B14F-4D97-AF65-F5344CB8AC3E}">
        <p14:creationId xmlns:p14="http://schemas.microsoft.com/office/powerpoint/2010/main" val="2172980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8182957-047A-4364-9E4F-9EE0B5BE37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1574"/>
          </a:xfrm>
          <a:prstGeom prst="rect">
            <a:avLst/>
          </a:prstGeom>
        </p:spPr>
      </p:pic>
      <p:sp>
        <p:nvSpPr>
          <p:cNvPr id="2" name="Title 1">
            <a:extLst>
              <a:ext uri="{FF2B5EF4-FFF2-40B4-BE49-F238E27FC236}">
                <a16:creationId xmlns:a16="http://schemas.microsoft.com/office/drawing/2014/main" id="{D2FFDBC2-6846-4C94-8B96-A05BD974C7D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EF55586-495E-410C-81E5-C2ECA9B3FD0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F43562F-8283-4BD6-AD1B-0B6CA230190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Footer Placeholder 4">
            <a:extLst>
              <a:ext uri="{FF2B5EF4-FFF2-40B4-BE49-F238E27FC236}">
                <a16:creationId xmlns:a16="http://schemas.microsoft.com/office/drawing/2014/main" id="{C98E8B6F-7A73-4901-942C-1A4DF40B7039}"/>
              </a:ext>
            </a:extLst>
          </p:cNvPr>
          <p:cNvSpPr>
            <a:spLocks noGrp="1"/>
          </p:cNvSpPr>
          <p:nvPr>
            <p:ph type="ftr" sz="quarter" idx="11"/>
          </p:nvPr>
        </p:nvSpPr>
        <p:spPr>
          <a:xfrm>
            <a:off x="4038600" y="6356350"/>
            <a:ext cx="4114800" cy="365125"/>
          </a:xfrm>
        </p:spPr>
        <p:txBody>
          <a:bodyPr/>
          <a:lstStyle/>
          <a:p>
            <a:endParaRPr lang="en-AU" dirty="0"/>
          </a:p>
        </p:txBody>
      </p:sp>
      <p:sp>
        <p:nvSpPr>
          <p:cNvPr id="11" name="Slide Number Placeholder 5">
            <a:extLst>
              <a:ext uri="{FF2B5EF4-FFF2-40B4-BE49-F238E27FC236}">
                <a16:creationId xmlns:a16="http://schemas.microsoft.com/office/drawing/2014/main" id="{23CB34FF-D338-4E0F-B7EA-A08B2BB60D8A}"/>
              </a:ext>
            </a:extLst>
          </p:cNvPr>
          <p:cNvSpPr>
            <a:spLocks noGrp="1"/>
          </p:cNvSpPr>
          <p:nvPr>
            <p:ph type="sldNum" sz="quarter" idx="12"/>
          </p:nvPr>
        </p:nvSpPr>
        <p:spPr>
          <a:xfrm>
            <a:off x="8610600" y="6356350"/>
            <a:ext cx="2743200" cy="365125"/>
          </a:xfrm>
        </p:spPr>
        <p:txBody>
          <a:bodyPr/>
          <a:lstStyle/>
          <a:p>
            <a:fld id="{EAB0705A-9875-450F-9AE0-9789426F280F}" type="slidenum">
              <a:rPr lang="en-AU" smtClean="0"/>
              <a:t>‹#›</a:t>
            </a:fld>
            <a:endParaRPr lang="en-AU" dirty="0"/>
          </a:p>
        </p:txBody>
      </p:sp>
    </p:spTree>
    <p:extLst>
      <p:ext uri="{BB962C8B-B14F-4D97-AF65-F5344CB8AC3E}">
        <p14:creationId xmlns:p14="http://schemas.microsoft.com/office/powerpoint/2010/main" val="2232789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14D37DA-C34A-4166-B5C2-316902D67C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1574"/>
          </a:xfrm>
          <a:prstGeom prst="rect">
            <a:avLst/>
          </a:prstGeom>
        </p:spPr>
      </p:pic>
      <p:sp>
        <p:nvSpPr>
          <p:cNvPr id="2" name="Title 1">
            <a:extLst>
              <a:ext uri="{FF2B5EF4-FFF2-40B4-BE49-F238E27FC236}">
                <a16:creationId xmlns:a16="http://schemas.microsoft.com/office/drawing/2014/main" id="{D2FFDBC2-6846-4C94-8B96-A05BD974C7D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EF55586-495E-410C-81E5-C2ECA9B3FD0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F43562F-8283-4BD6-AD1B-0B6CA230190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a:extLst>
              <a:ext uri="{FF2B5EF4-FFF2-40B4-BE49-F238E27FC236}">
                <a16:creationId xmlns:a16="http://schemas.microsoft.com/office/drawing/2014/main" id="{E5F07EF0-8687-4D97-B712-397ACCFF8E81}"/>
              </a:ext>
            </a:extLst>
          </p:cNvPr>
          <p:cNvSpPr>
            <a:spLocks noGrp="1"/>
          </p:cNvSpPr>
          <p:nvPr>
            <p:ph type="ftr" sz="quarter" idx="11"/>
          </p:nvPr>
        </p:nvSpPr>
        <p:spPr/>
        <p:txBody>
          <a:bodyPr/>
          <a:lstStyle>
            <a:lvl1pPr>
              <a:defRPr>
                <a:solidFill>
                  <a:schemeClr val="bg1"/>
                </a:solidFill>
              </a:defRPr>
            </a:lvl1pPr>
          </a:lstStyle>
          <a:p>
            <a:endParaRPr lang="en-AU" dirty="0"/>
          </a:p>
        </p:txBody>
      </p:sp>
      <p:sp>
        <p:nvSpPr>
          <p:cNvPr id="7" name="Slide Number Placeholder 6">
            <a:extLst>
              <a:ext uri="{FF2B5EF4-FFF2-40B4-BE49-F238E27FC236}">
                <a16:creationId xmlns:a16="http://schemas.microsoft.com/office/drawing/2014/main" id="{D7351802-3006-4D21-93DD-78337EB85E6C}"/>
              </a:ext>
            </a:extLst>
          </p:cNvPr>
          <p:cNvSpPr>
            <a:spLocks noGrp="1"/>
          </p:cNvSpPr>
          <p:nvPr>
            <p:ph type="sldNum" sz="quarter" idx="12"/>
          </p:nvPr>
        </p:nvSpPr>
        <p:spPr/>
        <p:txBody>
          <a:bodyPr/>
          <a:lstStyle>
            <a:lvl1pPr>
              <a:defRPr>
                <a:solidFill>
                  <a:schemeClr val="bg1"/>
                </a:solidFill>
              </a:defRPr>
            </a:lvl1pPr>
          </a:lstStyle>
          <a:p>
            <a:fld id="{EAB0705A-9875-450F-9AE0-9789426F280F}" type="slidenum">
              <a:rPr lang="en-AU" smtClean="0"/>
              <a:pPr/>
              <a:t>‹#›</a:t>
            </a:fld>
            <a:endParaRPr lang="en-AU" dirty="0"/>
          </a:p>
        </p:txBody>
      </p:sp>
    </p:spTree>
    <p:extLst>
      <p:ext uri="{BB962C8B-B14F-4D97-AF65-F5344CB8AC3E}">
        <p14:creationId xmlns:p14="http://schemas.microsoft.com/office/powerpoint/2010/main" val="1903480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E8AE92-0213-437C-B940-E546331FD9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19BF950-B261-4035-8EDE-B2D5DCADC8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0F18C0A-A42C-4D0E-94B9-3FDF9E1FE5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5DAE1-7B8B-4C7C-83FF-3DD6341096D6}" type="datetimeFigureOut">
              <a:rPr lang="en-AU" smtClean="0"/>
              <a:t>13/06/2023</a:t>
            </a:fld>
            <a:endParaRPr lang="en-AU" dirty="0"/>
          </a:p>
        </p:txBody>
      </p:sp>
      <p:sp>
        <p:nvSpPr>
          <p:cNvPr id="5" name="Footer Placeholder 4">
            <a:extLst>
              <a:ext uri="{FF2B5EF4-FFF2-40B4-BE49-F238E27FC236}">
                <a16:creationId xmlns:a16="http://schemas.microsoft.com/office/drawing/2014/main" id="{A1F79769-F158-4776-B700-9935E348B1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2021 Commonwealth of Australia, unless otherwise indicated. Creative Commons Attribution 4.0, unless otherwise indicated.</a:t>
            </a:r>
            <a:endParaRPr lang="en-AU" dirty="0"/>
          </a:p>
        </p:txBody>
      </p:sp>
      <p:sp>
        <p:nvSpPr>
          <p:cNvPr id="6" name="Slide Number Placeholder 5">
            <a:extLst>
              <a:ext uri="{FF2B5EF4-FFF2-40B4-BE49-F238E27FC236}">
                <a16:creationId xmlns:a16="http://schemas.microsoft.com/office/drawing/2014/main" id="{BD6AE215-8FC2-4F79-B2ED-DF41FC3171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B0705A-9875-450F-9AE0-9789426F280F}" type="slidenum">
              <a:rPr lang="en-AU" smtClean="0"/>
              <a:t>‹#›</a:t>
            </a:fld>
            <a:endParaRPr lang="en-AU" dirty="0"/>
          </a:p>
        </p:txBody>
      </p:sp>
    </p:spTree>
    <p:extLst>
      <p:ext uri="{BB962C8B-B14F-4D97-AF65-F5344CB8AC3E}">
        <p14:creationId xmlns:p14="http://schemas.microsoft.com/office/powerpoint/2010/main" val="103408116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52" r:id="rId5"/>
    <p:sldLayoutId id="2147483663" r:id="rId6"/>
    <p:sldLayoutId id="2147483670" r:id="rId7"/>
    <p:sldLayoutId id="2147483668" r:id="rId8"/>
    <p:sldLayoutId id="2147483667" r:id="rId9"/>
    <p:sldLayoutId id="2147483666" r:id="rId10"/>
    <p:sldLayoutId id="2147483665" r:id="rId11"/>
    <p:sldLayoutId id="2147483653" r:id="rId12"/>
    <p:sldLayoutId id="2147483654" r:id="rId13"/>
    <p:sldLayoutId id="2147483655" r:id="rId14"/>
    <p:sldLayoutId id="2147483669" r:id="rId15"/>
    <p:sldLayoutId id="2147483660" r:id="rId16"/>
    <p:sldLayoutId id="2147483664" r:id="rId17"/>
    <p:sldLayoutId id="2147483656" r:id="rId18"/>
    <p:sldLayoutId id="2147483657" r:id="rId19"/>
    <p:sldLayoutId id="2147483658" r:id="rId20"/>
    <p:sldLayoutId id="2147483659" r:id="rId21"/>
    <p:sldLayoutId id="2147483671" r:id="rId22"/>
    <p:sldLayoutId id="2147483672" r:id="rId23"/>
    <p:sldLayoutId id="2147483673"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21.svg"/></Relationships>
</file>

<file path=ppt/slides/_rels/slide10.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3" Type="http://schemas.openxmlformats.org/officeDocument/2006/relationships/image" Target="../media/image36.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7.svg"/><Relationship Id="rId11" Type="http://schemas.openxmlformats.org/officeDocument/2006/relationships/image" Target="../media/image48.png"/><Relationship Id="rId5" Type="http://schemas.openxmlformats.org/officeDocument/2006/relationships/image" Target="../media/image46.png"/><Relationship Id="rId10" Type="http://schemas.openxmlformats.org/officeDocument/2006/relationships/image" Target="../media/image31.svg"/><Relationship Id="rId4" Type="http://schemas.openxmlformats.org/officeDocument/2006/relationships/image" Target="../media/image37.svg"/><Relationship Id="rId9" Type="http://schemas.openxmlformats.org/officeDocument/2006/relationships/image" Target="../media/image30.png"/><Relationship Id="rId14" Type="http://schemas.openxmlformats.org/officeDocument/2006/relationships/image" Target="../media/image51.svg"/></Relationships>
</file>

<file path=ppt/slides/_rels/slide11.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26.png"/><Relationship Id="rId3" Type="http://schemas.openxmlformats.org/officeDocument/2006/relationships/image" Target="../media/image46.png"/><Relationship Id="rId7" Type="http://schemas.openxmlformats.org/officeDocument/2006/relationships/image" Target="../media/image52.png"/><Relationship Id="rId12" Type="http://schemas.openxmlformats.org/officeDocument/2006/relationships/image" Target="../media/image55.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54.png"/><Relationship Id="rId5" Type="http://schemas.openxmlformats.org/officeDocument/2006/relationships/image" Target="../media/image30.png"/><Relationship Id="rId10" Type="http://schemas.openxmlformats.org/officeDocument/2006/relationships/image" Target="../media/image41.svg"/><Relationship Id="rId4" Type="http://schemas.openxmlformats.org/officeDocument/2006/relationships/image" Target="../media/image47.svg"/><Relationship Id="rId9" Type="http://schemas.openxmlformats.org/officeDocument/2006/relationships/image" Target="../media/image40.png"/><Relationship Id="rId14" Type="http://schemas.openxmlformats.org/officeDocument/2006/relationships/image" Target="../media/image27.svg"/></Relationships>
</file>

<file path=ppt/slides/_rels/slide12.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56.png"/><Relationship Id="rId3" Type="http://schemas.openxmlformats.org/officeDocument/2006/relationships/image" Target="../media/image3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32.png"/><Relationship Id="rId5" Type="http://schemas.openxmlformats.org/officeDocument/2006/relationships/image" Target="../media/image24.png"/><Relationship Id="rId10" Type="http://schemas.openxmlformats.org/officeDocument/2006/relationships/image" Target="../media/image43.svg"/><Relationship Id="rId4" Type="http://schemas.openxmlformats.org/officeDocument/2006/relationships/image" Target="../media/image35.svg"/><Relationship Id="rId9" Type="http://schemas.openxmlformats.org/officeDocument/2006/relationships/image" Target="../media/image42.png"/><Relationship Id="rId14" Type="http://schemas.openxmlformats.org/officeDocument/2006/relationships/image" Target="../media/image57.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hyperlink" Target="http://www.literacyhub.edu.au/" TargetMode="External"/><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hyperlink" Target="https://www.literacyhub.edu.au/search/literacy-hub-phonics-progression/" TargetMode="External"/><Relationship Id="rId7" Type="http://schemas.openxmlformats.org/officeDocument/2006/relationships/hyperlink" Target="http://www.literacyhub.edu.au/understanding-literacy/professional-learning/phonics-pl/fluency-and-progress-monitoring/"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hyperlink" Target="https://www.jocelynseamereducation.com/blog/69168-figuring-out-fluency" TargetMode="External"/><Relationship Id="rId5" Type="http://schemas.openxmlformats.org/officeDocument/2006/relationships/hyperlink" Target="https://fivefromfive.com.au/fluency/evidence-based-fluency-instruction/" TargetMode="External"/><Relationship Id="rId4" Type="http://schemas.openxmlformats.org/officeDocument/2006/relationships/hyperlink" Target="https://www.literacyhub.edu.au/search/decodable-words-and-sentenc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customXml" Target="../ink/ink7.xml"/><Relationship Id="rId5" Type="http://schemas.openxmlformats.org/officeDocument/2006/relationships/customXml" Target="../ink/ink2.xml"/><Relationship Id="rId10" Type="http://schemas.openxmlformats.org/officeDocument/2006/relationships/customXml" Target="../ink/ink6.xml"/><Relationship Id="rId4" Type="http://schemas.openxmlformats.org/officeDocument/2006/relationships/image" Target="../media/image22.png"/><Relationship Id="rId9" Type="http://schemas.openxmlformats.org/officeDocument/2006/relationships/customXml" Target="../ink/ink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8.xml"/><Relationship Id="rId16" Type="http://schemas.openxmlformats.org/officeDocument/2006/relationships/image" Target="../media/image37.sv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slides/_rels/slide9.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45.svg"/><Relationship Id="rId3"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35.svg"/><Relationship Id="rId17" Type="http://schemas.openxmlformats.org/officeDocument/2006/relationships/image" Target="../media/image44.png"/><Relationship Id="rId2" Type="http://schemas.openxmlformats.org/officeDocument/2006/relationships/notesSlide" Target="../notesSlides/notesSlide9.xml"/><Relationship Id="rId16" Type="http://schemas.openxmlformats.org/officeDocument/2006/relationships/image" Target="../media/image43.svg"/><Relationship Id="rId20" Type="http://schemas.openxmlformats.org/officeDocument/2006/relationships/image" Target="../media/image27.svg"/><Relationship Id="rId1" Type="http://schemas.openxmlformats.org/officeDocument/2006/relationships/slideLayout" Target="../slideLayouts/slideLayout7.xml"/><Relationship Id="rId6" Type="http://schemas.openxmlformats.org/officeDocument/2006/relationships/image" Target="../media/image41.svg"/><Relationship Id="rId11" Type="http://schemas.openxmlformats.org/officeDocument/2006/relationships/image" Target="../media/image34.png"/><Relationship Id="rId5" Type="http://schemas.openxmlformats.org/officeDocument/2006/relationships/image" Target="../media/image40.png"/><Relationship Id="rId15" Type="http://schemas.openxmlformats.org/officeDocument/2006/relationships/image" Target="../media/image42.png"/><Relationship Id="rId10" Type="http://schemas.openxmlformats.org/officeDocument/2006/relationships/image" Target="../media/image37.svg"/><Relationship Id="rId19" Type="http://schemas.openxmlformats.org/officeDocument/2006/relationships/image" Target="../media/image26.png"/><Relationship Id="rId4" Type="http://schemas.openxmlformats.org/officeDocument/2006/relationships/image" Target="../media/image39.svg"/><Relationship Id="rId9" Type="http://schemas.openxmlformats.org/officeDocument/2006/relationships/image" Target="../media/image36.png"/><Relationship Id="rId1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527AEF-D856-4E2D-A50F-8E2DA2EBA0E9}"/>
              </a:ext>
            </a:extLst>
          </p:cNvPr>
          <p:cNvSpPr txBox="1">
            <a:spLocks/>
          </p:cNvSpPr>
          <p:nvPr/>
        </p:nvSpPr>
        <p:spPr>
          <a:xfrm>
            <a:off x="360790" y="2321004"/>
            <a:ext cx="11470419" cy="1107996"/>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algn="l"/>
            <a:r>
              <a:rPr lang="en-AU" sz="8000" b="1" dirty="0">
                <a:solidFill>
                  <a:srgbClr val="0E1E42"/>
                </a:solidFill>
                <a:latin typeface="+mn-lt"/>
              </a:rPr>
              <a:t>Fluency development</a:t>
            </a:r>
          </a:p>
        </p:txBody>
      </p:sp>
      <p:sp>
        <p:nvSpPr>
          <p:cNvPr id="5" name="Subtitle 2">
            <a:extLst>
              <a:ext uri="{FF2B5EF4-FFF2-40B4-BE49-F238E27FC236}">
                <a16:creationId xmlns:a16="http://schemas.microsoft.com/office/drawing/2014/main" id="{02C0B560-92DC-43DE-9E71-F0E3983A151F}"/>
              </a:ext>
            </a:extLst>
          </p:cNvPr>
          <p:cNvSpPr txBox="1">
            <a:spLocks/>
          </p:cNvSpPr>
          <p:nvPr/>
        </p:nvSpPr>
        <p:spPr>
          <a:xfrm>
            <a:off x="360790" y="3429000"/>
            <a:ext cx="11263174" cy="498598"/>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sz="3600">
                <a:solidFill>
                  <a:srgbClr val="002060"/>
                </a:solidFill>
                <a:latin typeface="+mj-lt"/>
              </a:rPr>
              <a:t>Letter–sound, word and sentence level</a:t>
            </a:r>
            <a:endParaRPr lang="en-US" sz="3600" dirty="0">
              <a:solidFill>
                <a:srgbClr val="002060"/>
              </a:solidFill>
              <a:latin typeface="+mj-lt"/>
            </a:endParaRPr>
          </a:p>
        </p:txBody>
      </p:sp>
      <p:sp>
        <p:nvSpPr>
          <p:cNvPr id="2" name="TextBox 1">
            <a:extLst>
              <a:ext uri="{FF2B5EF4-FFF2-40B4-BE49-F238E27FC236}">
                <a16:creationId xmlns:a16="http://schemas.microsoft.com/office/drawing/2014/main" id="{42526771-BC90-AAB4-8F28-8CB116642E21}"/>
              </a:ext>
            </a:extLst>
          </p:cNvPr>
          <p:cNvSpPr txBox="1"/>
          <p:nvPr/>
        </p:nvSpPr>
        <p:spPr>
          <a:xfrm>
            <a:off x="963609" y="5101003"/>
            <a:ext cx="382175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Instructions for teachers are included in the ‘notes’ section under each slide.</a:t>
            </a:r>
          </a:p>
        </p:txBody>
      </p:sp>
      <p:pic>
        <p:nvPicPr>
          <p:cNvPr id="3" name="Graphic 2" descr="Circle with left arrow outline">
            <a:extLst>
              <a:ext uri="{FF2B5EF4-FFF2-40B4-BE49-F238E27FC236}">
                <a16:creationId xmlns:a16="http://schemas.microsoft.com/office/drawing/2014/main" id="{5C2C1436-2068-9E68-C559-F09DC11EB66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308581" y="5101003"/>
            <a:ext cx="624548" cy="624548"/>
          </a:xfrm>
          <a:prstGeom prst="rect">
            <a:avLst/>
          </a:prstGeom>
        </p:spPr>
      </p:pic>
    </p:spTree>
    <p:extLst>
      <p:ext uri="{BB962C8B-B14F-4D97-AF65-F5344CB8AC3E}">
        <p14:creationId xmlns:p14="http://schemas.microsoft.com/office/powerpoint/2010/main" val="1105339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4C30B76-C319-4E3A-A2F1-3E1DAF1BB4C0}"/>
              </a:ext>
            </a:extLst>
          </p:cNvPr>
          <p:cNvSpPr txBox="1"/>
          <p:nvPr/>
        </p:nvSpPr>
        <p:spPr>
          <a:xfrm>
            <a:off x="4965830" y="245004"/>
            <a:ext cx="1805302" cy="707886"/>
          </a:xfrm>
          <a:prstGeom prst="rect">
            <a:avLst/>
          </a:prstGeom>
          <a:noFill/>
        </p:spPr>
        <p:txBody>
          <a:bodyPr wrap="none" rtlCol="0">
            <a:spAutoFit/>
          </a:bodyPr>
          <a:lstStyle/>
          <a:p>
            <a:r>
              <a:rPr lang="en-US" sz="4000" dirty="0">
                <a:latin typeface="Verdana" panose="020B0604030504040204" pitchFamily="34" charset="0"/>
                <a:ea typeface="Verdana" panose="020B0604030504040204" pitchFamily="34" charset="0"/>
              </a:rPr>
              <a:t>e or i?</a:t>
            </a:r>
            <a:endParaRPr lang="en-AU" sz="4000" dirty="0">
              <a:latin typeface="Verdana" panose="020B0604030504040204" pitchFamily="34" charset="0"/>
              <a:ea typeface="Verdana" panose="020B0604030504040204" pitchFamily="34" charset="0"/>
            </a:endParaRPr>
          </a:p>
        </p:txBody>
      </p:sp>
      <p:pic>
        <p:nvPicPr>
          <p:cNvPr id="11" name="Graphic 10" descr="Pig with solid fill">
            <a:extLst>
              <a:ext uri="{FF2B5EF4-FFF2-40B4-BE49-F238E27FC236}">
                <a16:creationId xmlns:a16="http://schemas.microsoft.com/office/drawing/2014/main" id="{3E3FBB95-7183-40EA-972B-463E26A0F3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2733" y="1211958"/>
            <a:ext cx="914400" cy="914400"/>
          </a:xfrm>
          <a:prstGeom prst="rect">
            <a:avLst/>
          </a:prstGeom>
        </p:spPr>
      </p:pic>
      <p:sp>
        <p:nvSpPr>
          <p:cNvPr id="9" name="TextBox 8">
            <a:extLst>
              <a:ext uri="{FF2B5EF4-FFF2-40B4-BE49-F238E27FC236}">
                <a16:creationId xmlns:a16="http://schemas.microsoft.com/office/drawing/2014/main" id="{BA531618-0357-41C1-94A7-C0C5E370BA8F}"/>
              </a:ext>
            </a:extLst>
          </p:cNvPr>
          <p:cNvSpPr txBox="1"/>
          <p:nvPr/>
        </p:nvSpPr>
        <p:spPr>
          <a:xfrm>
            <a:off x="709457" y="2004439"/>
            <a:ext cx="1632178" cy="1015663"/>
          </a:xfrm>
          <a:prstGeom prst="rect">
            <a:avLst/>
          </a:prstGeom>
          <a:noFill/>
        </p:spPr>
        <p:txBody>
          <a:bodyPr wrap="none" rtlCol="0">
            <a:spAutoFit/>
          </a:bodyPr>
          <a:lstStyle/>
          <a:p>
            <a:r>
              <a:rPr lang="en-US" sz="6000" dirty="0">
                <a:latin typeface="Verdana" panose="020B0604030504040204" pitchFamily="34" charset="0"/>
                <a:ea typeface="Verdana" panose="020B0604030504040204" pitchFamily="34" charset="0"/>
              </a:rPr>
              <a:t>p_g</a:t>
            </a:r>
            <a:endParaRPr lang="en-AU" sz="6000" dirty="0">
              <a:latin typeface="Verdana" panose="020B0604030504040204" pitchFamily="34" charset="0"/>
              <a:ea typeface="Verdana" panose="020B0604030504040204" pitchFamily="34" charset="0"/>
            </a:endParaRPr>
          </a:p>
        </p:txBody>
      </p:sp>
      <p:pic>
        <p:nvPicPr>
          <p:cNvPr id="13" name="Graphic 12" descr="No Littering with solid fill">
            <a:extLst>
              <a:ext uri="{FF2B5EF4-FFF2-40B4-BE49-F238E27FC236}">
                <a16:creationId xmlns:a16="http://schemas.microsoft.com/office/drawing/2014/main" id="{90E885CD-DA5A-4AB1-9756-C85C759E1B3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75402" y="1211958"/>
            <a:ext cx="914400" cy="914400"/>
          </a:xfrm>
          <a:prstGeom prst="rect">
            <a:avLst/>
          </a:prstGeom>
        </p:spPr>
      </p:pic>
      <p:sp>
        <p:nvSpPr>
          <p:cNvPr id="15" name="TextBox 14">
            <a:extLst>
              <a:ext uri="{FF2B5EF4-FFF2-40B4-BE49-F238E27FC236}">
                <a16:creationId xmlns:a16="http://schemas.microsoft.com/office/drawing/2014/main" id="{D6FA9426-B59A-44D6-9FEB-8397C39A7274}"/>
              </a:ext>
            </a:extLst>
          </p:cNvPr>
          <p:cNvSpPr txBox="1"/>
          <p:nvPr/>
        </p:nvSpPr>
        <p:spPr>
          <a:xfrm>
            <a:off x="9079410" y="2004439"/>
            <a:ext cx="1640193" cy="1015663"/>
          </a:xfrm>
          <a:prstGeom prst="rect">
            <a:avLst/>
          </a:prstGeom>
          <a:noFill/>
        </p:spPr>
        <p:txBody>
          <a:bodyPr wrap="none" rtlCol="0">
            <a:spAutoFit/>
          </a:bodyPr>
          <a:lstStyle/>
          <a:p>
            <a:r>
              <a:rPr lang="en-US" sz="6000" dirty="0">
                <a:latin typeface="Verdana" panose="020B0604030504040204" pitchFamily="34" charset="0"/>
                <a:ea typeface="Verdana" panose="020B0604030504040204" pitchFamily="34" charset="0"/>
              </a:rPr>
              <a:t>b_n</a:t>
            </a:r>
            <a:endParaRPr lang="en-AU" sz="6000" dirty="0">
              <a:latin typeface="Verdana" panose="020B0604030504040204" pitchFamily="34" charset="0"/>
              <a:ea typeface="Verdana" panose="020B0604030504040204" pitchFamily="34" charset="0"/>
            </a:endParaRPr>
          </a:p>
        </p:txBody>
      </p:sp>
      <p:pic>
        <p:nvPicPr>
          <p:cNvPr id="16" name="Graphic 15" descr="Pen with solid fill">
            <a:extLst>
              <a:ext uri="{FF2B5EF4-FFF2-40B4-BE49-F238E27FC236}">
                <a16:creationId xmlns:a16="http://schemas.microsoft.com/office/drawing/2014/main" id="{D895E0D7-0E4A-4059-B84F-D13BE16AB0D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47765" y="1388391"/>
            <a:ext cx="733308" cy="733308"/>
          </a:xfrm>
          <a:prstGeom prst="rect">
            <a:avLst/>
          </a:prstGeom>
        </p:spPr>
      </p:pic>
      <p:sp>
        <p:nvSpPr>
          <p:cNvPr id="17" name="TextBox 16">
            <a:extLst>
              <a:ext uri="{FF2B5EF4-FFF2-40B4-BE49-F238E27FC236}">
                <a16:creationId xmlns:a16="http://schemas.microsoft.com/office/drawing/2014/main" id="{482EC6F4-2CDA-42BF-9E02-3D2BD6950167}"/>
              </a:ext>
            </a:extLst>
          </p:cNvPr>
          <p:cNvSpPr txBox="1"/>
          <p:nvPr/>
        </p:nvSpPr>
        <p:spPr>
          <a:xfrm>
            <a:off x="4770263" y="1983287"/>
            <a:ext cx="1640193" cy="1015663"/>
          </a:xfrm>
          <a:prstGeom prst="rect">
            <a:avLst/>
          </a:prstGeom>
          <a:noFill/>
        </p:spPr>
        <p:txBody>
          <a:bodyPr wrap="none" rtlCol="0">
            <a:spAutoFit/>
          </a:bodyPr>
          <a:lstStyle/>
          <a:p>
            <a:r>
              <a:rPr lang="en-US" sz="6000" dirty="0">
                <a:latin typeface="Verdana" panose="020B0604030504040204" pitchFamily="34" charset="0"/>
                <a:ea typeface="Verdana" panose="020B0604030504040204" pitchFamily="34" charset="0"/>
              </a:rPr>
              <a:t>p_n</a:t>
            </a:r>
            <a:endParaRPr lang="en-AU" sz="6000" dirty="0">
              <a:latin typeface="Verdana" panose="020B0604030504040204" pitchFamily="34" charset="0"/>
              <a:ea typeface="Verdana" panose="020B0604030504040204" pitchFamily="34" charset="0"/>
            </a:endParaRPr>
          </a:p>
        </p:txBody>
      </p:sp>
      <p:pic>
        <p:nvPicPr>
          <p:cNvPr id="18" name="Graphic 17" descr="Bed with solid fill">
            <a:extLst>
              <a:ext uri="{FF2B5EF4-FFF2-40B4-BE49-F238E27FC236}">
                <a16:creationId xmlns:a16="http://schemas.microsoft.com/office/drawing/2014/main" id="{F65199F7-23FC-42D3-AB9F-95CAA812A2D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32733" y="3586605"/>
            <a:ext cx="914400" cy="914400"/>
          </a:xfrm>
          <a:prstGeom prst="rect">
            <a:avLst/>
          </a:prstGeom>
        </p:spPr>
      </p:pic>
      <p:sp>
        <p:nvSpPr>
          <p:cNvPr id="19" name="TextBox 18">
            <a:extLst>
              <a:ext uri="{FF2B5EF4-FFF2-40B4-BE49-F238E27FC236}">
                <a16:creationId xmlns:a16="http://schemas.microsoft.com/office/drawing/2014/main" id="{AFF8D0EF-5234-46A0-A702-12B51AC3BCFB}"/>
              </a:ext>
            </a:extLst>
          </p:cNvPr>
          <p:cNvSpPr txBox="1"/>
          <p:nvPr/>
        </p:nvSpPr>
        <p:spPr>
          <a:xfrm>
            <a:off x="709456" y="4364341"/>
            <a:ext cx="1632178" cy="1015663"/>
          </a:xfrm>
          <a:prstGeom prst="rect">
            <a:avLst/>
          </a:prstGeom>
          <a:noFill/>
        </p:spPr>
        <p:txBody>
          <a:bodyPr wrap="none" rtlCol="0">
            <a:spAutoFit/>
          </a:bodyPr>
          <a:lstStyle/>
          <a:p>
            <a:r>
              <a:rPr lang="en-US" sz="6000" dirty="0">
                <a:latin typeface="Verdana" panose="020B0604030504040204" pitchFamily="34" charset="0"/>
                <a:ea typeface="Verdana" panose="020B0604030504040204" pitchFamily="34" charset="0"/>
              </a:rPr>
              <a:t>b_d</a:t>
            </a:r>
            <a:endParaRPr lang="en-AU" sz="6000" dirty="0">
              <a:latin typeface="Verdana" panose="020B0604030504040204" pitchFamily="34" charset="0"/>
              <a:ea typeface="Verdana" panose="020B0604030504040204" pitchFamily="34" charset="0"/>
            </a:endParaRPr>
          </a:p>
        </p:txBody>
      </p:sp>
      <p:pic>
        <p:nvPicPr>
          <p:cNvPr id="20" name="Graphic 19" descr="Pin with solid fill">
            <a:extLst>
              <a:ext uri="{FF2B5EF4-FFF2-40B4-BE49-F238E27FC236}">
                <a16:creationId xmlns:a16="http://schemas.microsoft.com/office/drawing/2014/main" id="{749CA3F6-FAFF-4382-961B-B2931BA2976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75402" y="3726036"/>
            <a:ext cx="914400" cy="914400"/>
          </a:xfrm>
          <a:prstGeom prst="rect">
            <a:avLst/>
          </a:prstGeom>
        </p:spPr>
      </p:pic>
      <p:sp>
        <p:nvSpPr>
          <p:cNvPr id="21" name="TextBox 20">
            <a:extLst>
              <a:ext uri="{FF2B5EF4-FFF2-40B4-BE49-F238E27FC236}">
                <a16:creationId xmlns:a16="http://schemas.microsoft.com/office/drawing/2014/main" id="{B17522BC-4815-464F-BD94-DC1EEA4873D4}"/>
              </a:ext>
            </a:extLst>
          </p:cNvPr>
          <p:cNvSpPr txBox="1"/>
          <p:nvPr/>
        </p:nvSpPr>
        <p:spPr>
          <a:xfrm>
            <a:off x="9079410" y="4364340"/>
            <a:ext cx="1640193" cy="1015663"/>
          </a:xfrm>
          <a:prstGeom prst="rect">
            <a:avLst/>
          </a:prstGeom>
          <a:noFill/>
        </p:spPr>
        <p:txBody>
          <a:bodyPr wrap="none" rtlCol="0">
            <a:spAutoFit/>
          </a:bodyPr>
          <a:lstStyle/>
          <a:p>
            <a:r>
              <a:rPr lang="en-US" sz="6000" dirty="0">
                <a:latin typeface="Verdana" panose="020B0604030504040204" pitchFamily="34" charset="0"/>
                <a:ea typeface="Verdana" panose="020B0604030504040204" pitchFamily="34" charset="0"/>
              </a:rPr>
              <a:t>p_n</a:t>
            </a:r>
            <a:endParaRPr lang="en-AU" sz="6000" dirty="0">
              <a:latin typeface="Verdana" panose="020B0604030504040204" pitchFamily="34" charset="0"/>
              <a:ea typeface="Verdana" panose="020B0604030504040204" pitchFamily="34" charset="0"/>
            </a:endParaRPr>
          </a:p>
        </p:txBody>
      </p:sp>
      <p:pic>
        <p:nvPicPr>
          <p:cNvPr id="25" name="Graphic 24" descr="Basketball Hoop with solid fill">
            <a:extLst>
              <a:ext uri="{FF2B5EF4-FFF2-40B4-BE49-F238E27FC236}">
                <a16:creationId xmlns:a16="http://schemas.microsoft.com/office/drawing/2014/main" id="{B2BE9E55-78AC-4132-A750-9941BD1ADC3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557219" y="3726036"/>
            <a:ext cx="914400" cy="914400"/>
          </a:xfrm>
          <a:prstGeom prst="rect">
            <a:avLst/>
          </a:prstGeom>
        </p:spPr>
      </p:pic>
      <p:sp>
        <p:nvSpPr>
          <p:cNvPr id="26" name="TextBox 25">
            <a:extLst>
              <a:ext uri="{FF2B5EF4-FFF2-40B4-BE49-F238E27FC236}">
                <a16:creationId xmlns:a16="http://schemas.microsoft.com/office/drawing/2014/main" id="{0C4E4B38-F0D0-47C8-AB3D-FB76E2E51B94}"/>
              </a:ext>
            </a:extLst>
          </p:cNvPr>
          <p:cNvSpPr txBox="1"/>
          <p:nvPr/>
        </p:nvSpPr>
        <p:spPr>
          <a:xfrm>
            <a:off x="5004996" y="4351859"/>
            <a:ext cx="1463862" cy="1015663"/>
          </a:xfrm>
          <a:prstGeom prst="rect">
            <a:avLst/>
          </a:prstGeom>
          <a:noFill/>
        </p:spPr>
        <p:txBody>
          <a:bodyPr wrap="none" rtlCol="0">
            <a:spAutoFit/>
          </a:bodyPr>
          <a:lstStyle/>
          <a:p>
            <a:r>
              <a:rPr lang="en-US" sz="6000" dirty="0">
                <a:latin typeface="Verdana" panose="020B0604030504040204" pitchFamily="34" charset="0"/>
                <a:ea typeface="Verdana" panose="020B0604030504040204" pitchFamily="34" charset="0"/>
              </a:rPr>
              <a:t>n_t</a:t>
            </a:r>
            <a:endParaRPr lang="en-AU" sz="6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72133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4C30B76-C319-4E3A-A2F1-3E1DAF1BB4C0}"/>
              </a:ext>
            </a:extLst>
          </p:cNvPr>
          <p:cNvSpPr txBox="1"/>
          <p:nvPr/>
        </p:nvSpPr>
        <p:spPr>
          <a:xfrm>
            <a:off x="4804893" y="198242"/>
            <a:ext cx="1996059" cy="707886"/>
          </a:xfrm>
          <a:prstGeom prst="rect">
            <a:avLst/>
          </a:prstGeom>
          <a:noFill/>
        </p:spPr>
        <p:txBody>
          <a:bodyPr wrap="none" rtlCol="0">
            <a:spAutoFit/>
          </a:bodyPr>
          <a:lstStyle/>
          <a:p>
            <a:r>
              <a:rPr lang="en-US" sz="4000" dirty="0">
                <a:latin typeface="Verdana" panose="020B0604030504040204" pitchFamily="34" charset="0"/>
                <a:ea typeface="Verdana" panose="020B0604030504040204" pitchFamily="34" charset="0"/>
              </a:rPr>
              <a:t>b or d?</a:t>
            </a:r>
            <a:endParaRPr lang="en-AU" sz="4000" dirty="0">
              <a:latin typeface="Verdana" panose="020B0604030504040204" pitchFamily="34" charset="0"/>
              <a:ea typeface="Verdana" panose="020B0604030504040204" pitchFamily="34" charset="0"/>
            </a:endParaRPr>
          </a:p>
        </p:txBody>
      </p:sp>
      <p:sp>
        <p:nvSpPr>
          <p:cNvPr id="9" name="TextBox 8">
            <a:extLst>
              <a:ext uri="{FF2B5EF4-FFF2-40B4-BE49-F238E27FC236}">
                <a16:creationId xmlns:a16="http://schemas.microsoft.com/office/drawing/2014/main" id="{BA531618-0357-41C1-94A7-C0C5E370BA8F}"/>
              </a:ext>
            </a:extLst>
          </p:cNvPr>
          <p:cNvSpPr txBox="1"/>
          <p:nvPr/>
        </p:nvSpPr>
        <p:spPr>
          <a:xfrm>
            <a:off x="709457" y="2004439"/>
            <a:ext cx="1709122" cy="1015663"/>
          </a:xfrm>
          <a:prstGeom prst="rect">
            <a:avLst/>
          </a:prstGeom>
          <a:noFill/>
        </p:spPr>
        <p:txBody>
          <a:bodyPr wrap="none" rtlCol="0">
            <a:spAutoFit/>
          </a:bodyPr>
          <a:lstStyle/>
          <a:p>
            <a:r>
              <a:rPr lang="en-US" sz="6000" dirty="0">
                <a:latin typeface="Verdana" panose="020B0604030504040204" pitchFamily="34" charset="0"/>
                <a:ea typeface="Verdana" panose="020B0604030504040204" pitchFamily="34" charset="0"/>
              </a:rPr>
              <a:t> _</a:t>
            </a:r>
            <a:r>
              <a:rPr lang="en-US" sz="6000" dirty="0">
                <a:latin typeface="Verdana" panose="020B0604030504040204" pitchFamily="34" charset="0"/>
                <a:ea typeface="Verdana" panose="020B0604030504040204" pitchFamily="34" charset="0"/>
                <a:cs typeface="Segoe UI Semibold" panose="020B0702040204020203" pitchFamily="34" charset="0"/>
              </a:rPr>
              <a:t>at</a:t>
            </a:r>
            <a:endParaRPr lang="en-AU" sz="6000" dirty="0">
              <a:latin typeface="Verdana" panose="020B0604030504040204" pitchFamily="34" charset="0"/>
              <a:ea typeface="Verdana" panose="020B0604030504040204" pitchFamily="34" charset="0"/>
              <a:cs typeface="Segoe UI Semibold" panose="020B0702040204020203" pitchFamily="34" charset="0"/>
            </a:endParaRPr>
          </a:p>
        </p:txBody>
      </p:sp>
      <p:pic>
        <p:nvPicPr>
          <p:cNvPr id="13" name="Graphic 12" descr="No Littering with solid fill">
            <a:extLst>
              <a:ext uri="{FF2B5EF4-FFF2-40B4-BE49-F238E27FC236}">
                <a16:creationId xmlns:a16="http://schemas.microsoft.com/office/drawing/2014/main" id="{90E885CD-DA5A-4AB1-9756-C85C759E1B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79363" y="1048758"/>
            <a:ext cx="914400" cy="914400"/>
          </a:xfrm>
          <a:prstGeom prst="rect">
            <a:avLst/>
          </a:prstGeom>
        </p:spPr>
      </p:pic>
      <p:sp>
        <p:nvSpPr>
          <p:cNvPr id="15" name="TextBox 14">
            <a:extLst>
              <a:ext uri="{FF2B5EF4-FFF2-40B4-BE49-F238E27FC236}">
                <a16:creationId xmlns:a16="http://schemas.microsoft.com/office/drawing/2014/main" id="{D6FA9426-B59A-44D6-9FEB-8397C39A7274}"/>
              </a:ext>
            </a:extLst>
          </p:cNvPr>
          <p:cNvSpPr txBox="1"/>
          <p:nvPr/>
        </p:nvSpPr>
        <p:spPr>
          <a:xfrm>
            <a:off x="9079410" y="2004439"/>
            <a:ext cx="1643399" cy="1015663"/>
          </a:xfrm>
          <a:prstGeom prst="rect">
            <a:avLst/>
          </a:prstGeom>
          <a:noFill/>
        </p:spPr>
        <p:txBody>
          <a:bodyPr wrap="none" rtlCol="0">
            <a:spAutoFit/>
          </a:bodyPr>
          <a:lstStyle/>
          <a:p>
            <a:r>
              <a:rPr lang="en-US" sz="6000" dirty="0">
                <a:latin typeface="Verdana" panose="020B0604030504040204" pitchFamily="34" charset="0"/>
                <a:ea typeface="Verdana" panose="020B0604030504040204" pitchFamily="34" charset="0"/>
              </a:rPr>
              <a:t> _in</a:t>
            </a:r>
            <a:endParaRPr lang="en-AU" sz="6000" dirty="0">
              <a:latin typeface="Verdana" panose="020B0604030504040204" pitchFamily="34" charset="0"/>
              <a:ea typeface="Verdana" panose="020B0604030504040204" pitchFamily="34" charset="0"/>
            </a:endParaRPr>
          </a:p>
        </p:txBody>
      </p:sp>
      <p:sp>
        <p:nvSpPr>
          <p:cNvPr id="17" name="TextBox 16">
            <a:extLst>
              <a:ext uri="{FF2B5EF4-FFF2-40B4-BE49-F238E27FC236}">
                <a16:creationId xmlns:a16="http://schemas.microsoft.com/office/drawing/2014/main" id="{482EC6F4-2CDA-42BF-9E02-3D2BD6950167}"/>
              </a:ext>
            </a:extLst>
          </p:cNvPr>
          <p:cNvSpPr txBox="1"/>
          <p:nvPr/>
        </p:nvSpPr>
        <p:spPr>
          <a:xfrm>
            <a:off x="4770263" y="1983287"/>
            <a:ext cx="1619354" cy="1015663"/>
          </a:xfrm>
          <a:prstGeom prst="rect">
            <a:avLst/>
          </a:prstGeom>
          <a:noFill/>
        </p:spPr>
        <p:txBody>
          <a:bodyPr wrap="none" rtlCol="0">
            <a:spAutoFit/>
          </a:bodyPr>
          <a:lstStyle/>
          <a:p>
            <a:r>
              <a:rPr lang="en-US" sz="6000" dirty="0">
                <a:latin typeface="Verdana" panose="020B0604030504040204" pitchFamily="34" charset="0"/>
                <a:ea typeface="Verdana" panose="020B0604030504040204" pitchFamily="34" charset="0"/>
              </a:rPr>
              <a:t>_</a:t>
            </a:r>
            <a:r>
              <a:rPr lang="en-AU" sz="6000" dirty="0">
                <a:latin typeface="Verdana" panose="020B0604030504040204" pitchFamily="34" charset="0"/>
                <a:ea typeface="Verdana" panose="020B0604030504040204" pitchFamily="34" charset="0"/>
              </a:rPr>
              <a:t>og</a:t>
            </a:r>
          </a:p>
        </p:txBody>
      </p:sp>
      <p:pic>
        <p:nvPicPr>
          <p:cNvPr id="18" name="Graphic 17" descr="Bed with solid fill">
            <a:extLst>
              <a:ext uri="{FF2B5EF4-FFF2-40B4-BE49-F238E27FC236}">
                <a16:creationId xmlns:a16="http://schemas.microsoft.com/office/drawing/2014/main" id="{F65199F7-23FC-42D3-AB9F-95CAA812A2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32732" y="3424665"/>
            <a:ext cx="914400" cy="914400"/>
          </a:xfrm>
          <a:prstGeom prst="rect">
            <a:avLst/>
          </a:prstGeom>
        </p:spPr>
      </p:pic>
      <p:sp>
        <p:nvSpPr>
          <p:cNvPr id="19" name="TextBox 18">
            <a:extLst>
              <a:ext uri="{FF2B5EF4-FFF2-40B4-BE49-F238E27FC236}">
                <a16:creationId xmlns:a16="http://schemas.microsoft.com/office/drawing/2014/main" id="{AFF8D0EF-5234-46A0-A702-12B51AC3BCFB}"/>
              </a:ext>
            </a:extLst>
          </p:cNvPr>
          <p:cNvSpPr txBox="1"/>
          <p:nvPr/>
        </p:nvSpPr>
        <p:spPr>
          <a:xfrm>
            <a:off x="709456" y="4364341"/>
            <a:ext cx="1620957" cy="1015663"/>
          </a:xfrm>
          <a:prstGeom prst="rect">
            <a:avLst/>
          </a:prstGeom>
          <a:noFill/>
        </p:spPr>
        <p:txBody>
          <a:bodyPr wrap="none" rtlCol="0">
            <a:spAutoFit/>
          </a:bodyPr>
          <a:lstStyle/>
          <a:p>
            <a:r>
              <a:rPr lang="en-US" sz="6000" dirty="0">
                <a:latin typeface="Verdana" panose="020B0604030504040204" pitchFamily="34" charset="0"/>
                <a:ea typeface="Verdana" panose="020B0604030504040204" pitchFamily="34" charset="0"/>
              </a:rPr>
              <a:t>_e_</a:t>
            </a:r>
            <a:endParaRPr lang="en-AU" sz="6000" dirty="0">
              <a:latin typeface="Verdana" panose="020B0604030504040204" pitchFamily="34" charset="0"/>
              <a:ea typeface="Verdana" panose="020B0604030504040204" pitchFamily="34" charset="0"/>
            </a:endParaRPr>
          </a:p>
        </p:txBody>
      </p:sp>
      <p:sp>
        <p:nvSpPr>
          <p:cNvPr id="21" name="TextBox 20">
            <a:extLst>
              <a:ext uri="{FF2B5EF4-FFF2-40B4-BE49-F238E27FC236}">
                <a16:creationId xmlns:a16="http://schemas.microsoft.com/office/drawing/2014/main" id="{B17522BC-4815-464F-BD94-DC1EEA4873D4}"/>
              </a:ext>
            </a:extLst>
          </p:cNvPr>
          <p:cNvSpPr txBox="1"/>
          <p:nvPr/>
        </p:nvSpPr>
        <p:spPr>
          <a:xfrm>
            <a:off x="9079410" y="4364340"/>
            <a:ext cx="1832553" cy="1015663"/>
          </a:xfrm>
          <a:prstGeom prst="rect">
            <a:avLst/>
          </a:prstGeom>
          <a:noFill/>
        </p:spPr>
        <p:txBody>
          <a:bodyPr wrap="none" rtlCol="0">
            <a:spAutoFit/>
          </a:bodyPr>
          <a:lstStyle/>
          <a:p>
            <a:r>
              <a:rPr lang="en-US" sz="6000" dirty="0">
                <a:latin typeface="Verdana" panose="020B0604030504040204" pitchFamily="34" charset="0"/>
                <a:ea typeface="Verdana" panose="020B0604030504040204" pitchFamily="34" charset="0"/>
              </a:rPr>
              <a:t> _us</a:t>
            </a:r>
            <a:endParaRPr lang="en-AU" sz="6000" dirty="0">
              <a:latin typeface="Verdana" panose="020B0604030504040204" pitchFamily="34" charset="0"/>
              <a:ea typeface="Verdana" panose="020B0604030504040204" pitchFamily="34" charset="0"/>
            </a:endParaRPr>
          </a:p>
        </p:txBody>
      </p:sp>
      <p:sp>
        <p:nvSpPr>
          <p:cNvPr id="26" name="TextBox 25">
            <a:extLst>
              <a:ext uri="{FF2B5EF4-FFF2-40B4-BE49-F238E27FC236}">
                <a16:creationId xmlns:a16="http://schemas.microsoft.com/office/drawing/2014/main" id="{0C4E4B38-F0D0-47C8-AB3D-FB76E2E51B94}"/>
              </a:ext>
            </a:extLst>
          </p:cNvPr>
          <p:cNvSpPr txBox="1"/>
          <p:nvPr/>
        </p:nvSpPr>
        <p:spPr>
          <a:xfrm>
            <a:off x="5004996" y="4351859"/>
            <a:ext cx="1535998" cy="1015663"/>
          </a:xfrm>
          <a:prstGeom prst="rect">
            <a:avLst/>
          </a:prstGeom>
          <a:noFill/>
        </p:spPr>
        <p:txBody>
          <a:bodyPr wrap="none" rtlCol="0">
            <a:spAutoFit/>
          </a:bodyPr>
          <a:lstStyle/>
          <a:p>
            <a:r>
              <a:rPr lang="en-US" sz="6000" dirty="0">
                <a:latin typeface="Verdana" panose="020B0604030504040204" pitchFamily="34" charset="0"/>
                <a:ea typeface="Verdana" panose="020B0604030504040204" pitchFamily="34" charset="0"/>
              </a:rPr>
              <a:t>sa_</a:t>
            </a:r>
            <a:endParaRPr lang="en-AU" sz="6000" dirty="0">
              <a:latin typeface="Verdana" panose="020B0604030504040204" pitchFamily="34" charset="0"/>
              <a:ea typeface="Verdana" panose="020B0604030504040204" pitchFamily="34" charset="0"/>
            </a:endParaRPr>
          </a:p>
        </p:txBody>
      </p:sp>
      <p:pic>
        <p:nvPicPr>
          <p:cNvPr id="3" name="Graphic 2" descr="Bats with solid fill">
            <a:extLst>
              <a:ext uri="{FF2B5EF4-FFF2-40B4-BE49-F238E27FC236}">
                <a16:creationId xmlns:a16="http://schemas.microsoft.com/office/drawing/2014/main" id="{92074466-5D35-457A-AB89-1DE05526108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18101" y="1020796"/>
            <a:ext cx="914400" cy="914400"/>
          </a:xfrm>
          <a:prstGeom prst="rect">
            <a:avLst/>
          </a:prstGeom>
        </p:spPr>
      </p:pic>
      <p:pic>
        <p:nvPicPr>
          <p:cNvPr id="5" name="Graphic 4" descr="Dog with solid fill">
            <a:extLst>
              <a:ext uri="{FF2B5EF4-FFF2-40B4-BE49-F238E27FC236}">
                <a16:creationId xmlns:a16="http://schemas.microsoft.com/office/drawing/2014/main" id="{0346D04A-86ED-41F3-8351-33FB2268A75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46751" y="1076020"/>
            <a:ext cx="914400" cy="914400"/>
          </a:xfrm>
          <a:prstGeom prst="rect">
            <a:avLst/>
          </a:prstGeom>
        </p:spPr>
      </p:pic>
      <p:pic>
        <p:nvPicPr>
          <p:cNvPr id="10" name="Graphic 9" descr="Bus with solid fill">
            <a:extLst>
              <a:ext uri="{FF2B5EF4-FFF2-40B4-BE49-F238E27FC236}">
                <a16:creationId xmlns:a16="http://schemas.microsoft.com/office/drawing/2014/main" id="{E4DE95B3-2A62-439B-B90F-1DF8DD0CDD0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713214" y="3449940"/>
            <a:ext cx="914400" cy="914400"/>
          </a:xfrm>
          <a:prstGeom prst="rect">
            <a:avLst/>
          </a:prstGeom>
        </p:spPr>
      </p:pic>
      <p:pic>
        <p:nvPicPr>
          <p:cNvPr id="2" name="Graphic 3" descr="Crying face outline with solid fill">
            <a:extLst>
              <a:ext uri="{FF2B5EF4-FFF2-40B4-BE49-F238E27FC236}">
                <a16:creationId xmlns:a16="http://schemas.microsoft.com/office/drawing/2014/main" id="{164FA9C8-9388-5973-5174-D63EA30082F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345723" y="3522785"/>
            <a:ext cx="914400" cy="914400"/>
          </a:xfrm>
          <a:prstGeom prst="rect">
            <a:avLst/>
          </a:prstGeom>
        </p:spPr>
      </p:pic>
    </p:spTree>
    <p:extLst>
      <p:ext uri="{BB962C8B-B14F-4D97-AF65-F5344CB8AC3E}">
        <p14:creationId xmlns:p14="http://schemas.microsoft.com/office/powerpoint/2010/main" val="4150635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830C3AB-712B-4577-A00C-1C582F7E9915}"/>
              </a:ext>
            </a:extLst>
          </p:cNvPr>
          <p:cNvSpPr txBox="1"/>
          <p:nvPr/>
        </p:nvSpPr>
        <p:spPr>
          <a:xfrm>
            <a:off x="4974956" y="210953"/>
            <a:ext cx="1991251" cy="707886"/>
          </a:xfrm>
          <a:prstGeom prst="rect">
            <a:avLst/>
          </a:prstGeom>
          <a:noFill/>
        </p:spPr>
        <p:txBody>
          <a:bodyPr wrap="none" rtlCol="0">
            <a:spAutoFit/>
          </a:bodyPr>
          <a:lstStyle/>
          <a:p>
            <a:r>
              <a:rPr lang="en-US" sz="4000" dirty="0">
                <a:latin typeface="Verdana" panose="020B0604030504040204" pitchFamily="34" charset="0"/>
                <a:ea typeface="Verdana" panose="020B0604030504040204" pitchFamily="34" charset="0"/>
              </a:rPr>
              <a:t>a or u?</a:t>
            </a:r>
            <a:endParaRPr lang="en-AU" sz="4000" dirty="0">
              <a:latin typeface="Verdana" panose="020B0604030504040204" pitchFamily="34" charset="0"/>
              <a:ea typeface="Verdana" panose="020B0604030504040204" pitchFamily="34" charset="0"/>
            </a:endParaRPr>
          </a:p>
        </p:txBody>
      </p:sp>
      <p:pic>
        <p:nvPicPr>
          <p:cNvPr id="14" name="Graphic 13" descr="Cricket bat and ball with solid fill">
            <a:extLst>
              <a:ext uri="{FF2B5EF4-FFF2-40B4-BE49-F238E27FC236}">
                <a16:creationId xmlns:a16="http://schemas.microsoft.com/office/drawing/2014/main" id="{2D47BB82-435D-43E7-9BF2-669CEBF8DF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23352" y="3537078"/>
            <a:ext cx="811555" cy="811555"/>
          </a:xfrm>
          <a:prstGeom prst="rect">
            <a:avLst/>
          </a:prstGeom>
        </p:spPr>
      </p:pic>
      <p:pic>
        <p:nvPicPr>
          <p:cNvPr id="15" name="Graphic 14" descr="Kitten with solid fill">
            <a:extLst>
              <a:ext uri="{FF2B5EF4-FFF2-40B4-BE49-F238E27FC236}">
                <a16:creationId xmlns:a16="http://schemas.microsoft.com/office/drawing/2014/main" id="{72DDAE2B-7D11-4CE9-8BB7-283F55BD1B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59665" y="1230715"/>
            <a:ext cx="1331563" cy="1331563"/>
          </a:xfrm>
          <a:prstGeom prst="rect">
            <a:avLst/>
          </a:prstGeom>
        </p:spPr>
      </p:pic>
      <p:pic>
        <p:nvPicPr>
          <p:cNvPr id="16" name="Graphic 15" descr="Baseball hat with solid fill">
            <a:extLst>
              <a:ext uri="{FF2B5EF4-FFF2-40B4-BE49-F238E27FC236}">
                <a16:creationId xmlns:a16="http://schemas.microsoft.com/office/drawing/2014/main" id="{295EF5D4-2F7B-4EBF-9310-9463EF35D3B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38800" y="1439296"/>
            <a:ext cx="914400" cy="914400"/>
          </a:xfrm>
          <a:prstGeom prst="rect">
            <a:avLst/>
          </a:prstGeom>
        </p:spPr>
      </p:pic>
      <p:pic>
        <p:nvPicPr>
          <p:cNvPr id="17" name="Graphic 16" descr="Dim (Medium Sun) with solid fill">
            <a:extLst>
              <a:ext uri="{FF2B5EF4-FFF2-40B4-BE49-F238E27FC236}">
                <a16:creationId xmlns:a16="http://schemas.microsoft.com/office/drawing/2014/main" id="{CD52D94E-D20F-4FAF-B546-D1D23722527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92641" y="3477076"/>
            <a:ext cx="1029137" cy="1029137"/>
          </a:xfrm>
          <a:prstGeom prst="rect">
            <a:avLst/>
          </a:prstGeom>
        </p:spPr>
      </p:pic>
      <p:pic>
        <p:nvPicPr>
          <p:cNvPr id="18" name="Graphic 17" descr="Coffee with solid fill">
            <a:extLst>
              <a:ext uri="{FF2B5EF4-FFF2-40B4-BE49-F238E27FC236}">
                <a16:creationId xmlns:a16="http://schemas.microsoft.com/office/drawing/2014/main" id="{64A0129E-A3E9-4D26-9627-D3ABD2191A1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435424" y="1352009"/>
            <a:ext cx="914400" cy="914400"/>
          </a:xfrm>
          <a:prstGeom prst="rect">
            <a:avLst/>
          </a:prstGeom>
        </p:spPr>
      </p:pic>
      <p:pic>
        <p:nvPicPr>
          <p:cNvPr id="19" name="Graphic 18" descr="Koala with solid fill">
            <a:extLst>
              <a:ext uri="{FF2B5EF4-FFF2-40B4-BE49-F238E27FC236}">
                <a16:creationId xmlns:a16="http://schemas.microsoft.com/office/drawing/2014/main" id="{6EDBF4FA-BAE6-4ADC-9144-9BC03181225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547407" y="3485656"/>
            <a:ext cx="914400" cy="914400"/>
          </a:xfrm>
          <a:prstGeom prst="rect">
            <a:avLst/>
          </a:prstGeom>
        </p:spPr>
      </p:pic>
      <p:sp>
        <p:nvSpPr>
          <p:cNvPr id="20" name="TextBox 19">
            <a:extLst>
              <a:ext uri="{FF2B5EF4-FFF2-40B4-BE49-F238E27FC236}">
                <a16:creationId xmlns:a16="http://schemas.microsoft.com/office/drawing/2014/main" id="{359DCBF6-C168-40A9-A8F0-6DD890F80C8F}"/>
              </a:ext>
            </a:extLst>
          </p:cNvPr>
          <p:cNvSpPr txBox="1"/>
          <p:nvPr/>
        </p:nvSpPr>
        <p:spPr>
          <a:xfrm>
            <a:off x="1220212" y="2174921"/>
            <a:ext cx="1377300" cy="1015663"/>
          </a:xfrm>
          <a:prstGeom prst="rect">
            <a:avLst/>
          </a:prstGeom>
          <a:noFill/>
        </p:spPr>
        <p:txBody>
          <a:bodyPr wrap="none" rtlCol="0">
            <a:spAutoFit/>
          </a:bodyPr>
          <a:lstStyle/>
          <a:p>
            <a:r>
              <a:rPr lang="en-US" sz="6000" dirty="0">
                <a:latin typeface="Verdana" panose="020B0604030504040204" pitchFamily="34" charset="0"/>
                <a:ea typeface="Verdana" panose="020B0604030504040204" pitchFamily="34" charset="0"/>
              </a:rPr>
              <a:t>c_t</a:t>
            </a:r>
            <a:endParaRPr lang="en-AU" sz="6000" dirty="0">
              <a:latin typeface="Verdana" panose="020B0604030504040204" pitchFamily="34" charset="0"/>
              <a:ea typeface="Verdana" panose="020B0604030504040204" pitchFamily="34" charset="0"/>
            </a:endParaRPr>
          </a:p>
        </p:txBody>
      </p:sp>
      <p:sp>
        <p:nvSpPr>
          <p:cNvPr id="21" name="TextBox 20">
            <a:extLst>
              <a:ext uri="{FF2B5EF4-FFF2-40B4-BE49-F238E27FC236}">
                <a16:creationId xmlns:a16="http://schemas.microsoft.com/office/drawing/2014/main" id="{4DE26DAC-EA9B-4C65-84F0-3007BB4053E3}"/>
              </a:ext>
            </a:extLst>
          </p:cNvPr>
          <p:cNvSpPr txBox="1"/>
          <p:nvPr/>
        </p:nvSpPr>
        <p:spPr>
          <a:xfrm>
            <a:off x="1220212" y="4288631"/>
            <a:ext cx="1561646" cy="1015663"/>
          </a:xfrm>
          <a:prstGeom prst="rect">
            <a:avLst/>
          </a:prstGeom>
          <a:noFill/>
        </p:spPr>
        <p:txBody>
          <a:bodyPr wrap="none" rtlCol="0">
            <a:spAutoFit/>
          </a:bodyPr>
          <a:lstStyle/>
          <a:p>
            <a:r>
              <a:rPr lang="en-US" sz="6000" dirty="0">
                <a:latin typeface="Verdana" panose="020B0604030504040204" pitchFamily="34" charset="0"/>
                <a:ea typeface="Verdana" panose="020B0604030504040204" pitchFamily="34" charset="0"/>
              </a:rPr>
              <a:t>s_n</a:t>
            </a:r>
            <a:endParaRPr lang="en-AU" sz="6000" dirty="0">
              <a:latin typeface="Verdana" panose="020B0604030504040204" pitchFamily="34" charset="0"/>
              <a:ea typeface="Verdana" panose="020B0604030504040204" pitchFamily="34" charset="0"/>
            </a:endParaRPr>
          </a:p>
        </p:txBody>
      </p:sp>
      <p:sp>
        <p:nvSpPr>
          <p:cNvPr id="22" name="TextBox 21">
            <a:extLst>
              <a:ext uri="{FF2B5EF4-FFF2-40B4-BE49-F238E27FC236}">
                <a16:creationId xmlns:a16="http://schemas.microsoft.com/office/drawing/2014/main" id="{6CC5AF07-AE1D-4264-B0BF-B1DC340E0D13}"/>
              </a:ext>
            </a:extLst>
          </p:cNvPr>
          <p:cNvSpPr txBox="1"/>
          <p:nvPr/>
        </p:nvSpPr>
        <p:spPr>
          <a:xfrm>
            <a:off x="5019085" y="2174921"/>
            <a:ext cx="1463862" cy="1015663"/>
          </a:xfrm>
          <a:prstGeom prst="rect">
            <a:avLst/>
          </a:prstGeom>
          <a:noFill/>
        </p:spPr>
        <p:txBody>
          <a:bodyPr wrap="none" rtlCol="0">
            <a:spAutoFit/>
          </a:bodyPr>
          <a:lstStyle/>
          <a:p>
            <a:r>
              <a:rPr lang="en-US" sz="6000" dirty="0">
                <a:latin typeface="Verdana" panose="020B0604030504040204" pitchFamily="34" charset="0"/>
                <a:ea typeface="Verdana" panose="020B0604030504040204" pitchFamily="34" charset="0"/>
              </a:rPr>
              <a:t>h_t</a:t>
            </a:r>
            <a:endParaRPr lang="en-AU" sz="6000" dirty="0">
              <a:latin typeface="Verdana" panose="020B0604030504040204" pitchFamily="34" charset="0"/>
              <a:ea typeface="Verdana" panose="020B0604030504040204" pitchFamily="34" charset="0"/>
            </a:endParaRPr>
          </a:p>
        </p:txBody>
      </p:sp>
      <p:sp>
        <p:nvSpPr>
          <p:cNvPr id="23" name="TextBox 22">
            <a:extLst>
              <a:ext uri="{FF2B5EF4-FFF2-40B4-BE49-F238E27FC236}">
                <a16:creationId xmlns:a16="http://schemas.microsoft.com/office/drawing/2014/main" id="{879F61E2-7EAA-4B5C-9321-75A34D8150B8}"/>
              </a:ext>
            </a:extLst>
          </p:cNvPr>
          <p:cNvSpPr txBox="1"/>
          <p:nvPr/>
        </p:nvSpPr>
        <p:spPr>
          <a:xfrm>
            <a:off x="8670975" y="2250911"/>
            <a:ext cx="1901483" cy="1015663"/>
          </a:xfrm>
          <a:prstGeom prst="rect">
            <a:avLst/>
          </a:prstGeom>
          <a:noFill/>
        </p:spPr>
        <p:txBody>
          <a:bodyPr wrap="none" rtlCol="0">
            <a:spAutoFit/>
          </a:bodyPr>
          <a:lstStyle/>
          <a:p>
            <a:r>
              <a:rPr lang="en-US" sz="6000" dirty="0">
                <a:latin typeface="Verdana" panose="020B0604030504040204" pitchFamily="34" charset="0"/>
                <a:ea typeface="Verdana" panose="020B0604030504040204" pitchFamily="34" charset="0"/>
              </a:rPr>
              <a:t>m_g</a:t>
            </a:r>
            <a:endParaRPr lang="en-AU" sz="6000" dirty="0">
              <a:latin typeface="Verdana" panose="020B0604030504040204" pitchFamily="34" charset="0"/>
              <a:ea typeface="Verdana" panose="020B0604030504040204" pitchFamily="34" charset="0"/>
            </a:endParaRPr>
          </a:p>
        </p:txBody>
      </p:sp>
      <p:sp>
        <p:nvSpPr>
          <p:cNvPr id="24" name="TextBox 23">
            <a:extLst>
              <a:ext uri="{FF2B5EF4-FFF2-40B4-BE49-F238E27FC236}">
                <a16:creationId xmlns:a16="http://schemas.microsoft.com/office/drawing/2014/main" id="{3AB988F0-7182-44AD-B1D1-10437DA06DC0}"/>
              </a:ext>
            </a:extLst>
          </p:cNvPr>
          <p:cNvSpPr txBox="1"/>
          <p:nvPr/>
        </p:nvSpPr>
        <p:spPr>
          <a:xfrm>
            <a:off x="4917610" y="4315754"/>
            <a:ext cx="1640193" cy="1015663"/>
          </a:xfrm>
          <a:prstGeom prst="rect">
            <a:avLst/>
          </a:prstGeom>
          <a:noFill/>
        </p:spPr>
        <p:txBody>
          <a:bodyPr wrap="none" rtlCol="0">
            <a:spAutoFit/>
          </a:bodyPr>
          <a:lstStyle/>
          <a:p>
            <a:r>
              <a:rPr lang="en-US" sz="6000" dirty="0">
                <a:latin typeface="Verdana" panose="020B0604030504040204" pitchFamily="34" charset="0"/>
                <a:ea typeface="Verdana" panose="020B0604030504040204" pitchFamily="34" charset="0"/>
              </a:rPr>
              <a:t>h_g</a:t>
            </a:r>
            <a:endParaRPr lang="en-AU" sz="6000" dirty="0">
              <a:latin typeface="Verdana" panose="020B0604030504040204" pitchFamily="34" charset="0"/>
              <a:ea typeface="Verdana" panose="020B0604030504040204" pitchFamily="34" charset="0"/>
            </a:endParaRPr>
          </a:p>
        </p:txBody>
      </p:sp>
      <p:sp>
        <p:nvSpPr>
          <p:cNvPr id="25" name="TextBox 24">
            <a:extLst>
              <a:ext uri="{FF2B5EF4-FFF2-40B4-BE49-F238E27FC236}">
                <a16:creationId xmlns:a16="http://schemas.microsoft.com/office/drawing/2014/main" id="{2042E472-1DCC-4DFD-9289-B9F72786612F}"/>
              </a:ext>
            </a:extLst>
          </p:cNvPr>
          <p:cNvSpPr txBox="1"/>
          <p:nvPr/>
        </p:nvSpPr>
        <p:spPr>
          <a:xfrm>
            <a:off x="8693555" y="4295856"/>
            <a:ext cx="1455848" cy="1015663"/>
          </a:xfrm>
          <a:prstGeom prst="rect">
            <a:avLst/>
          </a:prstGeom>
          <a:noFill/>
        </p:spPr>
        <p:txBody>
          <a:bodyPr wrap="none" rtlCol="0">
            <a:spAutoFit/>
          </a:bodyPr>
          <a:lstStyle/>
          <a:p>
            <a:r>
              <a:rPr lang="en-US" sz="6000" dirty="0">
                <a:latin typeface="Verdana" panose="020B0604030504040204" pitchFamily="34" charset="0"/>
                <a:ea typeface="Verdana" panose="020B0604030504040204" pitchFamily="34" charset="0"/>
              </a:rPr>
              <a:t>b_t</a:t>
            </a:r>
            <a:endParaRPr lang="en-AU" sz="6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50805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245B3D0-C1F9-4B46-8C31-A541AE991694}"/>
              </a:ext>
            </a:extLst>
          </p:cNvPr>
          <p:cNvSpPr/>
          <p:nvPr/>
        </p:nvSpPr>
        <p:spPr>
          <a:xfrm>
            <a:off x="6700475" y="924038"/>
            <a:ext cx="1863564" cy="48150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9" name="Rectangle 28">
            <a:extLst>
              <a:ext uri="{FF2B5EF4-FFF2-40B4-BE49-F238E27FC236}">
                <a16:creationId xmlns:a16="http://schemas.microsoft.com/office/drawing/2014/main" id="{8177D8D4-C0D7-45A3-AB9B-5B9E34923633}"/>
              </a:ext>
            </a:extLst>
          </p:cNvPr>
          <p:cNvSpPr/>
          <p:nvPr/>
        </p:nvSpPr>
        <p:spPr>
          <a:xfrm>
            <a:off x="3975787" y="903808"/>
            <a:ext cx="1863564" cy="48150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a:extLst>
              <a:ext uri="{FF2B5EF4-FFF2-40B4-BE49-F238E27FC236}">
                <a16:creationId xmlns:a16="http://schemas.microsoft.com/office/drawing/2014/main" id="{EECED649-8480-4290-8D74-8EF67D0AEFF5}"/>
              </a:ext>
            </a:extLst>
          </p:cNvPr>
          <p:cNvSpPr/>
          <p:nvPr/>
        </p:nvSpPr>
        <p:spPr>
          <a:xfrm>
            <a:off x="1133304" y="903809"/>
            <a:ext cx="2014160" cy="48150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Box 9">
            <a:extLst>
              <a:ext uri="{FF2B5EF4-FFF2-40B4-BE49-F238E27FC236}">
                <a16:creationId xmlns:a16="http://schemas.microsoft.com/office/drawing/2014/main" id="{586271BA-8587-4924-8B04-339CB3BB2C3B}"/>
              </a:ext>
            </a:extLst>
          </p:cNvPr>
          <p:cNvSpPr txBox="1"/>
          <p:nvPr/>
        </p:nvSpPr>
        <p:spPr>
          <a:xfrm>
            <a:off x="1380629" y="613430"/>
            <a:ext cx="1559901" cy="5104474"/>
          </a:xfrm>
          <a:prstGeom prst="rect">
            <a:avLst/>
          </a:prstGeom>
          <a:noFill/>
        </p:spPr>
        <p:txBody>
          <a:bodyPr wrap="square" rtlCol="0">
            <a:spAutoFit/>
          </a:bodyPr>
          <a:lstStyle/>
          <a:p>
            <a:pPr algn="ctr">
              <a:lnSpc>
                <a:spcPts val="10000"/>
              </a:lnSpc>
            </a:pPr>
            <a:r>
              <a:rPr lang="en-US" sz="6000" dirty="0">
                <a:latin typeface="Verdana" panose="020B0604030504040204" pitchFamily="34" charset="0"/>
                <a:ea typeface="Verdana" panose="020B0604030504040204" pitchFamily="34" charset="0"/>
              </a:rPr>
              <a:t>sat</a:t>
            </a:r>
          </a:p>
          <a:p>
            <a:pPr algn="ctr">
              <a:lnSpc>
                <a:spcPts val="10000"/>
              </a:lnSpc>
            </a:pPr>
            <a:r>
              <a:rPr lang="en-US" sz="6000" dirty="0">
                <a:latin typeface="Verdana" panose="020B0604030504040204" pitchFamily="34" charset="0"/>
                <a:ea typeface="Verdana" panose="020B0604030504040204" pitchFamily="34" charset="0"/>
              </a:rPr>
              <a:t>pin</a:t>
            </a:r>
          </a:p>
          <a:p>
            <a:pPr algn="ctr">
              <a:lnSpc>
                <a:spcPts val="10000"/>
              </a:lnSpc>
            </a:pPr>
            <a:r>
              <a:rPr lang="en-US" sz="6000" dirty="0">
                <a:latin typeface="Verdana" panose="020B0604030504040204" pitchFamily="34" charset="0"/>
                <a:ea typeface="Verdana" panose="020B0604030504040204" pitchFamily="34" charset="0"/>
              </a:rPr>
              <a:t>tap</a:t>
            </a:r>
          </a:p>
          <a:p>
            <a:pPr algn="ctr">
              <a:lnSpc>
                <a:spcPts val="10000"/>
              </a:lnSpc>
            </a:pPr>
            <a:r>
              <a:rPr lang="en-US" sz="6000" dirty="0">
                <a:latin typeface="Verdana" panose="020B0604030504040204" pitchFamily="34" charset="0"/>
                <a:ea typeface="Verdana" panose="020B0604030504040204" pitchFamily="34" charset="0"/>
              </a:rPr>
              <a:t>nip</a:t>
            </a:r>
            <a:endParaRPr lang="en-AU" sz="6000" dirty="0">
              <a:latin typeface="Verdana" panose="020B0604030504040204" pitchFamily="34" charset="0"/>
              <a:ea typeface="Verdana" panose="020B0604030504040204" pitchFamily="34" charset="0"/>
            </a:endParaRPr>
          </a:p>
        </p:txBody>
      </p:sp>
      <p:sp>
        <p:nvSpPr>
          <p:cNvPr id="50" name="Rectangle 49">
            <a:extLst>
              <a:ext uri="{FF2B5EF4-FFF2-40B4-BE49-F238E27FC236}">
                <a16:creationId xmlns:a16="http://schemas.microsoft.com/office/drawing/2014/main" id="{22E2BA7F-C057-4C83-9C33-748580991F2C}"/>
              </a:ext>
            </a:extLst>
          </p:cNvPr>
          <p:cNvSpPr/>
          <p:nvPr/>
        </p:nvSpPr>
        <p:spPr>
          <a:xfrm>
            <a:off x="9564424" y="903808"/>
            <a:ext cx="1863564" cy="48150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 name="TextBox 22">
            <a:extLst>
              <a:ext uri="{FF2B5EF4-FFF2-40B4-BE49-F238E27FC236}">
                <a16:creationId xmlns:a16="http://schemas.microsoft.com/office/drawing/2014/main" id="{207B8C3C-356B-4626-9546-F40EBA9055B1}"/>
              </a:ext>
            </a:extLst>
          </p:cNvPr>
          <p:cNvSpPr txBox="1"/>
          <p:nvPr/>
        </p:nvSpPr>
        <p:spPr>
          <a:xfrm>
            <a:off x="3940915" y="623590"/>
            <a:ext cx="2014160" cy="5124794"/>
          </a:xfrm>
          <a:prstGeom prst="rect">
            <a:avLst/>
          </a:prstGeom>
          <a:noFill/>
        </p:spPr>
        <p:txBody>
          <a:bodyPr wrap="square" lIns="91440" tIns="45720" rIns="91440" bIns="45720" rtlCol="0" anchor="t">
            <a:spAutoFit/>
          </a:bodyPr>
          <a:lstStyle/>
          <a:p>
            <a:pPr algn="ctr">
              <a:lnSpc>
                <a:spcPts val="10000"/>
              </a:lnSpc>
            </a:pPr>
            <a:r>
              <a:rPr lang="en-US" sz="6000" dirty="0">
                <a:latin typeface="Verdana" panose="020B0604030504040204" pitchFamily="34" charset="0"/>
                <a:ea typeface="Verdana" panose="020B0604030504040204" pitchFamily="34" charset="0"/>
              </a:rPr>
              <a:t>mat</a:t>
            </a:r>
          </a:p>
          <a:p>
            <a:pPr algn="ctr">
              <a:lnSpc>
                <a:spcPts val="10000"/>
              </a:lnSpc>
            </a:pPr>
            <a:r>
              <a:rPr lang="en-US" sz="6000" dirty="0">
                <a:latin typeface="Verdana" panose="020B0604030504040204" pitchFamily="34" charset="0"/>
                <a:ea typeface="Verdana" panose="020B0604030504040204" pitchFamily="34" charset="0"/>
              </a:rPr>
              <a:t>hen</a:t>
            </a:r>
          </a:p>
          <a:p>
            <a:pPr algn="ctr">
              <a:lnSpc>
                <a:spcPts val="10000"/>
              </a:lnSpc>
            </a:pPr>
            <a:r>
              <a:rPr lang="en-US" sz="6000" dirty="0">
                <a:latin typeface="Verdana" panose="020B0604030504040204" pitchFamily="34" charset="0"/>
                <a:ea typeface="Verdana" panose="020B0604030504040204" pitchFamily="34" charset="0"/>
              </a:rPr>
              <a:t>rap</a:t>
            </a:r>
          </a:p>
          <a:p>
            <a:pPr algn="ctr">
              <a:lnSpc>
                <a:spcPts val="10000"/>
              </a:lnSpc>
            </a:pPr>
            <a:r>
              <a:rPr lang="en-US" sz="6000" dirty="0">
                <a:latin typeface="Verdana" panose="020B0604030504040204" pitchFamily="34" charset="0"/>
                <a:ea typeface="Verdana" panose="020B0604030504040204" pitchFamily="34" charset="0"/>
              </a:rPr>
              <a:t>dip</a:t>
            </a:r>
            <a:endParaRPr lang="en-AU" sz="6000" dirty="0">
              <a:latin typeface="Verdana" panose="020B0604030504040204" pitchFamily="34" charset="0"/>
              <a:ea typeface="Verdana" panose="020B0604030504040204" pitchFamily="34" charset="0"/>
            </a:endParaRPr>
          </a:p>
        </p:txBody>
      </p:sp>
      <p:sp>
        <p:nvSpPr>
          <p:cNvPr id="24" name="TextBox 23">
            <a:extLst>
              <a:ext uri="{FF2B5EF4-FFF2-40B4-BE49-F238E27FC236}">
                <a16:creationId xmlns:a16="http://schemas.microsoft.com/office/drawing/2014/main" id="{4BA201EC-680E-4FB4-B04D-E9894B7CA538}"/>
              </a:ext>
            </a:extLst>
          </p:cNvPr>
          <p:cNvSpPr txBox="1"/>
          <p:nvPr/>
        </p:nvSpPr>
        <p:spPr>
          <a:xfrm>
            <a:off x="6801417" y="623590"/>
            <a:ext cx="1671839" cy="5114634"/>
          </a:xfrm>
          <a:prstGeom prst="rect">
            <a:avLst/>
          </a:prstGeom>
          <a:noFill/>
        </p:spPr>
        <p:txBody>
          <a:bodyPr wrap="square" lIns="91440" tIns="45720" rIns="91440" bIns="45720" rtlCol="0" anchor="t">
            <a:spAutoFit/>
          </a:bodyPr>
          <a:lstStyle/>
          <a:p>
            <a:pPr algn="ctr">
              <a:lnSpc>
                <a:spcPts val="10000"/>
              </a:lnSpc>
            </a:pPr>
            <a:r>
              <a:rPr lang="en-US" sz="6000" dirty="0">
                <a:latin typeface="Verdana" panose="020B0604030504040204" pitchFamily="34" charset="0"/>
                <a:ea typeface="Verdana" panose="020B0604030504040204" pitchFamily="34" charset="0"/>
              </a:rPr>
              <a:t>dot</a:t>
            </a:r>
          </a:p>
          <a:p>
            <a:pPr algn="ctr">
              <a:lnSpc>
                <a:spcPts val="10000"/>
              </a:lnSpc>
            </a:pPr>
            <a:r>
              <a:rPr lang="en-US" sz="6000" dirty="0">
                <a:latin typeface="Verdana" panose="020B0604030504040204" pitchFamily="34" charset="0"/>
                <a:ea typeface="Verdana" panose="020B0604030504040204" pitchFamily="34" charset="0"/>
              </a:rPr>
              <a:t>hop</a:t>
            </a:r>
          </a:p>
          <a:p>
            <a:pPr algn="ctr">
              <a:lnSpc>
                <a:spcPts val="10000"/>
              </a:lnSpc>
            </a:pPr>
            <a:r>
              <a:rPr lang="en-US" sz="6000" dirty="0">
                <a:latin typeface="Verdana" panose="020B0604030504040204" pitchFamily="34" charset="0"/>
                <a:ea typeface="Verdana" panose="020B0604030504040204" pitchFamily="34" charset="0"/>
              </a:rPr>
              <a:t>red</a:t>
            </a:r>
          </a:p>
          <a:p>
            <a:pPr algn="ctr">
              <a:lnSpc>
                <a:spcPts val="10000"/>
              </a:lnSpc>
            </a:pPr>
            <a:r>
              <a:rPr lang="en-US" sz="6000" dirty="0">
                <a:latin typeface="Verdana" panose="020B0604030504040204" pitchFamily="34" charset="0"/>
                <a:ea typeface="Verdana" panose="020B0604030504040204" pitchFamily="34" charset="0"/>
              </a:rPr>
              <a:t>fan</a:t>
            </a:r>
            <a:endParaRPr lang="en-AU" sz="6000" dirty="0">
              <a:latin typeface="Verdana" panose="020B0604030504040204" pitchFamily="34" charset="0"/>
              <a:ea typeface="Verdana" panose="020B0604030504040204" pitchFamily="34" charset="0"/>
            </a:endParaRPr>
          </a:p>
        </p:txBody>
      </p:sp>
      <p:sp>
        <p:nvSpPr>
          <p:cNvPr id="25" name="TextBox 24">
            <a:extLst>
              <a:ext uri="{FF2B5EF4-FFF2-40B4-BE49-F238E27FC236}">
                <a16:creationId xmlns:a16="http://schemas.microsoft.com/office/drawing/2014/main" id="{7E9BE22A-5C11-464D-9C44-32A36010C54F}"/>
              </a:ext>
            </a:extLst>
          </p:cNvPr>
          <p:cNvSpPr txBox="1"/>
          <p:nvPr/>
        </p:nvSpPr>
        <p:spPr>
          <a:xfrm>
            <a:off x="9614566" y="615138"/>
            <a:ext cx="1763279" cy="5104474"/>
          </a:xfrm>
          <a:prstGeom prst="rect">
            <a:avLst/>
          </a:prstGeom>
          <a:noFill/>
        </p:spPr>
        <p:txBody>
          <a:bodyPr wrap="square" lIns="91440" tIns="45720" rIns="91440" bIns="45720" rtlCol="0" anchor="t">
            <a:spAutoFit/>
          </a:bodyPr>
          <a:lstStyle/>
          <a:p>
            <a:pPr algn="ctr">
              <a:lnSpc>
                <a:spcPts val="10000"/>
              </a:lnSpc>
            </a:pPr>
            <a:r>
              <a:rPr lang="en-US" sz="6000" dirty="0">
                <a:latin typeface="Verdana" panose="020B0604030504040204" pitchFamily="34" charset="0"/>
                <a:ea typeface="Verdana" panose="020B0604030504040204" pitchFamily="34" charset="0"/>
              </a:rPr>
              <a:t>met</a:t>
            </a:r>
          </a:p>
          <a:p>
            <a:pPr algn="ctr">
              <a:lnSpc>
                <a:spcPts val="10000"/>
              </a:lnSpc>
            </a:pPr>
            <a:r>
              <a:rPr lang="en-US" sz="6000" dirty="0">
                <a:latin typeface="Verdana" panose="020B0604030504040204" pitchFamily="34" charset="0"/>
                <a:ea typeface="Verdana" panose="020B0604030504040204" pitchFamily="34" charset="0"/>
              </a:rPr>
              <a:t>can</a:t>
            </a:r>
          </a:p>
          <a:p>
            <a:pPr algn="ctr">
              <a:lnSpc>
                <a:spcPts val="10000"/>
              </a:lnSpc>
            </a:pPr>
            <a:r>
              <a:rPr lang="en-US" sz="6000" dirty="0">
                <a:latin typeface="Verdana" panose="020B0604030504040204" pitchFamily="34" charset="0"/>
                <a:ea typeface="Verdana" panose="020B0604030504040204" pitchFamily="34" charset="0"/>
              </a:rPr>
              <a:t>bed</a:t>
            </a:r>
          </a:p>
          <a:p>
            <a:pPr algn="ctr">
              <a:lnSpc>
                <a:spcPts val="10000"/>
              </a:lnSpc>
            </a:pPr>
            <a:r>
              <a:rPr lang="en-US" sz="6000" dirty="0">
                <a:latin typeface="Verdana" panose="020B0604030504040204" pitchFamily="34" charset="0"/>
                <a:ea typeface="Verdana" panose="020B0604030504040204" pitchFamily="34" charset="0"/>
              </a:rPr>
              <a:t>got</a:t>
            </a:r>
            <a:endParaRPr lang="en-AU" sz="6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68157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2D0B7DC-97D1-7DA1-3409-1D4B6A97A5D6}"/>
              </a:ext>
            </a:extLst>
          </p:cNvPr>
          <p:cNvSpPr/>
          <p:nvPr/>
        </p:nvSpPr>
        <p:spPr>
          <a:xfrm>
            <a:off x="535085" y="2662110"/>
            <a:ext cx="5413613" cy="29388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Rectangle: Rounded Corners 3">
            <a:extLst>
              <a:ext uri="{FF2B5EF4-FFF2-40B4-BE49-F238E27FC236}">
                <a16:creationId xmlns:a16="http://schemas.microsoft.com/office/drawing/2014/main" id="{5D05EE1B-1207-E684-8943-12FC00CBB110}"/>
              </a:ext>
            </a:extLst>
          </p:cNvPr>
          <p:cNvSpPr/>
          <p:nvPr/>
        </p:nvSpPr>
        <p:spPr>
          <a:xfrm>
            <a:off x="559558" y="484847"/>
            <a:ext cx="5413613" cy="19367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Content Placeholder 2">
            <a:extLst>
              <a:ext uri="{FF2B5EF4-FFF2-40B4-BE49-F238E27FC236}">
                <a16:creationId xmlns:a16="http://schemas.microsoft.com/office/drawing/2014/main" id="{E51F99A3-016A-3EC3-F15B-47FF13B9BC81}"/>
              </a:ext>
            </a:extLst>
          </p:cNvPr>
          <p:cNvSpPr txBox="1">
            <a:spLocks/>
          </p:cNvSpPr>
          <p:nvPr/>
        </p:nvSpPr>
        <p:spPr>
          <a:xfrm>
            <a:off x="6586185" y="999197"/>
            <a:ext cx="4648244" cy="4632320"/>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latin typeface="+mj-lt"/>
                <a:ea typeface="+mn-lt"/>
                <a:cs typeface="+mn-lt"/>
              </a:rPr>
              <a:t>Pat</a:t>
            </a:r>
          </a:p>
          <a:p>
            <a:pPr marL="0" indent="0" algn="ctr">
              <a:buNone/>
            </a:pPr>
            <a:r>
              <a:rPr lang="en-US" sz="4000" b="1" dirty="0">
                <a:latin typeface="+mj-lt"/>
                <a:ea typeface="+mn-lt"/>
                <a:cs typeface="+mn-lt"/>
              </a:rPr>
              <a:t>Pat the</a:t>
            </a:r>
          </a:p>
          <a:p>
            <a:pPr marL="0" indent="0" algn="ctr">
              <a:buNone/>
            </a:pPr>
            <a:r>
              <a:rPr lang="en-US" sz="4000" b="1" dirty="0">
                <a:latin typeface="+mj-lt"/>
                <a:ea typeface="+mn-lt"/>
                <a:cs typeface="+mn-lt"/>
              </a:rPr>
              <a:t>Pat the ant</a:t>
            </a:r>
          </a:p>
          <a:p>
            <a:pPr marL="0" indent="0" algn="ctr">
              <a:buNone/>
            </a:pPr>
            <a:r>
              <a:rPr lang="en-US" sz="4000" b="1" dirty="0">
                <a:latin typeface="+mj-lt"/>
                <a:ea typeface="+mn-lt"/>
                <a:cs typeface="+mn-lt"/>
              </a:rPr>
              <a:t>Pat the ant is</a:t>
            </a:r>
          </a:p>
          <a:p>
            <a:pPr marL="0" indent="0" algn="ctr">
              <a:buNone/>
            </a:pPr>
            <a:r>
              <a:rPr lang="en-US" sz="4000" b="1" dirty="0">
                <a:latin typeface="+mj-lt"/>
                <a:ea typeface="+mn-lt"/>
                <a:cs typeface="+mn-lt"/>
              </a:rPr>
              <a:t>Pat the ant is in</a:t>
            </a:r>
          </a:p>
          <a:p>
            <a:pPr marL="0" indent="0" algn="ctr">
              <a:buNone/>
            </a:pPr>
            <a:r>
              <a:rPr lang="en-US" sz="4000" b="1" dirty="0">
                <a:latin typeface="+mj-lt"/>
                <a:ea typeface="+mn-lt"/>
                <a:cs typeface="+mn-lt"/>
              </a:rPr>
              <a:t>Pat the ant is in the</a:t>
            </a:r>
          </a:p>
          <a:p>
            <a:pPr marL="0" indent="0" algn="ctr">
              <a:buNone/>
            </a:pPr>
            <a:r>
              <a:rPr lang="en-US" sz="4000" b="1" dirty="0">
                <a:latin typeface="+mj-lt"/>
                <a:ea typeface="+mn-lt"/>
                <a:cs typeface="+mn-lt"/>
              </a:rPr>
              <a:t>Pat the ant is in the tin.</a:t>
            </a:r>
            <a:endParaRPr lang="en-US" sz="4000" dirty="0">
              <a:latin typeface="+mj-lt"/>
              <a:cs typeface="Calibri"/>
            </a:endParaRPr>
          </a:p>
          <a:p>
            <a:pPr marL="0" indent="0">
              <a:buNone/>
            </a:pPr>
            <a:endParaRPr lang="en-US" sz="1600" dirty="0">
              <a:ea typeface="+mn-lt"/>
              <a:cs typeface="Calibri"/>
            </a:endParaRPr>
          </a:p>
        </p:txBody>
      </p:sp>
      <p:sp>
        <p:nvSpPr>
          <p:cNvPr id="6" name="TextBox 5">
            <a:extLst>
              <a:ext uri="{FF2B5EF4-FFF2-40B4-BE49-F238E27FC236}">
                <a16:creationId xmlns:a16="http://schemas.microsoft.com/office/drawing/2014/main" id="{21FA4578-C650-1410-47F9-7F36D01394CD}"/>
              </a:ext>
            </a:extLst>
          </p:cNvPr>
          <p:cNvSpPr txBox="1"/>
          <p:nvPr/>
        </p:nvSpPr>
        <p:spPr>
          <a:xfrm>
            <a:off x="971896" y="599467"/>
            <a:ext cx="4819952" cy="1569660"/>
          </a:xfrm>
          <a:prstGeom prst="rect">
            <a:avLst/>
          </a:prstGeom>
          <a:noFill/>
        </p:spPr>
        <p:txBody>
          <a:bodyPr wrap="square" rtlCol="0">
            <a:spAutoFit/>
          </a:bodyPr>
          <a:lstStyle/>
          <a:p>
            <a:r>
              <a:rPr lang="en-AU" sz="4800" dirty="0"/>
              <a:t>t		p		a	</a:t>
            </a:r>
          </a:p>
          <a:p>
            <a:r>
              <a:rPr lang="en-AU" sz="4800" dirty="0"/>
              <a:t>s		n		i</a:t>
            </a:r>
          </a:p>
        </p:txBody>
      </p:sp>
      <p:sp>
        <p:nvSpPr>
          <p:cNvPr id="7" name="TextBox 6">
            <a:extLst>
              <a:ext uri="{FF2B5EF4-FFF2-40B4-BE49-F238E27FC236}">
                <a16:creationId xmlns:a16="http://schemas.microsoft.com/office/drawing/2014/main" id="{E9FDEAE2-7810-D7C0-1A46-35D815C870DF}"/>
              </a:ext>
            </a:extLst>
          </p:cNvPr>
          <p:cNvSpPr txBox="1"/>
          <p:nvPr/>
        </p:nvSpPr>
        <p:spPr>
          <a:xfrm>
            <a:off x="894777" y="3026216"/>
            <a:ext cx="5092771" cy="2308324"/>
          </a:xfrm>
          <a:prstGeom prst="rect">
            <a:avLst/>
          </a:prstGeom>
          <a:noFill/>
        </p:spPr>
        <p:txBody>
          <a:bodyPr wrap="square" lIns="91440" tIns="45720" rIns="91440" bIns="45720" rtlCol="0" anchor="t">
            <a:spAutoFit/>
          </a:bodyPr>
          <a:lstStyle/>
          <a:p>
            <a:r>
              <a:rPr lang="en-AU" sz="4800" dirty="0"/>
              <a:t>in		it		pat</a:t>
            </a:r>
          </a:p>
          <a:p>
            <a:r>
              <a:rPr lang="en-AU" sz="4800" dirty="0"/>
              <a:t>an		sip		nap</a:t>
            </a:r>
          </a:p>
          <a:p>
            <a:r>
              <a:rPr lang="en-AU" sz="4800" dirty="0"/>
              <a:t>pin		sat		tan</a:t>
            </a:r>
            <a:endParaRPr lang="en-AU" sz="4800" dirty="0">
              <a:cs typeface="Calibri"/>
            </a:endParaRPr>
          </a:p>
        </p:txBody>
      </p:sp>
      <p:sp>
        <p:nvSpPr>
          <p:cNvPr id="8" name="Title 1">
            <a:extLst>
              <a:ext uri="{FF2B5EF4-FFF2-40B4-BE49-F238E27FC236}">
                <a16:creationId xmlns:a16="http://schemas.microsoft.com/office/drawing/2014/main" id="{6FEAE2B2-9AD7-A76E-A37D-DDE9B442C7D7}"/>
              </a:ext>
            </a:extLst>
          </p:cNvPr>
          <p:cNvSpPr txBox="1">
            <a:spLocks/>
          </p:cNvSpPr>
          <p:nvPr/>
        </p:nvSpPr>
        <p:spPr>
          <a:xfrm>
            <a:off x="10246061" y="-169290"/>
            <a:ext cx="1851513" cy="1325563"/>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E1E42"/>
                </a:solidFill>
                <a:latin typeface="+mn-lt"/>
                <a:ea typeface="+mj-lt"/>
                <a:cs typeface="+mj-lt"/>
              </a:rPr>
              <a:t>Phase 1</a:t>
            </a:r>
            <a:endParaRPr lang="en-US" sz="4000" dirty="0">
              <a:solidFill>
                <a:srgbClr val="00BB70"/>
              </a:solidFill>
            </a:endParaRPr>
          </a:p>
        </p:txBody>
      </p:sp>
    </p:spTree>
    <p:extLst>
      <p:ext uri="{BB962C8B-B14F-4D97-AF65-F5344CB8AC3E}">
        <p14:creationId xmlns:p14="http://schemas.microsoft.com/office/powerpoint/2010/main" val="1638862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0BA0A6C2-8936-DBD6-AC41-5D106F2775ED}"/>
              </a:ext>
            </a:extLst>
          </p:cNvPr>
          <p:cNvSpPr/>
          <p:nvPr/>
        </p:nvSpPr>
        <p:spPr>
          <a:xfrm>
            <a:off x="535085" y="2681160"/>
            <a:ext cx="5413613" cy="29388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Rectangle: Rounded Corners 3">
            <a:extLst>
              <a:ext uri="{FF2B5EF4-FFF2-40B4-BE49-F238E27FC236}">
                <a16:creationId xmlns:a16="http://schemas.microsoft.com/office/drawing/2014/main" id="{0E73584F-835C-6132-AADE-7B043714D8F5}"/>
              </a:ext>
            </a:extLst>
          </p:cNvPr>
          <p:cNvSpPr/>
          <p:nvPr/>
        </p:nvSpPr>
        <p:spPr>
          <a:xfrm>
            <a:off x="559558" y="503897"/>
            <a:ext cx="5413613" cy="19367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Content Placeholder 2">
            <a:extLst>
              <a:ext uri="{FF2B5EF4-FFF2-40B4-BE49-F238E27FC236}">
                <a16:creationId xmlns:a16="http://schemas.microsoft.com/office/drawing/2014/main" id="{BB3F387D-91C9-5FD6-2236-282669170CD2}"/>
              </a:ext>
            </a:extLst>
          </p:cNvPr>
          <p:cNvSpPr txBox="1">
            <a:spLocks/>
          </p:cNvSpPr>
          <p:nvPr/>
        </p:nvSpPr>
        <p:spPr>
          <a:xfrm>
            <a:off x="6410903" y="503897"/>
            <a:ext cx="4996076" cy="4632320"/>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latin typeface="+mj-lt"/>
                <a:ea typeface="+mn-lt"/>
                <a:cs typeface="+mn-lt"/>
              </a:rPr>
              <a:t>My</a:t>
            </a:r>
          </a:p>
          <a:p>
            <a:pPr marL="0" indent="0" algn="ctr">
              <a:buNone/>
            </a:pPr>
            <a:r>
              <a:rPr lang="en-US" sz="4000" b="1" dirty="0">
                <a:latin typeface="+mj-lt"/>
                <a:ea typeface="+mn-lt"/>
                <a:cs typeface="+mn-lt"/>
              </a:rPr>
              <a:t>My pet</a:t>
            </a:r>
          </a:p>
          <a:p>
            <a:pPr algn="ctr">
              <a:buNone/>
            </a:pPr>
            <a:r>
              <a:rPr lang="en-US" sz="4000" b="1" dirty="0">
                <a:latin typeface="+mj-lt"/>
                <a:ea typeface="+mn-lt"/>
                <a:cs typeface="Calibri Light"/>
              </a:rPr>
              <a:t>My pet rat</a:t>
            </a:r>
            <a:endParaRPr lang="en-US" sz="4000" dirty="0">
              <a:ea typeface="+mn-lt"/>
              <a:cs typeface="+mn-lt"/>
            </a:endParaRPr>
          </a:p>
          <a:p>
            <a:pPr marL="0" indent="0" algn="ctr">
              <a:buNone/>
            </a:pPr>
            <a:r>
              <a:rPr lang="en-US" sz="4000" b="1" dirty="0">
                <a:latin typeface="+mj-lt"/>
                <a:ea typeface="+mn-lt"/>
                <a:cs typeface="+mn-lt"/>
              </a:rPr>
              <a:t>My pet rat has</a:t>
            </a:r>
          </a:p>
          <a:p>
            <a:pPr marL="0" indent="0" algn="ctr">
              <a:buNone/>
            </a:pPr>
            <a:r>
              <a:rPr lang="en-US" sz="4000" b="1" dirty="0">
                <a:latin typeface="+mj-lt"/>
                <a:ea typeface="+mn-lt"/>
                <a:cs typeface="+mn-lt"/>
              </a:rPr>
              <a:t>My pet rat has a</a:t>
            </a:r>
          </a:p>
          <a:p>
            <a:pPr marL="0" indent="0" algn="ctr">
              <a:buNone/>
            </a:pPr>
            <a:r>
              <a:rPr lang="en-US" sz="4000" b="1" dirty="0">
                <a:latin typeface="+mj-lt"/>
                <a:ea typeface="+mn-lt"/>
                <a:cs typeface="+mn-lt"/>
              </a:rPr>
              <a:t>My pet rat has a red</a:t>
            </a:r>
          </a:p>
          <a:p>
            <a:pPr marL="0" indent="0" algn="ctr">
              <a:buNone/>
            </a:pPr>
            <a:r>
              <a:rPr lang="en-US" sz="4000" b="1" dirty="0">
                <a:latin typeface="+mj-lt"/>
                <a:ea typeface="+mn-lt"/>
                <a:cs typeface="+mn-lt"/>
              </a:rPr>
              <a:t>My pet rat has a red dot.</a:t>
            </a:r>
            <a:endParaRPr lang="en-US" sz="4000" b="1" dirty="0">
              <a:latin typeface="Calibri Light"/>
              <a:ea typeface="+mn-lt"/>
              <a:cs typeface="Calibri"/>
            </a:endParaRPr>
          </a:p>
        </p:txBody>
      </p:sp>
      <p:sp>
        <p:nvSpPr>
          <p:cNvPr id="6" name="TextBox 5">
            <a:extLst>
              <a:ext uri="{FF2B5EF4-FFF2-40B4-BE49-F238E27FC236}">
                <a16:creationId xmlns:a16="http://schemas.microsoft.com/office/drawing/2014/main" id="{6A1D22C8-1301-A89D-D705-5888CFB89984}"/>
              </a:ext>
            </a:extLst>
          </p:cNvPr>
          <p:cNvSpPr txBox="1"/>
          <p:nvPr/>
        </p:nvSpPr>
        <p:spPr>
          <a:xfrm>
            <a:off x="971896" y="618517"/>
            <a:ext cx="4819952" cy="1569660"/>
          </a:xfrm>
          <a:prstGeom prst="rect">
            <a:avLst/>
          </a:prstGeom>
          <a:noFill/>
        </p:spPr>
        <p:txBody>
          <a:bodyPr wrap="square" lIns="91440" tIns="45720" rIns="91440" bIns="45720" rtlCol="0" anchor="t">
            <a:spAutoFit/>
          </a:bodyPr>
          <a:lstStyle/>
          <a:p>
            <a:r>
              <a:rPr lang="en-AU" sz="4800" dirty="0"/>
              <a:t>h		m		o</a:t>
            </a:r>
          </a:p>
          <a:p>
            <a:r>
              <a:rPr lang="en-AU" sz="4800" dirty="0"/>
              <a:t>d		e		r</a:t>
            </a:r>
          </a:p>
        </p:txBody>
      </p:sp>
      <p:sp>
        <p:nvSpPr>
          <p:cNvPr id="7" name="TextBox 6">
            <a:extLst>
              <a:ext uri="{FF2B5EF4-FFF2-40B4-BE49-F238E27FC236}">
                <a16:creationId xmlns:a16="http://schemas.microsoft.com/office/drawing/2014/main" id="{6A78F048-6D7C-3890-896F-071EA8EF5758}"/>
              </a:ext>
            </a:extLst>
          </p:cNvPr>
          <p:cNvSpPr txBox="1"/>
          <p:nvPr/>
        </p:nvSpPr>
        <p:spPr>
          <a:xfrm>
            <a:off x="905794" y="3045266"/>
            <a:ext cx="5092771" cy="2308324"/>
          </a:xfrm>
          <a:prstGeom prst="rect">
            <a:avLst/>
          </a:prstGeom>
          <a:noFill/>
        </p:spPr>
        <p:txBody>
          <a:bodyPr wrap="square" lIns="91440" tIns="45720" rIns="91440" bIns="45720" rtlCol="0" anchor="t">
            <a:spAutoFit/>
          </a:bodyPr>
          <a:lstStyle/>
          <a:p>
            <a:r>
              <a:rPr lang="en-AU" sz="4800" dirty="0"/>
              <a:t>on 		den 	rip</a:t>
            </a:r>
          </a:p>
          <a:p>
            <a:r>
              <a:rPr lang="en-AU" sz="4800" dirty="0"/>
              <a:t>mop 	him 	rod</a:t>
            </a:r>
            <a:endParaRPr lang="en-AU" sz="4800" dirty="0">
              <a:cs typeface="Calibri"/>
            </a:endParaRPr>
          </a:p>
          <a:p>
            <a:r>
              <a:rPr lang="en-AU" sz="4800" dirty="0"/>
              <a:t>am 	hit		end</a:t>
            </a:r>
            <a:endParaRPr lang="en-AU" sz="4800" dirty="0">
              <a:cs typeface="Calibri" panose="020F0502020204030204"/>
            </a:endParaRPr>
          </a:p>
        </p:txBody>
      </p:sp>
      <p:sp>
        <p:nvSpPr>
          <p:cNvPr id="8" name="Title 1">
            <a:extLst>
              <a:ext uri="{FF2B5EF4-FFF2-40B4-BE49-F238E27FC236}">
                <a16:creationId xmlns:a16="http://schemas.microsoft.com/office/drawing/2014/main" id="{257D6AFB-41B4-327D-DD92-685CF54B33D9}"/>
              </a:ext>
            </a:extLst>
          </p:cNvPr>
          <p:cNvSpPr txBox="1">
            <a:spLocks/>
          </p:cNvSpPr>
          <p:nvPr/>
        </p:nvSpPr>
        <p:spPr>
          <a:xfrm>
            <a:off x="10246061" y="-169290"/>
            <a:ext cx="1851513" cy="1325563"/>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E1E42"/>
                </a:solidFill>
                <a:latin typeface="+mn-lt"/>
                <a:ea typeface="+mj-lt"/>
                <a:cs typeface="+mj-lt"/>
              </a:rPr>
              <a:t>Phase 2</a:t>
            </a:r>
            <a:endParaRPr lang="en-US" sz="4000" dirty="0">
              <a:solidFill>
                <a:srgbClr val="00BB70"/>
              </a:solidFill>
            </a:endParaRPr>
          </a:p>
        </p:txBody>
      </p:sp>
    </p:spTree>
    <p:extLst>
      <p:ext uri="{BB962C8B-B14F-4D97-AF65-F5344CB8AC3E}">
        <p14:creationId xmlns:p14="http://schemas.microsoft.com/office/powerpoint/2010/main" val="282081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EE8ADBC-1C3A-AB49-C6E2-647F25A34F94}"/>
              </a:ext>
            </a:extLst>
          </p:cNvPr>
          <p:cNvSpPr/>
          <p:nvPr/>
        </p:nvSpPr>
        <p:spPr>
          <a:xfrm>
            <a:off x="477935" y="2766885"/>
            <a:ext cx="5413613" cy="29388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Rectangle: Rounded Corners 3">
            <a:extLst>
              <a:ext uri="{FF2B5EF4-FFF2-40B4-BE49-F238E27FC236}">
                <a16:creationId xmlns:a16="http://schemas.microsoft.com/office/drawing/2014/main" id="{8C8734FE-A82E-8DCE-4B69-1E117C7CC798}"/>
              </a:ext>
            </a:extLst>
          </p:cNvPr>
          <p:cNvSpPr/>
          <p:nvPr/>
        </p:nvSpPr>
        <p:spPr>
          <a:xfrm>
            <a:off x="502408" y="589622"/>
            <a:ext cx="5413613" cy="19367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Content Placeholder 2">
            <a:extLst>
              <a:ext uri="{FF2B5EF4-FFF2-40B4-BE49-F238E27FC236}">
                <a16:creationId xmlns:a16="http://schemas.microsoft.com/office/drawing/2014/main" id="{76688977-BEB2-0765-5C5C-56FFB4ADF246}"/>
              </a:ext>
            </a:extLst>
          </p:cNvPr>
          <p:cNvSpPr txBox="1">
            <a:spLocks/>
          </p:cNvSpPr>
          <p:nvPr/>
        </p:nvSpPr>
        <p:spPr>
          <a:xfrm>
            <a:off x="1093383" y="981538"/>
            <a:ext cx="10696910" cy="793689"/>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rabicPeriod"/>
            </a:pPr>
            <a:endParaRPr lang="en-US" sz="1600" dirty="0">
              <a:ea typeface="+mn-lt"/>
              <a:cs typeface="Calibri"/>
            </a:endParaRPr>
          </a:p>
          <a:p>
            <a:pPr marL="342900" indent="-342900">
              <a:buAutoNum type="arabicPeriod"/>
            </a:pPr>
            <a:endParaRPr lang="en-US" sz="1600" dirty="0">
              <a:ea typeface="+mn-lt"/>
              <a:cs typeface="Calibri"/>
            </a:endParaRPr>
          </a:p>
          <a:p>
            <a:pPr marL="342900" indent="-342900">
              <a:buAutoNum type="arabicPeriod"/>
            </a:pPr>
            <a:endParaRPr lang="en-US" sz="1600" dirty="0">
              <a:ea typeface="+mn-lt"/>
              <a:cs typeface="+mn-lt"/>
            </a:endParaRPr>
          </a:p>
          <a:p>
            <a:pPr marL="0" indent="0">
              <a:buNone/>
            </a:pPr>
            <a:endParaRPr lang="en-US" sz="2000" dirty="0">
              <a:solidFill>
                <a:srgbClr val="0E1E42"/>
              </a:solidFill>
              <a:cs typeface="Calibri" panose="020F0502020204030204"/>
            </a:endParaRPr>
          </a:p>
        </p:txBody>
      </p:sp>
      <p:sp>
        <p:nvSpPr>
          <p:cNvPr id="6" name="Content Placeholder 2">
            <a:extLst>
              <a:ext uri="{FF2B5EF4-FFF2-40B4-BE49-F238E27FC236}">
                <a16:creationId xmlns:a16="http://schemas.microsoft.com/office/drawing/2014/main" id="{6DA2ABB5-0736-003C-CDA0-61B9BFCAC06F}"/>
              </a:ext>
            </a:extLst>
          </p:cNvPr>
          <p:cNvSpPr txBox="1">
            <a:spLocks/>
          </p:cNvSpPr>
          <p:nvPr/>
        </p:nvSpPr>
        <p:spPr>
          <a:xfrm>
            <a:off x="6298668" y="589622"/>
            <a:ext cx="5461934" cy="4632320"/>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latin typeface="+mj-lt"/>
                <a:ea typeface="+mn-lt"/>
                <a:cs typeface="+mn-lt"/>
              </a:rPr>
              <a:t>The</a:t>
            </a:r>
          </a:p>
          <a:p>
            <a:pPr marL="0" indent="0" algn="ctr">
              <a:buNone/>
            </a:pPr>
            <a:r>
              <a:rPr lang="en-US" sz="3200" b="1" dirty="0">
                <a:latin typeface="+mj-lt"/>
                <a:ea typeface="+mn-lt"/>
                <a:cs typeface="+mn-lt"/>
              </a:rPr>
              <a:t>The big</a:t>
            </a:r>
          </a:p>
          <a:p>
            <a:pPr marL="0" indent="0" algn="ctr">
              <a:buNone/>
            </a:pPr>
            <a:r>
              <a:rPr lang="en-US" sz="3200" b="1" dirty="0">
                <a:latin typeface="+mj-lt"/>
                <a:ea typeface="+mn-lt"/>
                <a:cs typeface="+mn-lt"/>
              </a:rPr>
              <a:t>The big elf</a:t>
            </a:r>
          </a:p>
          <a:p>
            <a:pPr marL="0" indent="0" algn="ctr">
              <a:buNone/>
            </a:pPr>
            <a:r>
              <a:rPr lang="en-US" sz="3200" b="1" dirty="0">
                <a:latin typeface="+mj-lt"/>
                <a:ea typeface="+mn-lt"/>
                <a:cs typeface="+mn-lt"/>
              </a:rPr>
              <a:t>The big elf can</a:t>
            </a:r>
          </a:p>
          <a:p>
            <a:pPr marL="0" indent="0" algn="ctr">
              <a:buNone/>
            </a:pPr>
            <a:r>
              <a:rPr lang="en-US" sz="3200" b="1" dirty="0">
                <a:latin typeface="+mj-lt"/>
                <a:ea typeface="+mn-lt"/>
                <a:cs typeface="+mn-lt"/>
              </a:rPr>
              <a:t>The big elf can bop</a:t>
            </a:r>
          </a:p>
          <a:p>
            <a:pPr marL="0" indent="0" algn="ctr">
              <a:buNone/>
            </a:pPr>
            <a:r>
              <a:rPr lang="en-US" sz="3200" b="1" dirty="0">
                <a:latin typeface="+mj-lt"/>
                <a:ea typeface="+mn-lt"/>
                <a:cs typeface="+mn-lt"/>
              </a:rPr>
              <a:t>The big elf can bop in</a:t>
            </a:r>
          </a:p>
          <a:p>
            <a:pPr marL="0" indent="0" algn="ctr">
              <a:buNone/>
            </a:pPr>
            <a:r>
              <a:rPr lang="en-US" sz="3200" b="1" dirty="0">
                <a:latin typeface="+mj-lt"/>
                <a:ea typeface="+mn-lt"/>
                <a:cs typeface="+mn-lt"/>
              </a:rPr>
              <a:t>The big elf can bop in the</a:t>
            </a:r>
          </a:p>
          <a:p>
            <a:pPr marL="0" indent="0" algn="ctr">
              <a:buNone/>
            </a:pPr>
            <a:r>
              <a:rPr lang="en-US" sz="3200" b="1" dirty="0">
                <a:latin typeface="+mj-lt"/>
                <a:ea typeface="+mn-lt"/>
                <a:cs typeface="+mn-lt"/>
              </a:rPr>
              <a:t>The big elf can bop in the sun.</a:t>
            </a:r>
          </a:p>
          <a:p>
            <a:pPr marL="0" indent="0">
              <a:buNone/>
            </a:pPr>
            <a:endParaRPr lang="en-US" sz="1600" dirty="0">
              <a:ea typeface="+mn-lt"/>
              <a:cs typeface="Calibri"/>
            </a:endParaRPr>
          </a:p>
        </p:txBody>
      </p:sp>
      <p:sp>
        <p:nvSpPr>
          <p:cNvPr id="7" name="TextBox 6">
            <a:extLst>
              <a:ext uri="{FF2B5EF4-FFF2-40B4-BE49-F238E27FC236}">
                <a16:creationId xmlns:a16="http://schemas.microsoft.com/office/drawing/2014/main" id="{0D2F708D-9E8E-D387-A29A-DECEA046063E}"/>
              </a:ext>
            </a:extLst>
          </p:cNvPr>
          <p:cNvSpPr txBox="1"/>
          <p:nvPr/>
        </p:nvSpPr>
        <p:spPr>
          <a:xfrm>
            <a:off x="914746" y="704242"/>
            <a:ext cx="4819952" cy="1569660"/>
          </a:xfrm>
          <a:prstGeom prst="rect">
            <a:avLst/>
          </a:prstGeom>
          <a:noFill/>
        </p:spPr>
        <p:txBody>
          <a:bodyPr wrap="square" rtlCol="0">
            <a:spAutoFit/>
          </a:bodyPr>
          <a:lstStyle/>
          <a:p>
            <a:r>
              <a:rPr lang="en-AU" sz="4800" dirty="0"/>
              <a:t>c		g		b	</a:t>
            </a:r>
          </a:p>
          <a:p>
            <a:r>
              <a:rPr lang="en-AU" sz="4800" dirty="0"/>
              <a:t>u		f		l</a:t>
            </a:r>
          </a:p>
        </p:txBody>
      </p:sp>
      <p:sp>
        <p:nvSpPr>
          <p:cNvPr id="8" name="TextBox 7">
            <a:extLst>
              <a:ext uri="{FF2B5EF4-FFF2-40B4-BE49-F238E27FC236}">
                <a16:creationId xmlns:a16="http://schemas.microsoft.com/office/drawing/2014/main" id="{77079B0A-00DC-F7FA-D1EB-60380C44E1DF}"/>
              </a:ext>
            </a:extLst>
          </p:cNvPr>
          <p:cNvSpPr txBox="1"/>
          <p:nvPr/>
        </p:nvSpPr>
        <p:spPr>
          <a:xfrm>
            <a:off x="793559" y="3130991"/>
            <a:ext cx="5092771" cy="3046988"/>
          </a:xfrm>
          <a:prstGeom prst="rect">
            <a:avLst/>
          </a:prstGeom>
          <a:noFill/>
        </p:spPr>
        <p:txBody>
          <a:bodyPr wrap="square" rtlCol="0">
            <a:spAutoFit/>
          </a:bodyPr>
          <a:lstStyle/>
          <a:p>
            <a:r>
              <a:rPr lang="en-AU" sz="4800" dirty="0"/>
              <a:t>bug	cab		gum</a:t>
            </a:r>
          </a:p>
          <a:p>
            <a:r>
              <a:rPr lang="en-AU" sz="4800" dirty="0"/>
              <a:t>fun		lug		act</a:t>
            </a:r>
          </a:p>
          <a:p>
            <a:r>
              <a:rPr lang="en-AU" sz="4800" dirty="0"/>
              <a:t>elf		fig		bun	</a:t>
            </a:r>
          </a:p>
        </p:txBody>
      </p:sp>
      <p:sp>
        <p:nvSpPr>
          <p:cNvPr id="9" name="Title 1">
            <a:extLst>
              <a:ext uri="{FF2B5EF4-FFF2-40B4-BE49-F238E27FC236}">
                <a16:creationId xmlns:a16="http://schemas.microsoft.com/office/drawing/2014/main" id="{692F4A5D-C99A-90F2-4784-12DE0E93CFF9}"/>
              </a:ext>
            </a:extLst>
          </p:cNvPr>
          <p:cNvSpPr txBox="1">
            <a:spLocks/>
          </p:cNvSpPr>
          <p:nvPr/>
        </p:nvSpPr>
        <p:spPr>
          <a:xfrm>
            <a:off x="10246061" y="-169290"/>
            <a:ext cx="1851513" cy="1325563"/>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E1E42"/>
                </a:solidFill>
                <a:latin typeface="+mn-lt"/>
                <a:ea typeface="+mj-lt"/>
                <a:cs typeface="+mj-lt"/>
              </a:rPr>
              <a:t>Phase 3</a:t>
            </a:r>
            <a:endParaRPr lang="en-US" sz="4000" dirty="0">
              <a:solidFill>
                <a:srgbClr val="00BB70"/>
              </a:solidFill>
            </a:endParaRPr>
          </a:p>
        </p:txBody>
      </p:sp>
    </p:spTree>
    <p:extLst>
      <p:ext uri="{BB962C8B-B14F-4D97-AF65-F5344CB8AC3E}">
        <p14:creationId xmlns:p14="http://schemas.microsoft.com/office/powerpoint/2010/main" val="2376072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99F8DD71-5588-1449-2CBC-508C54DD48B3}"/>
              </a:ext>
            </a:extLst>
          </p:cNvPr>
          <p:cNvSpPr/>
          <p:nvPr/>
        </p:nvSpPr>
        <p:spPr>
          <a:xfrm>
            <a:off x="535085" y="2738310"/>
            <a:ext cx="5413613" cy="29388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Rounded Corners 12">
            <a:extLst>
              <a:ext uri="{FF2B5EF4-FFF2-40B4-BE49-F238E27FC236}">
                <a16:creationId xmlns:a16="http://schemas.microsoft.com/office/drawing/2014/main" id="{675FA79A-58FC-2D4D-907F-C413E3C45192}"/>
              </a:ext>
            </a:extLst>
          </p:cNvPr>
          <p:cNvSpPr/>
          <p:nvPr/>
        </p:nvSpPr>
        <p:spPr>
          <a:xfrm>
            <a:off x="559558" y="561047"/>
            <a:ext cx="5413613" cy="19367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Content Placeholder 2">
            <a:extLst>
              <a:ext uri="{FF2B5EF4-FFF2-40B4-BE49-F238E27FC236}">
                <a16:creationId xmlns:a16="http://schemas.microsoft.com/office/drawing/2014/main" id="{F6D457E5-40B3-F51B-C21F-4198C193B8F1}"/>
              </a:ext>
            </a:extLst>
          </p:cNvPr>
          <p:cNvSpPr txBox="1">
            <a:spLocks/>
          </p:cNvSpPr>
          <p:nvPr/>
        </p:nvSpPr>
        <p:spPr>
          <a:xfrm>
            <a:off x="1150533" y="952963"/>
            <a:ext cx="10696910" cy="793689"/>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rabicPeriod"/>
            </a:pPr>
            <a:endParaRPr lang="en-US" sz="1600" dirty="0">
              <a:ea typeface="+mn-lt"/>
              <a:cs typeface="Calibri"/>
            </a:endParaRPr>
          </a:p>
          <a:p>
            <a:pPr marL="342900" indent="-342900">
              <a:buAutoNum type="arabicPeriod"/>
            </a:pPr>
            <a:endParaRPr lang="en-US" sz="1600" dirty="0">
              <a:ea typeface="+mn-lt"/>
              <a:cs typeface="Calibri"/>
            </a:endParaRPr>
          </a:p>
          <a:p>
            <a:pPr marL="342900" indent="-342900">
              <a:buAutoNum type="arabicPeriod"/>
            </a:pPr>
            <a:endParaRPr lang="en-US" sz="1600" dirty="0">
              <a:ea typeface="+mn-lt"/>
              <a:cs typeface="+mn-lt"/>
            </a:endParaRPr>
          </a:p>
          <a:p>
            <a:pPr marL="0" indent="0">
              <a:buNone/>
            </a:pPr>
            <a:endParaRPr lang="en-US" sz="2000" dirty="0">
              <a:solidFill>
                <a:srgbClr val="0E1E42"/>
              </a:solidFill>
              <a:cs typeface="Calibri" panose="020F0502020204030204"/>
            </a:endParaRPr>
          </a:p>
        </p:txBody>
      </p:sp>
      <p:sp>
        <p:nvSpPr>
          <p:cNvPr id="15" name="Content Placeholder 2">
            <a:extLst>
              <a:ext uri="{FF2B5EF4-FFF2-40B4-BE49-F238E27FC236}">
                <a16:creationId xmlns:a16="http://schemas.microsoft.com/office/drawing/2014/main" id="{A2E56C63-FC2B-9DBF-890D-A8487966127C}"/>
              </a:ext>
            </a:extLst>
          </p:cNvPr>
          <p:cNvSpPr txBox="1">
            <a:spLocks/>
          </p:cNvSpPr>
          <p:nvPr/>
        </p:nvSpPr>
        <p:spPr>
          <a:xfrm>
            <a:off x="5970485" y="478855"/>
            <a:ext cx="6055595" cy="4632320"/>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latin typeface="+mj-lt"/>
                <a:ea typeface="+mn-lt"/>
                <a:cs typeface="+mn-lt"/>
              </a:rPr>
              <a:t>Kip</a:t>
            </a:r>
          </a:p>
          <a:p>
            <a:pPr marL="0" indent="0" algn="ctr">
              <a:buNone/>
            </a:pPr>
            <a:r>
              <a:rPr lang="en-US" sz="3200" b="1" dirty="0">
                <a:latin typeface="+mj-lt"/>
                <a:ea typeface="+mn-lt"/>
                <a:cs typeface="+mn-lt"/>
              </a:rPr>
              <a:t>Kip can</a:t>
            </a:r>
          </a:p>
          <a:p>
            <a:pPr marL="0" indent="0" algn="ctr">
              <a:buNone/>
            </a:pPr>
            <a:r>
              <a:rPr lang="en-US" sz="3200" b="1" dirty="0">
                <a:latin typeface="+mj-lt"/>
                <a:ea typeface="+mn-lt"/>
                <a:cs typeface="+mn-lt"/>
              </a:rPr>
              <a:t>Kip can pick</a:t>
            </a:r>
          </a:p>
          <a:p>
            <a:pPr marL="0" indent="0" algn="ctr">
              <a:buNone/>
            </a:pPr>
            <a:r>
              <a:rPr lang="en-US" sz="3200" b="1" dirty="0">
                <a:latin typeface="+mj-lt"/>
                <a:ea typeface="+mn-lt"/>
                <a:cs typeface="+mn-lt"/>
              </a:rPr>
              <a:t>Kip can pick up</a:t>
            </a:r>
          </a:p>
          <a:p>
            <a:pPr marL="0" indent="0" algn="ctr">
              <a:buNone/>
            </a:pPr>
            <a:r>
              <a:rPr lang="en-US" sz="3200" b="1" dirty="0">
                <a:latin typeface="+mj-lt"/>
                <a:ea typeface="+mn-lt"/>
                <a:cs typeface="+mn-lt"/>
              </a:rPr>
              <a:t>Kip can pick up the</a:t>
            </a:r>
          </a:p>
          <a:p>
            <a:pPr marL="0" indent="0" algn="ctr">
              <a:buNone/>
            </a:pPr>
            <a:r>
              <a:rPr lang="en-US" sz="3200" b="1" dirty="0">
                <a:latin typeface="+mj-lt"/>
                <a:ea typeface="+mn-lt"/>
                <a:cs typeface="+mn-lt"/>
              </a:rPr>
              <a:t>Kip can pick up the yam</a:t>
            </a:r>
          </a:p>
          <a:p>
            <a:pPr marL="0" indent="0" algn="ctr">
              <a:buNone/>
            </a:pPr>
            <a:r>
              <a:rPr lang="en-US" sz="3200" b="1" dirty="0">
                <a:latin typeface="+mj-lt"/>
                <a:ea typeface="+mn-lt"/>
                <a:cs typeface="+mn-lt"/>
              </a:rPr>
              <a:t>Kip can pick up the yam in</a:t>
            </a:r>
          </a:p>
          <a:p>
            <a:pPr marL="0" indent="0" algn="ctr">
              <a:buNone/>
            </a:pPr>
            <a:r>
              <a:rPr lang="en-US" sz="3200" b="1" dirty="0">
                <a:latin typeface="+mj-lt"/>
                <a:ea typeface="+mn-lt"/>
                <a:cs typeface="+mn-lt"/>
              </a:rPr>
              <a:t>Kip can pick up the yam in the</a:t>
            </a:r>
          </a:p>
          <a:p>
            <a:pPr marL="0" indent="0" algn="ctr">
              <a:buNone/>
            </a:pPr>
            <a:r>
              <a:rPr lang="en-US" sz="3200" b="1" dirty="0">
                <a:latin typeface="+mj-lt"/>
                <a:ea typeface="+mn-lt"/>
                <a:cs typeface="+mn-lt"/>
              </a:rPr>
              <a:t>Kip can pick up the yam in the van. </a:t>
            </a:r>
            <a:endParaRPr lang="en-US" sz="3200" dirty="0">
              <a:latin typeface="+mj-lt"/>
              <a:cs typeface="Calibri"/>
            </a:endParaRPr>
          </a:p>
          <a:p>
            <a:pPr marL="0" indent="0">
              <a:buNone/>
            </a:pPr>
            <a:endParaRPr lang="en-US" sz="3400" dirty="0">
              <a:ea typeface="+mn-lt"/>
              <a:cs typeface="Calibri"/>
            </a:endParaRPr>
          </a:p>
        </p:txBody>
      </p:sp>
      <p:sp>
        <p:nvSpPr>
          <p:cNvPr id="16" name="TextBox 15">
            <a:extLst>
              <a:ext uri="{FF2B5EF4-FFF2-40B4-BE49-F238E27FC236}">
                <a16:creationId xmlns:a16="http://schemas.microsoft.com/office/drawing/2014/main" id="{170D0897-806E-730E-AA2C-6179034812D3}"/>
              </a:ext>
            </a:extLst>
          </p:cNvPr>
          <p:cNvSpPr txBox="1"/>
          <p:nvPr/>
        </p:nvSpPr>
        <p:spPr>
          <a:xfrm>
            <a:off x="971896" y="675667"/>
            <a:ext cx="4819952" cy="1569660"/>
          </a:xfrm>
          <a:prstGeom prst="rect">
            <a:avLst/>
          </a:prstGeom>
          <a:noFill/>
        </p:spPr>
        <p:txBody>
          <a:bodyPr wrap="square" rtlCol="0">
            <a:spAutoFit/>
          </a:bodyPr>
          <a:lstStyle/>
          <a:p>
            <a:r>
              <a:rPr lang="en-AU" sz="4800" dirty="0"/>
              <a:t>v		ck		z	</a:t>
            </a:r>
          </a:p>
          <a:p>
            <a:r>
              <a:rPr lang="en-AU" sz="4800" dirty="0"/>
              <a:t>k		y</a:t>
            </a:r>
          </a:p>
        </p:txBody>
      </p:sp>
      <p:sp>
        <p:nvSpPr>
          <p:cNvPr id="17" name="TextBox 16">
            <a:extLst>
              <a:ext uri="{FF2B5EF4-FFF2-40B4-BE49-F238E27FC236}">
                <a16:creationId xmlns:a16="http://schemas.microsoft.com/office/drawing/2014/main" id="{AB956895-9FE1-A499-0EAB-71CDBA777B57}"/>
              </a:ext>
            </a:extLst>
          </p:cNvPr>
          <p:cNvSpPr txBox="1"/>
          <p:nvPr/>
        </p:nvSpPr>
        <p:spPr>
          <a:xfrm>
            <a:off x="850709" y="3102416"/>
            <a:ext cx="5092771" cy="2308324"/>
          </a:xfrm>
          <a:prstGeom prst="rect">
            <a:avLst/>
          </a:prstGeom>
          <a:noFill/>
        </p:spPr>
        <p:txBody>
          <a:bodyPr wrap="square" rtlCol="0">
            <a:spAutoFit/>
          </a:bodyPr>
          <a:lstStyle/>
          <a:p>
            <a:r>
              <a:rPr lang="en-AU" sz="4800" dirty="0"/>
              <a:t>zip		yak		rev</a:t>
            </a:r>
          </a:p>
          <a:p>
            <a:r>
              <a:rPr lang="en-AU" sz="4800" dirty="0"/>
              <a:t>yes		lock	zag</a:t>
            </a:r>
          </a:p>
          <a:p>
            <a:r>
              <a:rPr lang="en-AU" sz="4800" dirty="0"/>
              <a:t>vet		kid		yuck</a:t>
            </a:r>
          </a:p>
        </p:txBody>
      </p:sp>
      <p:sp>
        <p:nvSpPr>
          <p:cNvPr id="18" name="Title 1">
            <a:extLst>
              <a:ext uri="{FF2B5EF4-FFF2-40B4-BE49-F238E27FC236}">
                <a16:creationId xmlns:a16="http://schemas.microsoft.com/office/drawing/2014/main" id="{B20611C0-0506-7D10-4997-F4A5CE6E45B8}"/>
              </a:ext>
            </a:extLst>
          </p:cNvPr>
          <p:cNvSpPr txBox="1">
            <a:spLocks/>
          </p:cNvSpPr>
          <p:nvPr/>
        </p:nvSpPr>
        <p:spPr>
          <a:xfrm>
            <a:off x="10246061" y="-169290"/>
            <a:ext cx="1851513" cy="1325563"/>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E1E42"/>
                </a:solidFill>
                <a:latin typeface="+mn-lt"/>
                <a:ea typeface="+mj-lt"/>
                <a:cs typeface="+mj-lt"/>
              </a:rPr>
              <a:t>Phase 4</a:t>
            </a:r>
            <a:endParaRPr lang="en-US" sz="4000" dirty="0">
              <a:solidFill>
                <a:srgbClr val="00BB70"/>
              </a:solidFill>
            </a:endParaRPr>
          </a:p>
        </p:txBody>
      </p:sp>
    </p:spTree>
    <p:extLst>
      <p:ext uri="{BB962C8B-B14F-4D97-AF65-F5344CB8AC3E}">
        <p14:creationId xmlns:p14="http://schemas.microsoft.com/office/powerpoint/2010/main" val="3306414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787545E-8E05-16C9-2287-8D780582FBBA}"/>
              </a:ext>
            </a:extLst>
          </p:cNvPr>
          <p:cNvSpPr/>
          <p:nvPr/>
        </p:nvSpPr>
        <p:spPr>
          <a:xfrm>
            <a:off x="535085" y="2738310"/>
            <a:ext cx="5413613" cy="29388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Rectangle: Rounded Corners 3">
            <a:extLst>
              <a:ext uri="{FF2B5EF4-FFF2-40B4-BE49-F238E27FC236}">
                <a16:creationId xmlns:a16="http://schemas.microsoft.com/office/drawing/2014/main" id="{2E2DEFC1-A96D-FD7C-237C-A05E320D285E}"/>
              </a:ext>
            </a:extLst>
          </p:cNvPr>
          <p:cNvSpPr/>
          <p:nvPr/>
        </p:nvSpPr>
        <p:spPr>
          <a:xfrm>
            <a:off x="559558" y="561047"/>
            <a:ext cx="5413613" cy="19367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Content Placeholder 2">
            <a:extLst>
              <a:ext uri="{FF2B5EF4-FFF2-40B4-BE49-F238E27FC236}">
                <a16:creationId xmlns:a16="http://schemas.microsoft.com/office/drawing/2014/main" id="{5B423F9F-4755-5D6A-AFA7-CB9128E8C342}"/>
              </a:ext>
            </a:extLst>
          </p:cNvPr>
          <p:cNvSpPr txBox="1">
            <a:spLocks/>
          </p:cNvSpPr>
          <p:nvPr/>
        </p:nvSpPr>
        <p:spPr>
          <a:xfrm>
            <a:off x="1150533" y="952963"/>
            <a:ext cx="10696910" cy="793689"/>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rabicPeriod"/>
            </a:pPr>
            <a:endParaRPr lang="en-US" sz="1600" dirty="0">
              <a:ea typeface="+mn-lt"/>
              <a:cs typeface="Calibri"/>
            </a:endParaRPr>
          </a:p>
          <a:p>
            <a:pPr marL="342900" indent="-342900">
              <a:buAutoNum type="arabicPeriod"/>
            </a:pPr>
            <a:endParaRPr lang="en-US" sz="1600" dirty="0">
              <a:ea typeface="+mn-lt"/>
              <a:cs typeface="Calibri"/>
            </a:endParaRPr>
          </a:p>
          <a:p>
            <a:pPr marL="342900" indent="-342900">
              <a:buAutoNum type="arabicPeriod"/>
            </a:pPr>
            <a:endParaRPr lang="en-US" sz="1600" dirty="0">
              <a:ea typeface="+mn-lt"/>
              <a:cs typeface="+mn-lt"/>
            </a:endParaRPr>
          </a:p>
          <a:p>
            <a:pPr marL="0" indent="0">
              <a:buNone/>
            </a:pPr>
            <a:endParaRPr lang="en-US" sz="2000" dirty="0">
              <a:solidFill>
                <a:srgbClr val="0E1E42"/>
              </a:solidFill>
              <a:cs typeface="Calibri" panose="020F0502020204030204"/>
            </a:endParaRPr>
          </a:p>
        </p:txBody>
      </p:sp>
      <p:sp>
        <p:nvSpPr>
          <p:cNvPr id="6" name="Content Placeholder 2">
            <a:extLst>
              <a:ext uri="{FF2B5EF4-FFF2-40B4-BE49-F238E27FC236}">
                <a16:creationId xmlns:a16="http://schemas.microsoft.com/office/drawing/2014/main" id="{A79D3FF4-156D-1700-B092-4228494B6ADF}"/>
              </a:ext>
            </a:extLst>
          </p:cNvPr>
          <p:cNvSpPr txBox="1">
            <a:spLocks/>
          </p:cNvSpPr>
          <p:nvPr/>
        </p:nvSpPr>
        <p:spPr>
          <a:xfrm>
            <a:off x="6204186" y="561047"/>
            <a:ext cx="5665043" cy="4632320"/>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latin typeface="+mj-lt"/>
                <a:ea typeface="+mn-lt"/>
                <a:cs typeface="+mn-lt"/>
              </a:rPr>
              <a:t>The</a:t>
            </a:r>
          </a:p>
          <a:p>
            <a:pPr marL="0" indent="0" algn="ctr">
              <a:buNone/>
            </a:pPr>
            <a:r>
              <a:rPr lang="en-US" sz="3200" b="1" dirty="0">
                <a:latin typeface="+mj-lt"/>
                <a:ea typeface="+mn-lt"/>
                <a:cs typeface="+mn-lt"/>
              </a:rPr>
              <a:t>The wet</a:t>
            </a:r>
          </a:p>
          <a:p>
            <a:pPr marL="0" indent="0" algn="ctr">
              <a:buNone/>
            </a:pPr>
            <a:r>
              <a:rPr lang="en-US" sz="3200" b="1" dirty="0">
                <a:latin typeface="+mj-lt"/>
                <a:ea typeface="+mn-lt"/>
                <a:cs typeface="+mn-lt"/>
              </a:rPr>
              <a:t>The wet fox</a:t>
            </a:r>
          </a:p>
          <a:p>
            <a:pPr marL="0" indent="0" algn="ctr">
              <a:buNone/>
            </a:pPr>
            <a:r>
              <a:rPr lang="en-US" sz="3200" b="1" dirty="0">
                <a:latin typeface="+mj-lt"/>
                <a:ea typeface="+mn-lt"/>
                <a:cs typeface="+mn-lt"/>
              </a:rPr>
              <a:t>The wet fox went</a:t>
            </a:r>
          </a:p>
          <a:p>
            <a:pPr marL="0" indent="0" algn="ctr">
              <a:buNone/>
            </a:pPr>
            <a:r>
              <a:rPr lang="en-US" sz="3200" b="1" dirty="0">
                <a:latin typeface="+mj-lt"/>
                <a:ea typeface="+mn-lt"/>
                <a:cs typeface="+mn-lt"/>
              </a:rPr>
              <a:t>The wet fox went on</a:t>
            </a:r>
          </a:p>
          <a:p>
            <a:pPr marL="0" indent="0" algn="ctr">
              <a:buNone/>
            </a:pPr>
            <a:r>
              <a:rPr lang="en-US" sz="3200" b="1" dirty="0">
                <a:latin typeface="+mj-lt"/>
                <a:ea typeface="+mn-lt"/>
                <a:cs typeface="+mn-lt"/>
              </a:rPr>
              <a:t>The wet fox went on the</a:t>
            </a:r>
          </a:p>
          <a:p>
            <a:pPr marL="0" indent="0" algn="ctr">
              <a:buNone/>
            </a:pPr>
            <a:r>
              <a:rPr lang="en-US" sz="3200" b="1" dirty="0">
                <a:latin typeface="+mj-lt"/>
                <a:ea typeface="+mn-lt"/>
                <a:cs typeface="+mn-lt"/>
              </a:rPr>
              <a:t>The wet fox went on the quick</a:t>
            </a:r>
          </a:p>
          <a:p>
            <a:pPr marL="0" indent="0" algn="ctr">
              <a:buNone/>
            </a:pPr>
            <a:r>
              <a:rPr lang="en-US" sz="3200" b="1" dirty="0">
                <a:latin typeface="+mj-lt"/>
                <a:ea typeface="+mn-lt"/>
                <a:cs typeface="+mn-lt"/>
              </a:rPr>
              <a:t>The wet fox went on the quick jet.</a:t>
            </a:r>
          </a:p>
          <a:p>
            <a:pPr marL="0" indent="0" algn="ctr">
              <a:buNone/>
            </a:pPr>
            <a:endParaRPr lang="en-US" sz="3200" b="1" dirty="0">
              <a:latin typeface="+mj-lt"/>
              <a:ea typeface="+mn-lt"/>
              <a:cs typeface="+mn-lt"/>
            </a:endParaRPr>
          </a:p>
          <a:p>
            <a:pPr marL="0" indent="0" algn="ctr">
              <a:buNone/>
            </a:pPr>
            <a:endParaRPr lang="en-US" sz="3200" b="1" dirty="0">
              <a:latin typeface="+mj-lt"/>
              <a:ea typeface="+mn-lt"/>
              <a:cs typeface="+mn-lt"/>
            </a:endParaRPr>
          </a:p>
          <a:p>
            <a:pPr marL="0" indent="0">
              <a:buNone/>
            </a:pPr>
            <a:endParaRPr lang="en-US" sz="1600" dirty="0">
              <a:ea typeface="+mn-lt"/>
              <a:cs typeface="Calibri"/>
            </a:endParaRPr>
          </a:p>
        </p:txBody>
      </p:sp>
      <p:sp>
        <p:nvSpPr>
          <p:cNvPr id="7" name="TextBox 6">
            <a:extLst>
              <a:ext uri="{FF2B5EF4-FFF2-40B4-BE49-F238E27FC236}">
                <a16:creationId xmlns:a16="http://schemas.microsoft.com/office/drawing/2014/main" id="{6302EE0B-3EA9-606C-34BF-B08C5D1D89BA}"/>
              </a:ext>
            </a:extLst>
          </p:cNvPr>
          <p:cNvSpPr txBox="1"/>
          <p:nvPr/>
        </p:nvSpPr>
        <p:spPr>
          <a:xfrm>
            <a:off x="1854398" y="628376"/>
            <a:ext cx="4819952" cy="1569660"/>
          </a:xfrm>
          <a:prstGeom prst="rect">
            <a:avLst/>
          </a:prstGeom>
          <a:noFill/>
        </p:spPr>
        <p:txBody>
          <a:bodyPr wrap="square" rtlCol="0">
            <a:spAutoFit/>
          </a:bodyPr>
          <a:lstStyle/>
          <a:p>
            <a:r>
              <a:rPr lang="en-AU" sz="4800" dirty="0"/>
              <a:t>x		j	</a:t>
            </a:r>
          </a:p>
          <a:p>
            <a:r>
              <a:rPr lang="en-AU" sz="4800" dirty="0"/>
              <a:t>q		w		</a:t>
            </a:r>
          </a:p>
        </p:txBody>
      </p:sp>
      <p:sp>
        <p:nvSpPr>
          <p:cNvPr id="8" name="TextBox 7">
            <a:extLst>
              <a:ext uri="{FF2B5EF4-FFF2-40B4-BE49-F238E27FC236}">
                <a16:creationId xmlns:a16="http://schemas.microsoft.com/office/drawing/2014/main" id="{A07F2C1F-99FC-3767-EED3-C13C45D06213}"/>
              </a:ext>
            </a:extLst>
          </p:cNvPr>
          <p:cNvSpPr txBox="1"/>
          <p:nvPr/>
        </p:nvSpPr>
        <p:spPr>
          <a:xfrm>
            <a:off x="826933" y="3102416"/>
            <a:ext cx="5092771" cy="2308324"/>
          </a:xfrm>
          <a:prstGeom prst="rect">
            <a:avLst/>
          </a:prstGeom>
          <a:noFill/>
        </p:spPr>
        <p:txBody>
          <a:bodyPr wrap="square" rtlCol="0">
            <a:spAutoFit/>
          </a:bodyPr>
          <a:lstStyle/>
          <a:p>
            <a:r>
              <a:rPr lang="en-AU" sz="4800" dirty="0"/>
              <a:t>wet	jot		fix</a:t>
            </a:r>
          </a:p>
          <a:p>
            <a:r>
              <a:rPr lang="en-AU" sz="4800" dirty="0"/>
              <a:t>quit	wit		quiz</a:t>
            </a:r>
          </a:p>
          <a:p>
            <a:r>
              <a:rPr lang="en-AU" sz="4800" dirty="0"/>
              <a:t>jet		six		jam</a:t>
            </a:r>
          </a:p>
        </p:txBody>
      </p:sp>
      <p:sp>
        <p:nvSpPr>
          <p:cNvPr id="9" name="Title 1">
            <a:extLst>
              <a:ext uri="{FF2B5EF4-FFF2-40B4-BE49-F238E27FC236}">
                <a16:creationId xmlns:a16="http://schemas.microsoft.com/office/drawing/2014/main" id="{0039E377-6368-A1C9-163B-E438AAD74155}"/>
              </a:ext>
            </a:extLst>
          </p:cNvPr>
          <p:cNvSpPr txBox="1">
            <a:spLocks/>
          </p:cNvSpPr>
          <p:nvPr/>
        </p:nvSpPr>
        <p:spPr>
          <a:xfrm>
            <a:off x="10246061" y="-169290"/>
            <a:ext cx="1851513" cy="1325563"/>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E1E42"/>
                </a:solidFill>
                <a:latin typeface="+mn-lt"/>
                <a:ea typeface="+mj-lt"/>
                <a:cs typeface="+mj-lt"/>
              </a:rPr>
              <a:t>Phase 5</a:t>
            </a:r>
            <a:endParaRPr lang="en-US" sz="4000" dirty="0">
              <a:solidFill>
                <a:srgbClr val="00BB70"/>
              </a:solidFill>
            </a:endParaRPr>
          </a:p>
        </p:txBody>
      </p:sp>
    </p:spTree>
    <p:extLst>
      <p:ext uri="{BB962C8B-B14F-4D97-AF65-F5344CB8AC3E}">
        <p14:creationId xmlns:p14="http://schemas.microsoft.com/office/powerpoint/2010/main" val="4042170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 Teams&#10;&#10;Description automatically generated">
            <a:hlinkClick r:id="rId3"/>
            <a:extLst>
              <a:ext uri="{FF2B5EF4-FFF2-40B4-BE49-F238E27FC236}">
                <a16:creationId xmlns:a16="http://schemas.microsoft.com/office/drawing/2014/main" id="{AA752E93-8F96-BE70-0F83-59DC3E7528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131" y="2220676"/>
            <a:ext cx="10501737" cy="1826389"/>
          </a:xfrm>
          <a:prstGeom prst="rect">
            <a:avLst/>
          </a:prstGeom>
        </p:spPr>
      </p:pic>
    </p:spTree>
    <p:extLst>
      <p:ext uri="{BB962C8B-B14F-4D97-AF65-F5344CB8AC3E}">
        <p14:creationId xmlns:p14="http://schemas.microsoft.com/office/powerpoint/2010/main" val="1601217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A6FBEB50-7F10-43A4-A19C-65D9BE85F8D1}"/>
              </a:ext>
            </a:extLst>
          </p:cNvPr>
          <p:cNvSpPr txBox="1">
            <a:spLocks/>
          </p:cNvSpPr>
          <p:nvPr/>
        </p:nvSpPr>
        <p:spPr>
          <a:xfrm>
            <a:off x="605084" y="75557"/>
            <a:ext cx="10515600" cy="1325563"/>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E1E42"/>
                </a:solidFill>
                <a:latin typeface="+mn-lt"/>
                <a:ea typeface="+mj-lt"/>
                <a:cs typeface="+mj-lt"/>
              </a:rPr>
              <a:t>Notes for teachers</a:t>
            </a:r>
            <a:endParaRPr lang="en-US" sz="4000" dirty="0">
              <a:solidFill>
                <a:srgbClr val="00BB70"/>
              </a:solidFill>
            </a:endParaRPr>
          </a:p>
        </p:txBody>
      </p:sp>
      <p:sp>
        <p:nvSpPr>
          <p:cNvPr id="2" name="TextBox 1">
            <a:extLst>
              <a:ext uri="{FF2B5EF4-FFF2-40B4-BE49-F238E27FC236}">
                <a16:creationId xmlns:a16="http://schemas.microsoft.com/office/drawing/2014/main" id="{2D946BB4-A81C-52F8-D421-5AC066D47E97}"/>
              </a:ext>
            </a:extLst>
          </p:cNvPr>
          <p:cNvSpPr txBox="1"/>
          <p:nvPr/>
        </p:nvSpPr>
        <p:spPr>
          <a:xfrm>
            <a:off x="577241" y="1049345"/>
            <a:ext cx="10820861" cy="5198090"/>
          </a:xfrm>
          <a:prstGeom prst="rect">
            <a:avLst/>
          </a:prstGeom>
          <a:noFill/>
        </p:spPr>
        <p:txBody>
          <a:bodyPr wrap="square" lIns="91440" tIns="45720" rIns="91440" bIns="45720" rtlCol="0" anchor="t">
            <a:spAutoFit/>
          </a:bodyPr>
          <a:lstStyle/>
          <a:p>
            <a:r>
              <a:rPr lang="en-US" sz="1600" dirty="0">
                <a:cs typeface="Calibri"/>
              </a:rPr>
              <a:t>These example slides show a range of </a:t>
            </a:r>
            <a:r>
              <a:rPr lang="en-US" sz="1600" dirty="0">
                <a:cs typeface="Times New Roman"/>
              </a:rPr>
              <a:t>tasks for building </a:t>
            </a:r>
            <a:r>
              <a:rPr lang="en-US" sz="1600" dirty="0">
                <a:effectLst/>
                <a:ea typeface="Calibri" panose="020F0502020204030204" pitchFamily="34" charset="0"/>
                <a:cs typeface="Times New Roman"/>
              </a:rPr>
              <a:t>fluency</a:t>
            </a:r>
            <a:r>
              <a:rPr lang="en-US" sz="1600" dirty="0">
                <a:cs typeface="Times New Roman"/>
              </a:rPr>
              <a:t>. </a:t>
            </a:r>
            <a:r>
              <a:rPr lang="en-GB" sz="1600" dirty="0">
                <a:cs typeface="Times New Roman"/>
              </a:rPr>
              <a:t>The activities can be used for whole-class or small-group instruction, as well as for independent or paired practice. These slides align with Phases 1–5 of the </a:t>
            </a:r>
            <a:r>
              <a:rPr lang="en-GB" sz="1600" u="sng" dirty="0">
                <a:solidFill>
                  <a:srgbClr val="0070C0"/>
                </a:solidFill>
                <a:cs typeface="Times New Roman"/>
                <a:hlinkClick r:id="rId3">
                  <a:extLst>
                    <a:ext uri="{A12FA001-AC4F-418D-AE19-62706E023703}">
                      <ahyp:hlinkClr xmlns:ahyp="http://schemas.microsoft.com/office/drawing/2018/hyperlinkcolor" val="tx"/>
                    </a:ext>
                  </a:extLst>
                </a:hlinkClick>
              </a:rPr>
              <a:t>Literacy Hub phonics progression</a:t>
            </a:r>
            <a:r>
              <a:rPr lang="en-GB" sz="1600" dirty="0">
                <a:cs typeface="Times New Roman"/>
              </a:rPr>
              <a:t>. Further content for building fluency can be drawn from the </a:t>
            </a:r>
            <a:r>
              <a:rPr lang="en-AU" sz="1600" dirty="0">
                <a:effectLst/>
                <a:ea typeface="Calibri" panose="020F0502020204030204" pitchFamily="34" charset="0"/>
                <a:cs typeface="Times New Roman"/>
              </a:rPr>
              <a:t>Literacy Hub’s </a:t>
            </a:r>
            <a:r>
              <a:rPr lang="en-AU" sz="1600" u="sng" dirty="0">
                <a:solidFill>
                  <a:srgbClr val="0070C0"/>
                </a:solidFill>
                <a:cs typeface="Times New Roman"/>
                <a:hlinkClick r:id="rId4">
                  <a:extLst>
                    <a:ext uri="{A12FA001-AC4F-418D-AE19-62706E023703}">
                      <ahyp:hlinkClr xmlns:ahyp="http://schemas.microsoft.com/office/drawing/2018/hyperlinkcolor" val="tx"/>
                    </a:ext>
                  </a:extLst>
                </a:hlinkClick>
              </a:rPr>
              <a:t>decodable words and sentences</a:t>
            </a:r>
            <a:r>
              <a:rPr lang="en-AU" sz="1600" dirty="0">
                <a:effectLst/>
                <a:ea typeface="Calibri" panose="020F0502020204030204" pitchFamily="34" charset="0"/>
                <a:cs typeface="Times New Roman"/>
              </a:rPr>
              <a:t>.</a:t>
            </a:r>
            <a:r>
              <a:rPr lang="en-AU" sz="1600" dirty="0">
                <a:ea typeface="Calibri" panose="020F0502020204030204" pitchFamily="34" charset="0"/>
                <a:cs typeface="Times New Roman"/>
              </a:rPr>
              <a:t> </a:t>
            </a:r>
            <a:endParaRPr lang="en-GB" sz="1600" dirty="0">
              <a:cs typeface="Times New Roman"/>
            </a:endParaRPr>
          </a:p>
          <a:p>
            <a:pPr marL="342900" indent="-342900">
              <a:lnSpc>
                <a:spcPct val="107000"/>
              </a:lnSpc>
              <a:spcBef>
                <a:spcPts val="600"/>
              </a:spcBef>
              <a:spcAft>
                <a:spcPts val="800"/>
              </a:spcAft>
              <a:buFont typeface="Arial" panose="020B0604020202020204" pitchFamily="34" charset="0"/>
              <a:buChar char="•"/>
              <a:tabLst>
                <a:tab pos="457200" algn="l"/>
              </a:tabLst>
            </a:pPr>
            <a:r>
              <a:rPr lang="en-US" sz="1600" dirty="0">
                <a:ea typeface="Calibri" panose="020F0502020204030204" pitchFamily="34" charset="0"/>
                <a:cs typeface="Times New Roman"/>
              </a:rPr>
              <a:t>For whole-class instruction, </a:t>
            </a:r>
            <a:r>
              <a:rPr lang="en-US" sz="1600" dirty="0">
                <a:ea typeface="+mn-lt"/>
                <a:cs typeface="+mn-lt"/>
              </a:rPr>
              <a:t>these slides can be used on screen during a phonics daily review. </a:t>
            </a:r>
          </a:p>
          <a:p>
            <a:pPr marL="342900" indent="-342900">
              <a:lnSpc>
                <a:spcPct val="107000"/>
              </a:lnSpc>
              <a:spcAft>
                <a:spcPts val="800"/>
              </a:spcAft>
              <a:buFont typeface="Arial" panose="020B0604020202020204" pitchFamily="34" charset="0"/>
              <a:buChar char="•"/>
              <a:tabLst>
                <a:tab pos="457200" algn="l"/>
              </a:tabLst>
            </a:pPr>
            <a:r>
              <a:rPr lang="en-US" sz="1600" dirty="0">
                <a:ea typeface="Calibri" panose="020F0502020204030204" pitchFamily="34" charset="0"/>
                <a:cs typeface="Times New Roman"/>
              </a:rPr>
              <a:t>For small-group instruction, these slides can be used on screen or as printed resources to target specific student needs.</a:t>
            </a:r>
          </a:p>
          <a:p>
            <a:pPr marL="342900" indent="-342900">
              <a:lnSpc>
                <a:spcPct val="107000"/>
              </a:lnSpc>
              <a:spcAft>
                <a:spcPts val="800"/>
              </a:spcAft>
              <a:buFont typeface="Arial" panose="020B0604020202020204" pitchFamily="34" charset="0"/>
              <a:buChar char="•"/>
              <a:tabLst>
                <a:tab pos="457200" algn="l"/>
              </a:tabLst>
            </a:pPr>
            <a:r>
              <a:rPr lang="en-US" sz="1600" dirty="0">
                <a:ea typeface="Calibri" panose="020F0502020204030204" pitchFamily="34" charset="0"/>
                <a:cs typeface="Times New Roman"/>
              </a:rPr>
              <a:t>For independent practice, tasks should be </a:t>
            </a:r>
            <a:r>
              <a:rPr lang="en-US" sz="1600" dirty="0">
                <a:effectLst/>
                <a:ea typeface="Calibri" panose="020F0502020204030204" pitchFamily="34" charset="0"/>
                <a:cs typeface="Times New Roman"/>
              </a:rPr>
              <a:t>modelled and </a:t>
            </a:r>
            <a:r>
              <a:rPr lang="en-AU" sz="1600" dirty="0">
                <a:effectLst/>
                <a:ea typeface="Calibri" panose="020F0502020204030204" pitchFamily="34" charset="0"/>
                <a:cs typeface="Times New Roman"/>
              </a:rPr>
              <a:t>practised</a:t>
            </a:r>
            <a:r>
              <a:rPr lang="en-US" sz="1600" dirty="0">
                <a:effectLst/>
                <a:ea typeface="Calibri" panose="020F0502020204030204" pitchFamily="34" charset="0"/>
                <a:cs typeface="Times New Roman"/>
              </a:rPr>
              <a:t> with the teacher before students are expected to complete </a:t>
            </a:r>
            <a:r>
              <a:rPr lang="en-US" sz="1600" dirty="0">
                <a:ea typeface="Calibri" panose="020F0502020204030204" pitchFamily="34" charset="0"/>
                <a:cs typeface="Times New Roman"/>
              </a:rPr>
              <a:t>the tasks</a:t>
            </a:r>
            <a:r>
              <a:rPr lang="en-US" sz="1600" dirty="0">
                <a:effectLst/>
                <a:ea typeface="Calibri" panose="020F0502020204030204" pitchFamily="34" charset="0"/>
                <a:cs typeface="Times New Roman"/>
              </a:rPr>
              <a:t> </a:t>
            </a:r>
            <a:r>
              <a:rPr lang="en-US" sz="1600" dirty="0">
                <a:ea typeface="Calibri" panose="020F0502020204030204" pitchFamily="34" charset="0"/>
                <a:cs typeface="Times New Roman"/>
              </a:rPr>
              <a:t>by themselves</a:t>
            </a:r>
            <a:r>
              <a:rPr lang="en-US" sz="1600" dirty="0">
                <a:effectLst/>
                <a:ea typeface="Calibri" panose="020F0502020204030204" pitchFamily="34" charset="0"/>
                <a:cs typeface="Times New Roman"/>
              </a:rPr>
              <a:t>.</a:t>
            </a:r>
            <a:r>
              <a:rPr lang="en-US" sz="1600" dirty="0">
                <a:ea typeface="Calibri" panose="020F0502020204030204" pitchFamily="34" charset="0"/>
                <a:cs typeface="Times New Roman"/>
              </a:rPr>
              <a:t> </a:t>
            </a:r>
            <a:endParaRPr lang="en-US" sz="1600" dirty="0">
              <a:effectLst/>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tabLst>
                <a:tab pos="457200" algn="l"/>
              </a:tabLst>
            </a:pPr>
            <a:r>
              <a:rPr lang="en-US" sz="1600" dirty="0">
                <a:effectLst/>
                <a:ea typeface="Calibri" panose="020F0502020204030204" pitchFamily="34" charset="0"/>
                <a:cs typeface="Times New Roman"/>
              </a:rPr>
              <a:t>These slides can be edited to suit student needs</a:t>
            </a:r>
            <a:r>
              <a:rPr lang="en-US" sz="1600" dirty="0">
                <a:ea typeface="Calibri" panose="020F0502020204030204" pitchFamily="34" charset="0"/>
                <a:cs typeface="Times New Roman"/>
              </a:rPr>
              <a:t>,</a:t>
            </a:r>
            <a:r>
              <a:rPr lang="en-US" sz="1600" dirty="0">
                <a:effectLst/>
                <a:ea typeface="Calibri" panose="020F0502020204030204" pitchFamily="34" charset="0"/>
                <a:cs typeface="Times New Roman"/>
              </a:rPr>
              <a:t> to match a progression or font preference, </a:t>
            </a:r>
            <a:r>
              <a:rPr lang="en-US" sz="1600" dirty="0">
                <a:ea typeface="Calibri" panose="020F0502020204030204" pitchFamily="34" charset="0"/>
                <a:cs typeface="Times New Roman"/>
              </a:rPr>
              <a:t>and</a:t>
            </a:r>
            <a:r>
              <a:rPr lang="en-US" sz="1600" dirty="0">
                <a:effectLst/>
                <a:ea typeface="Calibri" panose="020F0502020204030204" pitchFamily="34" charset="0"/>
                <a:cs typeface="Times New Roman"/>
              </a:rPr>
              <a:t> to avoid </a:t>
            </a:r>
            <a:r>
              <a:rPr lang="en-AU" sz="1600" dirty="0">
                <a:effectLst/>
                <a:ea typeface="Calibri" panose="020F0502020204030204" pitchFamily="34" charset="0"/>
                <a:cs typeface="Times New Roman"/>
              </a:rPr>
              <a:t>memorisation by students. They can also </a:t>
            </a:r>
            <a:r>
              <a:rPr lang="en-US" sz="1600" dirty="0">
                <a:effectLst/>
                <a:ea typeface="Calibri" panose="020F0502020204030204" pitchFamily="34" charset="0"/>
                <a:cs typeface="Times New Roman"/>
              </a:rPr>
              <a:t>be printed.</a:t>
            </a:r>
            <a:endParaRPr lang="en-US" sz="1600" dirty="0">
              <a:ea typeface="Calibri" panose="020F0502020204030204" pitchFamily="34" charset="0"/>
              <a:cs typeface="Times New Roman"/>
            </a:endParaRPr>
          </a:p>
          <a:p>
            <a:pPr marL="342900" indent="-342900">
              <a:lnSpc>
                <a:spcPct val="107000"/>
              </a:lnSpc>
              <a:spcAft>
                <a:spcPts val="800"/>
              </a:spcAft>
              <a:buFont typeface="Arial" panose="020B0604020202020204" pitchFamily="34" charset="0"/>
              <a:buChar char="•"/>
              <a:tabLst>
                <a:tab pos="457200" algn="l"/>
              </a:tabLst>
            </a:pPr>
            <a:r>
              <a:rPr lang="en-US" sz="1600" dirty="0">
                <a:ea typeface="Calibri" panose="020F0502020204030204" pitchFamily="34" charset="0"/>
                <a:cs typeface="Times New Roman"/>
              </a:rPr>
              <a:t>Many of the activities refer to the ‘chin it’ technique in the teacher notes: </a:t>
            </a:r>
            <a:r>
              <a:rPr lang="en-GB" sz="1600" dirty="0"/>
              <a:t>all students write their response on mini-whiteboards or paper or equivalent. Students hold their response under their chin to show the teacher, allowing for immediate feedback.</a:t>
            </a:r>
            <a:endParaRPr lang="en-GB" sz="1600" dirty="0">
              <a:cs typeface="Calibri"/>
            </a:endParaRPr>
          </a:p>
          <a:p>
            <a:pPr>
              <a:lnSpc>
                <a:spcPct val="107000"/>
              </a:lnSpc>
              <a:spcAft>
                <a:spcPts val="800"/>
              </a:spcAft>
              <a:tabLst>
                <a:tab pos="457200" algn="l"/>
              </a:tabLst>
            </a:pPr>
            <a:r>
              <a:rPr lang="en-AU" sz="1600" b="1" dirty="0">
                <a:effectLst/>
                <a:ea typeface="Calibri" panose="020F0502020204030204" pitchFamily="34" charset="0"/>
                <a:cs typeface="Times New Roman"/>
              </a:rPr>
              <a:t>Useful links and related reading</a:t>
            </a:r>
          </a:p>
          <a:p>
            <a:pPr>
              <a:lnSpc>
                <a:spcPct val="107000"/>
              </a:lnSpc>
              <a:spcAft>
                <a:spcPts val="800"/>
              </a:spcAft>
              <a:tabLst>
                <a:tab pos="457200" algn="l"/>
              </a:tabLst>
            </a:pPr>
            <a:r>
              <a:rPr lang="en-GB" sz="1600" dirty="0">
                <a:solidFill>
                  <a:srgbClr val="0070C0"/>
                </a:solidFill>
                <a:hlinkClick r:id="rId5">
                  <a:extLst>
                    <a:ext uri="{A12FA001-AC4F-418D-AE19-62706E023703}">
                      <ahyp:hlinkClr xmlns:ahyp="http://schemas.microsoft.com/office/drawing/2018/hyperlinkcolor" val="tx"/>
                    </a:ext>
                  </a:extLst>
                </a:hlinkClick>
              </a:rPr>
              <a:t>Evidence-based fluency instruction</a:t>
            </a:r>
            <a:r>
              <a:rPr lang="en-GB" sz="1600" dirty="0">
                <a:effectLst/>
              </a:rPr>
              <a:t>, Five from </a:t>
            </a:r>
            <a:r>
              <a:rPr lang="en-GB" sz="1600" dirty="0"/>
              <a:t>Five</a:t>
            </a:r>
            <a:r>
              <a:rPr lang="en-GB" sz="1600" dirty="0">
                <a:effectLst/>
              </a:rPr>
              <a:t>.	</a:t>
            </a:r>
            <a:r>
              <a:rPr lang="en-GB" sz="1600" u="sng" dirty="0">
                <a:solidFill>
                  <a:srgbClr val="0070C0"/>
                </a:solidFill>
                <a:effectLst/>
                <a:hlinkClick r:id="rId3">
                  <a:extLst>
                    <a:ext uri="{A12FA001-AC4F-418D-AE19-62706E023703}">
                      <ahyp:hlinkClr xmlns:ahyp="http://schemas.microsoft.com/office/drawing/2018/hyperlinkcolor" val="tx"/>
                    </a:ext>
                  </a:extLst>
                </a:hlinkClick>
              </a:rPr>
              <a:t>Literacy Hub </a:t>
            </a:r>
            <a:r>
              <a:rPr lang="en-GB" sz="1600" u="sng" dirty="0">
                <a:solidFill>
                  <a:srgbClr val="0070C0"/>
                </a:solidFill>
                <a:hlinkClick r:id="rId3">
                  <a:extLst>
                    <a:ext uri="{A12FA001-AC4F-418D-AE19-62706E023703}">
                      <ahyp:hlinkClr xmlns:ahyp="http://schemas.microsoft.com/office/drawing/2018/hyperlinkcolor" val="tx"/>
                    </a:ext>
                  </a:extLst>
                </a:hlinkClick>
              </a:rPr>
              <a:t>phonics progression</a:t>
            </a:r>
            <a:endParaRPr lang="en-GB" sz="1600" u="sng" dirty="0">
              <a:solidFill>
                <a:srgbClr val="0070C0"/>
              </a:solidFill>
              <a:effectLst/>
            </a:endParaRPr>
          </a:p>
          <a:p>
            <a:pPr>
              <a:lnSpc>
                <a:spcPct val="107000"/>
              </a:lnSpc>
              <a:spcAft>
                <a:spcPts val="800"/>
              </a:spcAft>
              <a:tabLst>
                <a:tab pos="457200" algn="l"/>
              </a:tabLst>
            </a:pPr>
            <a:r>
              <a:rPr lang="en-GB" sz="1600" dirty="0">
                <a:effectLst/>
                <a:hlinkClick r:id="rId6"/>
              </a:rPr>
              <a:t>Figuring out fluency</a:t>
            </a:r>
            <a:r>
              <a:rPr lang="en-GB" sz="1600" dirty="0"/>
              <a:t>, Jocelyn Seamer. 		</a:t>
            </a:r>
            <a:r>
              <a:rPr lang="en-AU" sz="1600" dirty="0">
                <a:cs typeface="Times New Roman"/>
                <a:hlinkClick r:id="rId7"/>
              </a:rPr>
              <a:t>Literacy Hub professional learning on fluency and progress monitoring</a:t>
            </a:r>
            <a:endParaRPr lang="en-GB" sz="1600" dirty="0"/>
          </a:p>
          <a:p>
            <a:endParaRPr lang="en-AU" sz="2000" dirty="0">
              <a:highlight>
                <a:srgbClr val="FFFF00"/>
              </a:highlight>
              <a:cs typeface="Calibri"/>
            </a:endParaRPr>
          </a:p>
        </p:txBody>
      </p:sp>
    </p:spTree>
    <p:extLst>
      <p:ext uri="{BB962C8B-B14F-4D97-AF65-F5344CB8AC3E}">
        <p14:creationId xmlns:p14="http://schemas.microsoft.com/office/powerpoint/2010/main" val="346547119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FC8EC77-4460-4BA0-B034-CD118B718719}"/>
              </a:ext>
            </a:extLst>
          </p:cNvPr>
          <p:cNvSpPr txBox="1"/>
          <p:nvPr/>
        </p:nvSpPr>
        <p:spPr>
          <a:xfrm>
            <a:off x="1598965" y="1352966"/>
            <a:ext cx="11157472" cy="3170099"/>
          </a:xfrm>
          <a:prstGeom prst="rect">
            <a:avLst/>
          </a:prstGeom>
          <a:noFill/>
        </p:spPr>
        <p:txBody>
          <a:bodyPr wrap="square">
            <a:spAutoFit/>
          </a:bodyPr>
          <a:lstStyle/>
          <a:p>
            <a:r>
              <a:rPr lang="en-US" sz="20000" b="1" spc="2000" dirty="0">
                <a:ln w="22225">
                  <a:solidFill>
                    <a:schemeClr val="tx1"/>
                  </a:solidFill>
                  <a:prstDash val="dash"/>
                </a:ln>
                <a:solidFill>
                  <a:schemeClr val="bg1"/>
                </a:solidFill>
                <a:latin typeface="Comic Sans MS" panose="030F0702030302020204" pitchFamily="66" charset="0"/>
                <a:ea typeface="Verdana" panose="020B0604030504040204" pitchFamily="34" charset="0"/>
              </a:rPr>
              <a:t>ssssss</a:t>
            </a:r>
            <a:endParaRPr lang="en-AU" sz="20000" spc="2000" dirty="0">
              <a:latin typeface="Comic Sans MS" panose="030F0702030302020204" pitchFamily="66" charset="0"/>
              <a:ea typeface="Verdana" panose="020B0604030504040204" pitchFamily="34" charset="0"/>
            </a:endParaRPr>
          </a:p>
        </p:txBody>
      </p:sp>
    </p:spTree>
    <p:extLst>
      <p:ext uri="{BB962C8B-B14F-4D97-AF65-F5344CB8AC3E}">
        <p14:creationId xmlns:p14="http://schemas.microsoft.com/office/powerpoint/2010/main" val="1261678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FC8EC77-4460-4BA0-B034-CD118B718719}"/>
              </a:ext>
            </a:extLst>
          </p:cNvPr>
          <p:cNvSpPr txBox="1"/>
          <p:nvPr/>
        </p:nvSpPr>
        <p:spPr>
          <a:xfrm>
            <a:off x="1488876" y="1455107"/>
            <a:ext cx="10703124" cy="3170099"/>
          </a:xfrm>
          <a:prstGeom prst="rect">
            <a:avLst/>
          </a:prstGeom>
          <a:noFill/>
        </p:spPr>
        <p:txBody>
          <a:bodyPr wrap="square">
            <a:spAutoFit/>
          </a:bodyPr>
          <a:lstStyle/>
          <a:p>
            <a:r>
              <a:rPr lang="en-US" sz="20000" b="1" spc="2000" dirty="0">
                <a:ln w="22225">
                  <a:solidFill>
                    <a:schemeClr val="tx1"/>
                  </a:solidFill>
                  <a:prstDash val="dash"/>
                </a:ln>
                <a:solidFill>
                  <a:schemeClr val="bg1"/>
                </a:solidFill>
                <a:latin typeface="Comic Sans MS" panose="030F0702030302020204" pitchFamily="66" charset="0"/>
                <a:ea typeface="Verdana" panose="020B0604030504040204" pitchFamily="34" charset="0"/>
              </a:rPr>
              <a:t>satpin</a:t>
            </a:r>
            <a:endParaRPr lang="en-AU" sz="20000" spc="2000" dirty="0">
              <a:latin typeface="Comic Sans MS" panose="030F0702030302020204" pitchFamily="66" charset="0"/>
              <a:ea typeface="Verdana" panose="020B0604030504040204" pitchFamily="34" charset="0"/>
            </a:endParaRPr>
          </a:p>
        </p:txBody>
      </p:sp>
    </p:spTree>
    <p:extLst>
      <p:ext uri="{BB962C8B-B14F-4D97-AF65-F5344CB8AC3E}">
        <p14:creationId xmlns:p14="http://schemas.microsoft.com/office/powerpoint/2010/main" val="1183367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60C2F71-0602-4D62-B8DB-C129F8CDD3CC}"/>
              </a:ext>
            </a:extLst>
          </p:cNvPr>
          <p:cNvSpPr txBox="1"/>
          <p:nvPr/>
        </p:nvSpPr>
        <p:spPr>
          <a:xfrm>
            <a:off x="1266577" y="333853"/>
            <a:ext cx="1178528" cy="1015663"/>
          </a:xfrm>
          <a:prstGeom prst="rect">
            <a:avLst/>
          </a:prstGeom>
          <a:noFill/>
        </p:spPr>
        <p:txBody>
          <a:bodyPr wrap="none" rtlCol="0">
            <a:spAutoFit/>
          </a:bodyPr>
          <a:lstStyle/>
          <a:p>
            <a:r>
              <a:rPr lang="en-US" sz="6000" dirty="0">
                <a:latin typeface="Verdana" panose="020B0604030504040204" pitchFamily="34" charset="0"/>
                <a:ea typeface="Verdana" panose="020B0604030504040204" pitchFamily="34" charset="0"/>
              </a:rPr>
              <a:t>pit</a:t>
            </a:r>
            <a:endParaRPr lang="en-AU" sz="6000" dirty="0">
              <a:latin typeface="Verdana" panose="020B0604030504040204" pitchFamily="34" charset="0"/>
              <a:ea typeface="Verdana" panose="020B0604030504040204" pitchFamily="34" charset="0"/>
            </a:endParaRPr>
          </a:p>
        </p:txBody>
      </p:sp>
      <p:sp>
        <p:nvSpPr>
          <p:cNvPr id="27" name="TextBox 26">
            <a:extLst>
              <a:ext uri="{FF2B5EF4-FFF2-40B4-BE49-F238E27FC236}">
                <a16:creationId xmlns:a16="http://schemas.microsoft.com/office/drawing/2014/main" id="{34475B18-0838-4098-A8C9-138460B86427}"/>
              </a:ext>
            </a:extLst>
          </p:cNvPr>
          <p:cNvSpPr txBox="1"/>
          <p:nvPr/>
        </p:nvSpPr>
        <p:spPr>
          <a:xfrm>
            <a:off x="1342755" y="1854511"/>
            <a:ext cx="1358405" cy="1015663"/>
          </a:xfrm>
          <a:prstGeom prst="rect">
            <a:avLst/>
          </a:prstGeom>
          <a:noFill/>
        </p:spPr>
        <p:txBody>
          <a:bodyPr wrap="square" rtlCol="0">
            <a:spAutoFit/>
          </a:bodyPr>
          <a:lstStyle/>
          <a:p>
            <a:r>
              <a:rPr lang="en-US" sz="6000" dirty="0">
                <a:latin typeface="Verdana" panose="020B0604030504040204" pitchFamily="34" charset="0"/>
                <a:ea typeface="Verdana" panose="020B0604030504040204" pitchFamily="34" charset="0"/>
              </a:rPr>
              <a:t>tip</a:t>
            </a:r>
            <a:endParaRPr lang="en-AU" sz="6000" dirty="0">
              <a:latin typeface="Verdana" panose="020B0604030504040204" pitchFamily="34" charset="0"/>
              <a:ea typeface="Verdana" panose="020B0604030504040204" pitchFamily="34" charset="0"/>
            </a:endParaRPr>
          </a:p>
        </p:txBody>
      </p:sp>
      <p:sp>
        <p:nvSpPr>
          <p:cNvPr id="28" name="TextBox 27">
            <a:extLst>
              <a:ext uri="{FF2B5EF4-FFF2-40B4-BE49-F238E27FC236}">
                <a16:creationId xmlns:a16="http://schemas.microsoft.com/office/drawing/2014/main" id="{02604BBF-12C1-457F-AAAA-5B8136192EBF}"/>
              </a:ext>
            </a:extLst>
          </p:cNvPr>
          <p:cNvSpPr txBox="1"/>
          <p:nvPr/>
        </p:nvSpPr>
        <p:spPr>
          <a:xfrm>
            <a:off x="1342756" y="3268759"/>
            <a:ext cx="1099981" cy="1015663"/>
          </a:xfrm>
          <a:prstGeom prst="rect">
            <a:avLst/>
          </a:prstGeom>
          <a:noFill/>
        </p:spPr>
        <p:txBody>
          <a:bodyPr wrap="none" rtlCol="0">
            <a:spAutoFit/>
          </a:bodyPr>
          <a:lstStyle/>
          <a:p>
            <a:r>
              <a:rPr lang="en-US" sz="6000" dirty="0">
                <a:latin typeface="Verdana" panose="020B0604030504040204" pitchFamily="34" charset="0"/>
                <a:ea typeface="Verdana" panose="020B0604030504040204" pitchFamily="34" charset="0"/>
              </a:rPr>
              <a:t>sit</a:t>
            </a:r>
            <a:endParaRPr lang="en-AU" sz="6000" dirty="0">
              <a:latin typeface="Verdana" panose="020B0604030504040204" pitchFamily="34" charset="0"/>
              <a:ea typeface="Verdana" panose="020B0604030504040204" pitchFamily="34" charset="0"/>
            </a:endParaRPr>
          </a:p>
        </p:txBody>
      </p:sp>
      <p:sp>
        <p:nvSpPr>
          <p:cNvPr id="29" name="TextBox 28">
            <a:extLst>
              <a:ext uri="{FF2B5EF4-FFF2-40B4-BE49-F238E27FC236}">
                <a16:creationId xmlns:a16="http://schemas.microsoft.com/office/drawing/2014/main" id="{EF8AB34E-040F-4493-8162-21BB12D06644}"/>
              </a:ext>
            </a:extLst>
          </p:cNvPr>
          <p:cNvSpPr txBox="1"/>
          <p:nvPr/>
        </p:nvSpPr>
        <p:spPr>
          <a:xfrm>
            <a:off x="1167862" y="4644690"/>
            <a:ext cx="1612942" cy="1015663"/>
          </a:xfrm>
          <a:prstGeom prst="rect">
            <a:avLst/>
          </a:prstGeom>
          <a:noFill/>
        </p:spPr>
        <p:txBody>
          <a:bodyPr wrap="none" rtlCol="0">
            <a:spAutoFit/>
          </a:bodyPr>
          <a:lstStyle/>
          <a:p>
            <a:r>
              <a:rPr lang="en-US" sz="6000" dirty="0">
                <a:latin typeface="Verdana" panose="020B0604030504040204" pitchFamily="34" charset="0"/>
                <a:ea typeface="Verdana" panose="020B0604030504040204" pitchFamily="34" charset="0"/>
              </a:rPr>
              <a:t>nap</a:t>
            </a:r>
            <a:endParaRPr lang="en-AU" sz="6000" dirty="0">
              <a:latin typeface="Verdana" panose="020B0604030504040204" pitchFamily="34" charset="0"/>
              <a:ea typeface="Verdana" panose="020B0604030504040204" pitchFamily="34" charset="0"/>
            </a:endParaRPr>
          </a:p>
        </p:txBody>
      </p:sp>
      <p:sp>
        <p:nvSpPr>
          <p:cNvPr id="45" name="TextBox 44">
            <a:extLst>
              <a:ext uri="{FF2B5EF4-FFF2-40B4-BE49-F238E27FC236}">
                <a16:creationId xmlns:a16="http://schemas.microsoft.com/office/drawing/2014/main" id="{3CEA1E72-8833-4671-87DB-55A9BC83E798}"/>
              </a:ext>
            </a:extLst>
          </p:cNvPr>
          <p:cNvSpPr txBox="1"/>
          <p:nvPr/>
        </p:nvSpPr>
        <p:spPr>
          <a:xfrm>
            <a:off x="8908027" y="1851369"/>
            <a:ext cx="1178528" cy="1015663"/>
          </a:xfrm>
          <a:prstGeom prst="rect">
            <a:avLst/>
          </a:prstGeom>
          <a:noFill/>
        </p:spPr>
        <p:txBody>
          <a:bodyPr wrap="none" rtlCol="0">
            <a:spAutoFit/>
          </a:bodyPr>
          <a:lstStyle/>
          <a:p>
            <a:r>
              <a:rPr lang="en-US" sz="6000" dirty="0">
                <a:latin typeface="Verdana" panose="020B0604030504040204" pitchFamily="34" charset="0"/>
                <a:ea typeface="Verdana" panose="020B0604030504040204" pitchFamily="34" charset="0"/>
              </a:rPr>
              <a:t>tip</a:t>
            </a:r>
            <a:endParaRPr lang="en-AU" sz="6000" dirty="0">
              <a:latin typeface="Verdana" panose="020B0604030504040204" pitchFamily="34" charset="0"/>
              <a:ea typeface="Verdana" panose="020B0604030504040204" pitchFamily="34" charset="0"/>
            </a:endParaRPr>
          </a:p>
        </p:txBody>
      </p:sp>
      <p:sp>
        <p:nvSpPr>
          <p:cNvPr id="46" name="TextBox 45">
            <a:extLst>
              <a:ext uri="{FF2B5EF4-FFF2-40B4-BE49-F238E27FC236}">
                <a16:creationId xmlns:a16="http://schemas.microsoft.com/office/drawing/2014/main" id="{6964D106-C3A6-4D7B-A08B-6485C1BC3E1A}"/>
              </a:ext>
            </a:extLst>
          </p:cNvPr>
          <p:cNvSpPr txBox="1"/>
          <p:nvPr/>
        </p:nvSpPr>
        <p:spPr>
          <a:xfrm>
            <a:off x="8846330" y="3343426"/>
            <a:ext cx="1099981" cy="1015663"/>
          </a:xfrm>
          <a:prstGeom prst="rect">
            <a:avLst/>
          </a:prstGeom>
          <a:noFill/>
        </p:spPr>
        <p:txBody>
          <a:bodyPr wrap="none" rtlCol="0">
            <a:spAutoFit/>
          </a:bodyPr>
          <a:lstStyle/>
          <a:p>
            <a:r>
              <a:rPr lang="en-US" sz="6000" dirty="0">
                <a:latin typeface="Verdana" panose="020B0604030504040204" pitchFamily="34" charset="0"/>
                <a:ea typeface="Verdana" panose="020B0604030504040204" pitchFamily="34" charset="0"/>
              </a:rPr>
              <a:t>sit</a:t>
            </a:r>
            <a:endParaRPr lang="en-AU" sz="6000" dirty="0">
              <a:latin typeface="Verdana" panose="020B0604030504040204" pitchFamily="34" charset="0"/>
              <a:ea typeface="Verdana" panose="020B0604030504040204" pitchFamily="34" charset="0"/>
            </a:endParaRPr>
          </a:p>
        </p:txBody>
      </p:sp>
      <p:sp>
        <p:nvSpPr>
          <p:cNvPr id="47" name="TextBox 46">
            <a:extLst>
              <a:ext uri="{FF2B5EF4-FFF2-40B4-BE49-F238E27FC236}">
                <a16:creationId xmlns:a16="http://schemas.microsoft.com/office/drawing/2014/main" id="{5D1D29CE-21C1-4109-ADD4-3073E047637B}"/>
              </a:ext>
            </a:extLst>
          </p:cNvPr>
          <p:cNvSpPr txBox="1"/>
          <p:nvPr/>
        </p:nvSpPr>
        <p:spPr>
          <a:xfrm>
            <a:off x="8859676" y="4659395"/>
            <a:ext cx="1612942" cy="1015663"/>
          </a:xfrm>
          <a:prstGeom prst="rect">
            <a:avLst/>
          </a:prstGeom>
          <a:noFill/>
        </p:spPr>
        <p:txBody>
          <a:bodyPr wrap="none" rtlCol="0">
            <a:spAutoFit/>
          </a:bodyPr>
          <a:lstStyle/>
          <a:p>
            <a:r>
              <a:rPr lang="en-US" sz="6000" dirty="0">
                <a:latin typeface="Verdana" panose="020B0604030504040204" pitchFamily="34" charset="0"/>
                <a:ea typeface="Verdana" panose="020B0604030504040204" pitchFamily="34" charset="0"/>
              </a:rPr>
              <a:t>nap</a:t>
            </a:r>
            <a:endParaRPr lang="en-AU" sz="6000" dirty="0">
              <a:latin typeface="Verdana" panose="020B0604030504040204" pitchFamily="34" charset="0"/>
              <a:ea typeface="Verdana" panose="020B0604030504040204" pitchFamily="34" charset="0"/>
            </a:endParaRPr>
          </a:p>
        </p:txBody>
      </p:sp>
      <p:sp>
        <p:nvSpPr>
          <p:cNvPr id="49" name="Arrow: Right 48">
            <a:extLst>
              <a:ext uri="{FF2B5EF4-FFF2-40B4-BE49-F238E27FC236}">
                <a16:creationId xmlns:a16="http://schemas.microsoft.com/office/drawing/2014/main" id="{4BC30C42-CBB3-4ACE-8E6F-3CBE91BA3E91}"/>
              </a:ext>
            </a:extLst>
          </p:cNvPr>
          <p:cNvSpPr/>
          <p:nvPr/>
        </p:nvSpPr>
        <p:spPr>
          <a:xfrm>
            <a:off x="8958464" y="4279758"/>
            <a:ext cx="901011" cy="114926"/>
          </a:xfrm>
          <a:prstGeom prst="rightArrow">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0" name="Arrow: Right 49">
            <a:extLst>
              <a:ext uri="{FF2B5EF4-FFF2-40B4-BE49-F238E27FC236}">
                <a16:creationId xmlns:a16="http://schemas.microsoft.com/office/drawing/2014/main" id="{FBE04D5A-A123-4BBB-8BD2-4AC1A3F6E5F3}"/>
              </a:ext>
            </a:extLst>
          </p:cNvPr>
          <p:cNvSpPr/>
          <p:nvPr/>
        </p:nvSpPr>
        <p:spPr>
          <a:xfrm>
            <a:off x="8958464" y="5666091"/>
            <a:ext cx="1369933" cy="114926"/>
          </a:xfrm>
          <a:prstGeom prst="rightArrow">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p14="http://schemas.microsoft.com/office/powerpoint/2010/main">
        <mc:Choice Requires="p14">
          <p:contentPart p14:bwMode="auto" r:id="rId3">
            <p14:nvContentPartPr>
              <p14:cNvPr id="73" name="Ink 72">
                <a:extLst>
                  <a:ext uri="{FF2B5EF4-FFF2-40B4-BE49-F238E27FC236}">
                    <a16:creationId xmlns:a16="http://schemas.microsoft.com/office/drawing/2014/main" id="{18D5E9C9-BEFF-4E6C-960E-93EB3449C97D}"/>
                  </a:ext>
                </a:extLst>
              </p14:cNvPr>
              <p14:cNvContentPartPr/>
              <p14:nvPr/>
            </p14:nvContentPartPr>
            <p14:xfrm>
              <a:off x="6455793" y="1274291"/>
              <a:ext cx="360" cy="360"/>
            </p14:xfrm>
          </p:contentPart>
        </mc:Choice>
        <mc:Fallback xmlns="">
          <p:pic>
            <p:nvPicPr>
              <p:cNvPr id="73" name="Ink 72">
                <a:extLst>
                  <a:ext uri="{FF2B5EF4-FFF2-40B4-BE49-F238E27FC236}">
                    <a16:creationId xmlns:a16="http://schemas.microsoft.com/office/drawing/2014/main" id="{18D5E9C9-BEFF-4E6C-960E-93EB3449C97D}"/>
                  </a:ext>
                </a:extLst>
              </p:cNvPr>
              <p:cNvPicPr/>
              <p:nvPr/>
            </p:nvPicPr>
            <p:blipFill>
              <a:blip r:embed="rId4"/>
              <a:stretch>
                <a:fillRect/>
              </a:stretch>
            </p:blipFill>
            <p:spPr>
              <a:xfrm>
                <a:off x="6451473" y="12699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4" name="Ink 93">
                <a:extLst>
                  <a:ext uri="{FF2B5EF4-FFF2-40B4-BE49-F238E27FC236}">
                    <a16:creationId xmlns:a16="http://schemas.microsoft.com/office/drawing/2014/main" id="{6978A85B-249A-459A-B75E-B88B4866DA24}"/>
                  </a:ext>
                </a:extLst>
              </p14:cNvPr>
              <p14:cNvContentPartPr/>
              <p14:nvPr/>
            </p14:nvContentPartPr>
            <p14:xfrm>
              <a:off x="9434793" y="1412891"/>
              <a:ext cx="360" cy="360"/>
            </p14:xfrm>
          </p:contentPart>
        </mc:Choice>
        <mc:Fallback xmlns="">
          <p:pic>
            <p:nvPicPr>
              <p:cNvPr id="94" name="Ink 93">
                <a:extLst>
                  <a:ext uri="{FF2B5EF4-FFF2-40B4-BE49-F238E27FC236}">
                    <a16:creationId xmlns:a16="http://schemas.microsoft.com/office/drawing/2014/main" id="{6978A85B-249A-459A-B75E-B88B4866DA24}"/>
                  </a:ext>
                </a:extLst>
              </p:cNvPr>
              <p:cNvPicPr/>
              <p:nvPr/>
            </p:nvPicPr>
            <p:blipFill>
              <a:blip r:embed="rId6"/>
              <a:stretch>
                <a:fillRect/>
              </a:stretch>
            </p:blipFill>
            <p:spPr>
              <a:xfrm>
                <a:off x="9430473" y="1408571"/>
                <a:ext cx="9000" cy="9000"/>
              </a:xfrm>
              <a:prstGeom prst="rect">
                <a:avLst/>
              </a:prstGeom>
            </p:spPr>
          </p:pic>
        </mc:Fallback>
      </mc:AlternateContent>
      <p:grpSp>
        <p:nvGrpSpPr>
          <p:cNvPr id="99" name="Group 98">
            <a:extLst>
              <a:ext uri="{FF2B5EF4-FFF2-40B4-BE49-F238E27FC236}">
                <a16:creationId xmlns:a16="http://schemas.microsoft.com/office/drawing/2014/main" id="{85CC28AA-0B9A-42E0-8F3D-257EA8B36086}"/>
              </a:ext>
            </a:extLst>
          </p:cNvPr>
          <p:cNvGrpSpPr/>
          <p:nvPr/>
        </p:nvGrpSpPr>
        <p:grpSpPr>
          <a:xfrm>
            <a:off x="9697953" y="1357451"/>
            <a:ext cx="124560" cy="27720"/>
            <a:chOff x="9697953" y="1357451"/>
            <a:chExt cx="124560" cy="27720"/>
          </a:xfrm>
        </p:grpSpPr>
        <mc:AlternateContent xmlns:mc="http://schemas.openxmlformats.org/markup-compatibility/2006" xmlns:p14="http://schemas.microsoft.com/office/powerpoint/2010/main">
          <mc:Choice Requires="p14">
            <p:contentPart p14:bwMode="auto" r:id="rId7">
              <p14:nvContentPartPr>
                <p14:cNvPr id="95" name="Ink 94">
                  <a:extLst>
                    <a:ext uri="{FF2B5EF4-FFF2-40B4-BE49-F238E27FC236}">
                      <a16:creationId xmlns:a16="http://schemas.microsoft.com/office/drawing/2014/main" id="{621AF022-2C7A-4FED-833F-75C14644A3DD}"/>
                    </a:ext>
                  </a:extLst>
                </p14:cNvPr>
                <p14:cNvContentPartPr/>
                <p14:nvPr/>
              </p14:nvContentPartPr>
              <p14:xfrm>
                <a:off x="9697953" y="1357451"/>
                <a:ext cx="360" cy="360"/>
              </p14:xfrm>
            </p:contentPart>
          </mc:Choice>
          <mc:Fallback xmlns="">
            <p:pic>
              <p:nvPicPr>
                <p:cNvPr id="95" name="Ink 94">
                  <a:extLst>
                    <a:ext uri="{FF2B5EF4-FFF2-40B4-BE49-F238E27FC236}">
                      <a16:creationId xmlns:a16="http://schemas.microsoft.com/office/drawing/2014/main" id="{621AF022-2C7A-4FED-833F-75C14644A3DD}"/>
                    </a:ext>
                  </a:extLst>
                </p:cNvPr>
                <p:cNvPicPr/>
                <p:nvPr/>
              </p:nvPicPr>
              <p:blipFill>
                <a:blip r:embed="rId6"/>
                <a:stretch>
                  <a:fillRect/>
                </a:stretch>
              </p:blipFill>
              <p:spPr>
                <a:xfrm>
                  <a:off x="9693633" y="13531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6" name="Ink 95">
                  <a:extLst>
                    <a:ext uri="{FF2B5EF4-FFF2-40B4-BE49-F238E27FC236}">
                      <a16:creationId xmlns:a16="http://schemas.microsoft.com/office/drawing/2014/main" id="{1FB70B0A-B595-4FC3-82FB-7931C8F35865}"/>
                    </a:ext>
                  </a:extLst>
                </p14:cNvPr>
                <p14:cNvContentPartPr/>
                <p14:nvPr/>
              </p14:nvContentPartPr>
              <p14:xfrm>
                <a:off x="9822153" y="1384811"/>
                <a:ext cx="360" cy="360"/>
              </p14:xfrm>
            </p:contentPart>
          </mc:Choice>
          <mc:Fallback xmlns="">
            <p:pic>
              <p:nvPicPr>
                <p:cNvPr id="96" name="Ink 95">
                  <a:extLst>
                    <a:ext uri="{FF2B5EF4-FFF2-40B4-BE49-F238E27FC236}">
                      <a16:creationId xmlns:a16="http://schemas.microsoft.com/office/drawing/2014/main" id="{1FB70B0A-B595-4FC3-82FB-7931C8F35865}"/>
                    </a:ext>
                  </a:extLst>
                </p:cNvPr>
                <p:cNvPicPr/>
                <p:nvPr/>
              </p:nvPicPr>
              <p:blipFill>
                <a:blip r:embed="rId6"/>
                <a:stretch>
                  <a:fillRect/>
                </a:stretch>
              </p:blipFill>
              <p:spPr>
                <a:xfrm>
                  <a:off x="9817833" y="13804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7" name="Ink 96">
                  <a:extLst>
                    <a:ext uri="{FF2B5EF4-FFF2-40B4-BE49-F238E27FC236}">
                      <a16:creationId xmlns:a16="http://schemas.microsoft.com/office/drawing/2014/main" id="{62771BB4-9455-4D00-9258-DB034F8D057D}"/>
                    </a:ext>
                  </a:extLst>
                </p14:cNvPr>
                <p14:cNvContentPartPr/>
                <p14:nvPr/>
              </p14:nvContentPartPr>
              <p14:xfrm>
                <a:off x="9822153" y="1384811"/>
                <a:ext cx="360" cy="360"/>
              </p14:xfrm>
            </p:contentPart>
          </mc:Choice>
          <mc:Fallback xmlns="">
            <p:pic>
              <p:nvPicPr>
                <p:cNvPr id="97" name="Ink 96">
                  <a:extLst>
                    <a:ext uri="{FF2B5EF4-FFF2-40B4-BE49-F238E27FC236}">
                      <a16:creationId xmlns:a16="http://schemas.microsoft.com/office/drawing/2014/main" id="{62771BB4-9455-4D00-9258-DB034F8D057D}"/>
                    </a:ext>
                  </a:extLst>
                </p:cNvPr>
                <p:cNvPicPr/>
                <p:nvPr/>
              </p:nvPicPr>
              <p:blipFill>
                <a:blip r:embed="rId6"/>
                <a:stretch>
                  <a:fillRect/>
                </a:stretch>
              </p:blipFill>
              <p:spPr>
                <a:xfrm>
                  <a:off x="9817833" y="1380491"/>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98" name="Ink 97">
                <a:extLst>
                  <a:ext uri="{FF2B5EF4-FFF2-40B4-BE49-F238E27FC236}">
                    <a16:creationId xmlns:a16="http://schemas.microsoft.com/office/drawing/2014/main" id="{F6424146-CC37-4AF1-B6F9-46469472771B}"/>
                  </a:ext>
                </a:extLst>
              </p14:cNvPr>
              <p14:cNvContentPartPr/>
              <p14:nvPr/>
            </p14:nvContentPartPr>
            <p14:xfrm>
              <a:off x="7855473" y="1731131"/>
              <a:ext cx="360" cy="360"/>
            </p14:xfrm>
          </p:contentPart>
        </mc:Choice>
        <mc:Fallback xmlns="">
          <p:pic>
            <p:nvPicPr>
              <p:cNvPr id="98" name="Ink 97">
                <a:extLst>
                  <a:ext uri="{FF2B5EF4-FFF2-40B4-BE49-F238E27FC236}">
                    <a16:creationId xmlns:a16="http://schemas.microsoft.com/office/drawing/2014/main" id="{F6424146-CC37-4AF1-B6F9-46469472771B}"/>
                  </a:ext>
                </a:extLst>
              </p:cNvPr>
              <p:cNvPicPr/>
              <p:nvPr/>
            </p:nvPicPr>
            <p:blipFill>
              <a:blip r:embed="rId6"/>
              <a:stretch>
                <a:fillRect/>
              </a:stretch>
            </p:blipFill>
            <p:spPr>
              <a:xfrm>
                <a:off x="7851153" y="17268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0" name="Ink 99">
                <a:extLst>
                  <a:ext uri="{FF2B5EF4-FFF2-40B4-BE49-F238E27FC236}">
                    <a16:creationId xmlns:a16="http://schemas.microsoft.com/office/drawing/2014/main" id="{311326D3-EB57-4BDD-9BC0-2DA8E2FE9EEF}"/>
                  </a:ext>
                </a:extLst>
              </p14:cNvPr>
              <p14:cNvContentPartPr/>
              <p14:nvPr/>
            </p14:nvContentPartPr>
            <p14:xfrm>
              <a:off x="9517953" y="1384811"/>
              <a:ext cx="360" cy="360"/>
            </p14:xfrm>
          </p:contentPart>
        </mc:Choice>
        <mc:Fallback xmlns="">
          <p:pic>
            <p:nvPicPr>
              <p:cNvPr id="100" name="Ink 99">
                <a:extLst>
                  <a:ext uri="{FF2B5EF4-FFF2-40B4-BE49-F238E27FC236}">
                    <a16:creationId xmlns:a16="http://schemas.microsoft.com/office/drawing/2014/main" id="{311326D3-EB57-4BDD-9BC0-2DA8E2FE9EEF}"/>
                  </a:ext>
                </a:extLst>
              </p:cNvPr>
              <p:cNvPicPr/>
              <p:nvPr/>
            </p:nvPicPr>
            <p:blipFill>
              <a:blip r:embed="rId6"/>
              <a:stretch>
                <a:fillRect/>
              </a:stretch>
            </p:blipFill>
            <p:spPr>
              <a:xfrm>
                <a:off x="9513633" y="1380491"/>
                <a:ext cx="9000" cy="9000"/>
              </a:xfrm>
              <a:prstGeom prst="rect">
                <a:avLst/>
              </a:prstGeom>
            </p:spPr>
          </p:pic>
        </mc:Fallback>
      </mc:AlternateContent>
      <p:sp>
        <p:nvSpPr>
          <p:cNvPr id="88" name="Arrow: Right 87">
            <a:extLst>
              <a:ext uri="{FF2B5EF4-FFF2-40B4-BE49-F238E27FC236}">
                <a16:creationId xmlns:a16="http://schemas.microsoft.com/office/drawing/2014/main" id="{8B819B56-5F04-41C1-8746-BFDA208DAAC3}"/>
              </a:ext>
            </a:extLst>
          </p:cNvPr>
          <p:cNvSpPr/>
          <p:nvPr/>
        </p:nvSpPr>
        <p:spPr>
          <a:xfrm>
            <a:off x="8958464" y="2871608"/>
            <a:ext cx="971349" cy="114926"/>
          </a:xfrm>
          <a:prstGeom prst="rightArrow">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0" name="Arrow: Right 89">
            <a:extLst>
              <a:ext uri="{FF2B5EF4-FFF2-40B4-BE49-F238E27FC236}">
                <a16:creationId xmlns:a16="http://schemas.microsoft.com/office/drawing/2014/main" id="{162E8ADB-8536-4F3F-A97A-FB07705FEFE3}"/>
              </a:ext>
            </a:extLst>
          </p:cNvPr>
          <p:cNvSpPr/>
          <p:nvPr/>
        </p:nvSpPr>
        <p:spPr>
          <a:xfrm>
            <a:off x="8958464" y="1346609"/>
            <a:ext cx="971349" cy="138372"/>
          </a:xfrm>
          <a:prstGeom prst="rightArrow">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4" name="Group 3">
            <a:extLst>
              <a:ext uri="{FF2B5EF4-FFF2-40B4-BE49-F238E27FC236}">
                <a16:creationId xmlns:a16="http://schemas.microsoft.com/office/drawing/2014/main" id="{03737E72-7CF0-4C29-BE7E-96AC87F4C2F1}"/>
              </a:ext>
            </a:extLst>
          </p:cNvPr>
          <p:cNvGrpSpPr/>
          <p:nvPr/>
        </p:nvGrpSpPr>
        <p:grpSpPr>
          <a:xfrm>
            <a:off x="1497263" y="1300794"/>
            <a:ext cx="793317" cy="184162"/>
            <a:chOff x="1462123" y="1274290"/>
            <a:chExt cx="793317" cy="184162"/>
          </a:xfrm>
        </p:grpSpPr>
        <p:sp>
          <p:nvSpPr>
            <p:cNvPr id="81" name="Flowchart: Connector 80">
              <a:extLst>
                <a:ext uri="{FF2B5EF4-FFF2-40B4-BE49-F238E27FC236}">
                  <a16:creationId xmlns:a16="http://schemas.microsoft.com/office/drawing/2014/main" id="{232735F0-1A4F-4C59-8BA6-5C070E23B5DB}"/>
                </a:ext>
              </a:extLst>
            </p:cNvPr>
            <p:cNvSpPr/>
            <p:nvPr/>
          </p:nvSpPr>
          <p:spPr>
            <a:xfrm>
              <a:off x="1462123" y="1275553"/>
              <a:ext cx="183577" cy="182899"/>
            </a:xfrm>
            <a:prstGeom prst="flowChartConnector">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2" name="Flowchart: Connector 81">
              <a:extLst>
                <a:ext uri="{FF2B5EF4-FFF2-40B4-BE49-F238E27FC236}">
                  <a16:creationId xmlns:a16="http://schemas.microsoft.com/office/drawing/2014/main" id="{2DF205C6-DA40-4877-8A78-EAE97508CFDF}"/>
                </a:ext>
              </a:extLst>
            </p:cNvPr>
            <p:cNvSpPr/>
            <p:nvPr/>
          </p:nvSpPr>
          <p:spPr>
            <a:xfrm>
              <a:off x="1777551" y="1274291"/>
              <a:ext cx="183577" cy="182899"/>
            </a:xfrm>
            <a:prstGeom prst="flowChartConnector">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3" name="Flowchart: Connector 82">
              <a:extLst>
                <a:ext uri="{FF2B5EF4-FFF2-40B4-BE49-F238E27FC236}">
                  <a16:creationId xmlns:a16="http://schemas.microsoft.com/office/drawing/2014/main" id="{5DBA1C03-0431-415B-96B7-4E69EA87CD95}"/>
                </a:ext>
              </a:extLst>
            </p:cNvPr>
            <p:cNvSpPr/>
            <p:nvPr/>
          </p:nvSpPr>
          <p:spPr>
            <a:xfrm>
              <a:off x="2071863" y="1274290"/>
              <a:ext cx="183577" cy="182899"/>
            </a:xfrm>
            <a:prstGeom prst="flowChartConnector">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84" name="Group 83">
            <a:extLst>
              <a:ext uri="{FF2B5EF4-FFF2-40B4-BE49-F238E27FC236}">
                <a16:creationId xmlns:a16="http://schemas.microsoft.com/office/drawing/2014/main" id="{F0DBA4AC-9BD6-439C-B131-A89114CB7E96}"/>
              </a:ext>
            </a:extLst>
          </p:cNvPr>
          <p:cNvGrpSpPr/>
          <p:nvPr/>
        </p:nvGrpSpPr>
        <p:grpSpPr>
          <a:xfrm>
            <a:off x="1487147" y="2810567"/>
            <a:ext cx="793317" cy="184162"/>
            <a:chOff x="1462123" y="1274290"/>
            <a:chExt cx="793317" cy="184162"/>
          </a:xfrm>
        </p:grpSpPr>
        <p:sp>
          <p:nvSpPr>
            <p:cNvPr id="85" name="Flowchart: Connector 84">
              <a:extLst>
                <a:ext uri="{FF2B5EF4-FFF2-40B4-BE49-F238E27FC236}">
                  <a16:creationId xmlns:a16="http://schemas.microsoft.com/office/drawing/2014/main" id="{9CE25FF3-10D2-4194-A425-A3B657426381}"/>
                </a:ext>
              </a:extLst>
            </p:cNvPr>
            <p:cNvSpPr/>
            <p:nvPr/>
          </p:nvSpPr>
          <p:spPr>
            <a:xfrm>
              <a:off x="1462123" y="1275553"/>
              <a:ext cx="183577" cy="182899"/>
            </a:xfrm>
            <a:prstGeom prst="flowChartConnector">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7" name="Flowchart: Connector 86">
              <a:extLst>
                <a:ext uri="{FF2B5EF4-FFF2-40B4-BE49-F238E27FC236}">
                  <a16:creationId xmlns:a16="http://schemas.microsoft.com/office/drawing/2014/main" id="{DB149467-653D-4F84-9513-FC79C60F38AF}"/>
                </a:ext>
              </a:extLst>
            </p:cNvPr>
            <p:cNvSpPr/>
            <p:nvPr/>
          </p:nvSpPr>
          <p:spPr>
            <a:xfrm>
              <a:off x="1777551" y="1274291"/>
              <a:ext cx="183577" cy="182899"/>
            </a:xfrm>
            <a:prstGeom prst="flowChartConnector">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9" name="Flowchart: Connector 88">
              <a:extLst>
                <a:ext uri="{FF2B5EF4-FFF2-40B4-BE49-F238E27FC236}">
                  <a16:creationId xmlns:a16="http://schemas.microsoft.com/office/drawing/2014/main" id="{4CF5ED84-9F72-4EAA-811D-B52D8265A82A}"/>
                </a:ext>
              </a:extLst>
            </p:cNvPr>
            <p:cNvSpPr/>
            <p:nvPr/>
          </p:nvSpPr>
          <p:spPr>
            <a:xfrm>
              <a:off x="2071863" y="1274290"/>
              <a:ext cx="183577" cy="182899"/>
            </a:xfrm>
            <a:prstGeom prst="flowChartConnector">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91" name="Group 90">
            <a:extLst>
              <a:ext uri="{FF2B5EF4-FFF2-40B4-BE49-F238E27FC236}">
                <a16:creationId xmlns:a16="http://schemas.microsoft.com/office/drawing/2014/main" id="{5C8CE4A8-0F9C-4883-BF82-3ED367A4EF79}"/>
              </a:ext>
            </a:extLst>
          </p:cNvPr>
          <p:cNvGrpSpPr/>
          <p:nvPr/>
        </p:nvGrpSpPr>
        <p:grpSpPr>
          <a:xfrm>
            <a:off x="1460643" y="4155060"/>
            <a:ext cx="793317" cy="184162"/>
            <a:chOff x="1462123" y="1274290"/>
            <a:chExt cx="793317" cy="184162"/>
          </a:xfrm>
        </p:grpSpPr>
        <p:sp>
          <p:nvSpPr>
            <p:cNvPr id="92" name="Flowchart: Connector 91">
              <a:extLst>
                <a:ext uri="{FF2B5EF4-FFF2-40B4-BE49-F238E27FC236}">
                  <a16:creationId xmlns:a16="http://schemas.microsoft.com/office/drawing/2014/main" id="{7F43DA7B-176F-4FDE-9D0F-B0B0748D6BC0}"/>
                </a:ext>
              </a:extLst>
            </p:cNvPr>
            <p:cNvSpPr/>
            <p:nvPr/>
          </p:nvSpPr>
          <p:spPr>
            <a:xfrm>
              <a:off x="1462123" y="1275553"/>
              <a:ext cx="183577" cy="182899"/>
            </a:xfrm>
            <a:prstGeom prst="flowChartConnector">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3" name="Flowchart: Connector 92">
              <a:extLst>
                <a:ext uri="{FF2B5EF4-FFF2-40B4-BE49-F238E27FC236}">
                  <a16:creationId xmlns:a16="http://schemas.microsoft.com/office/drawing/2014/main" id="{D84AAB9E-724B-4077-8A0F-012BFEA757AE}"/>
                </a:ext>
              </a:extLst>
            </p:cNvPr>
            <p:cNvSpPr/>
            <p:nvPr/>
          </p:nvSpPr>
          <p:spPr>
            <a:xfrm>
              <a:off x="1777551" y="1274291"/>
              <a:ext cx="183577" cy="182899"/>
            </a:xfrm>
            <a:prstGeom prst="flowChartConnector">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1" name="Flowchart: Connector 100">
              <a:extLst>
                <a:ext uri="{FF2B5EF4-FFF2-40B4-BE49-F238E27FC236}">
                  <a16:creationId xmlns:a16="http://schemas.microsoft.com/office/drawing/2014/main" id="{321771F3-1D86-4201-9B45-93AC42C40842}"/>
                </a:ext>
              </a:extLst>
            </p:cNvPr>
            <p:cNvSpPr/>
            <p:nvPr/>
          </p:nvSpPr>
          <p:spPr>
            <a:xfrm>
              <a:off x="2071863" y="1274290"/>
              <a:ext cx="183577" cy="182899"/>
            </a:xfrm>
            <a:prstGeom prst="flowChartConnector">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02" name="Group 101">
            <a:extLst>
              <a:ext uri="{FF2B5EF4-FFF2-40B4-BE49-F238E27FC236}">
                <a16:creationId xmlns:a16="http://schemas.microsoft.com/office/drawing/2014/main" id="{7F8B9858-8B6D-43CC-A7A3-5D1FB5C69ECB}"/>
              </a:ext>
            </a:extLst>
          </p:cNvPr>
          <p:cNvGrpSpPr/>
          <p:nvPr/>
        </p:nvGrpSpPr>
        <p:grpSpPr>
          <a:xfrm>
            <a:off x="1411953" y="5604015"/>
            <a:ext cx="1098113" cy="184162"/>
            <a:chOff x="1462123" y="1274290"/>
            <a:chExt cx="1098113" cy="184162"/>
          </a:xfrm>
        </p:grpSpPr>
        <p:sp>
          <p:nvSpPr>
            <p:cNvPr id="103" name="Flowchart: Connector 102">
              <a:extLst>
                <a:ext uri="{FF2B5EF4-FFF2-40B4-BE49-F238E27FC236}">
                  <a16:creationId xmlns:a16="http://schemas.microsoft.com/office/drawing/2014/main" id="{09CD557B-982B-4CCB-B7D2-C143C0B53B4B}"/>
                </a:ext>
              </a:extLst>
            </p:cNvPr>
            <p:cNvSpPr/>
            <p:nvPr/>
          </p:nvSpPr>
          <p:spPr>
            <a:xfrm>
              <a:off x="1462123" y="1275553"/>
              <a:ext cx="183577" cy="182899"/>
            </a:xfrm>
            <a:prstGeom prst="flowChartConnector">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4" name="Flowchart: Connector 103">
              <a:extLst>
                <a:ext uri="{FF2B5EF4-FFF2-40B4-BE49-F238E27FC236}">
                  <a16:creationId xmlns:a16="http://schemas.microsoft.com/office/drawing/2014/main" id="{E379C6A2-CEB3-4AFD-BDFA-1368FEE5B7C6}"/>
                </a:ext>
              </a:extLst>
            </p:cNvPr>
            <p:cNvSpPr/>
            <p:nvPr/>
          </p:nvSpPr>
          <p:spPr>
            <a:xfrm>
              <a:off x="1896819" y="1274291"/>
              <a:ext cx="183577" cy="182899"/>
            </a:xfrm>
            <a:prstGeom prst="flowChartConnector">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5" name="Flowchart: Connector 104">
              <a:extLst>
                <a:ext uri="{FF2B5EF4-FFF2-40B4-BE49-F238E27FC236}">
                  <a16:creationId xmlns:a16="http://schemas.microsoft.com/office/drawing/2014/main" id="{D6F566FE-D07E-4349-AC70-339590910FC0}"/>
                </a:ext>
              </a:extLst>
            </p:cNvPr>
            <p:cNvSpPr/>
            <p:nvPr/>
          </p:nvSpPr>
          <p:spPr>
            <a:xfrm>
              <a:off x="2376659" y="1274290"/>
              <a:ext cx="183577" cy="182899"/>
            </a:xfrm>
            <a:prstGeom prst="flowChartConnector">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39" name="TextBox 38">
            <a:extLst>
              <a:ext uri="{FF2B5EF4-FFF2-40B4-BE49-F238E27FC236}">
                <a16:creationId xmlns:a16="http://schemas.microsoft.com/office/drawing/2014/main" id="{0AF45F84-886A-4C87-AB7A-0CADBF844C54}"/>
              </a:ext>
            </a:extLst>
          </p:cNvPr>
          <p:cNvSpPr txBox="1"/>
          <p:nvPr/>
        </p:nvSpPr>
        <p:spPr>
          <a:xfrm>
            <a:off x="5240275" y="1884132"/>
            <a:ext cx="1178528" cy="1015663"/>
          </a:xfrm>
          <a:prstGeom prst="rect">
            <a:avLst/>
          </a:prstGeom>
          <a:noFill/>
        </p:spPr>
        <p:txBody>
          <a:bodyPr wrap="none" rtlCol="0">
            <a:spAutoFit/>
          </a:bodyPr>
          <a:lstStyle/>
          <a:p>
            <a:r>
              <a:rPr lang="en-US" sz="6000" dirty="0">
                <a:latin typeface="Verdana" panose="020B0604030504040204" pitchFamily="34" charset="0"/>
                <a:ea typeface="Verdana" panose="020B0604030504040204" pitchFamily="34" charset="0"/>
              </a:rPr>
              <a:t>tip</a:t>
            </a:r>
            <a:endParaRPr lang="en-AU" sz="6000" dirty="0">
              <a:latin typeface="Verdana" panose="020B0604030504040204" pitchFamily="34" charset="0"/>
              <a:ea typeface="Verdana" panose="020B0604030504040204" pitchFamily="34" charset="0"/>
            </a:endParaRPr>
          </a:p>
        </p:txBody>
      </p:sp>
      <p:sp>
        <p:nvSpPr>
          <p:cNvPr id="40" name="TextBox 39">
            <a:extLst>
              <a:ext uri="{FF2B5EF4-FFF2-40B4-BE49-F238E27FC236}">
                <a16:creationId xmlns:a16="http://schemas.microsoft.com/office/drawing/2014/main" id="{A1C8C62E-4003-4394-AD55-186276AE93C3}"/>
              </a:ext>
            </a:extLst>
          </p:cNvPr>
          <p:cNvSpPr txBox="1"/>
          <p:nvPr/>
        </p:nvSpPr>
        <p:spPr>
          <a:xfrm>
            <a:off x="5272944" y="3253393"/>
            <a:ext cx="1099981" cy="1015663"/>
          </a:xfrm>
          <a:prstGeom prst="rect">
            <a:avLst/>
          </a:prstGeom>
          <a:noFill/>
        </p:spPr>
        <p:txBody>
          <a:bodyPr wrap="none" rtlCol="0">
            <a:spAutoFit/>
          </a:bodyPr>
          <a:lstStyle/>
          <a:p>
            <a:r>
              <a:rPr lang="en-US" sz="6000" dirty="0">
                <a:latin typeface="Verdana" panose="020B0604030504040204" pitchFamily="34" charset="0"/>
                <a:ea typeface="Verdana" panose="020B0604030504040204" pitchFamily="34" charset="0"/>
              </a:rPr>
              <a:t>sit</a:t>
            </a:r>
            <a:endParaRPr lang="en-AU" sz="6000" dirty="0">
              <a:latin typeface="Verdana" panose="020B0604030504040204" pitchFamily="34" charset="0"/>
              <a:ea typeface="Verdana" panose="020B0604030504040204" pitchFamily="34" charset="0"/>
            </a:endParaRPr>
          </a:p>
        </p:txBody>
      </p:sp>
      <p:sp>
        <p:nvSpPr>
          <p:cNvPr id="41" name="TextBox 40">
            <a:extLst>
              <a:ext uri="{FF2B5EF4-FFF2-40B4-BE49-F238E27FC236}">
                <a16:creationId xmlns:a16="http://schemas.microsoft.com/office/drawing/2014/main" id="{D2F59593-0F41-4E7B-AA1F-1B44173E7E4F}"/>
              </a:ext>
            </a:extLst>
          </p:cNvPr>
          <p:cNvSpPr txBox="1"/>
          <p:nvPr/>
        </p:nvSpPr>
        <p:spPr>
          <a:xfrm>
            <a:off x="5142305" y="4588222"/>
            <a:ext cx="1612942" cy="1015663"/>
          </a:xfrm>
          <a:prstGeom prst="rect">
            <a:avLst/>
          </a:prstGeom>
          <a:noFill/>
        </p:spPr>
        <p:txBody>
          <a:bodyPr wrap="none" rtlCol="0">
            <a:spAutoFit/>
          </a:bodyPr>
          <a:lstStyle/>
          <a:p>
            <a:r>
              <a:rPr lang="en-US" sz="6000" dirty="0">
                <a:latin typeface="Verdana" panose="020B0604030504040204" pitchFamily="34" charset="0"/>
                <a:ea typeface="Verdana" panose="020B0604030504040204" pitchFamily="34" charset="0"/>
              </a:rPr>
              <a:t>nap</a:t>
            </a:r>
            <a:endParaRPr lang="en-AU" sz="6000" dirty="0">
              <a:latin typeface="Verdana" panose="020B0604030504040204" pitchFamily="34" charset="0"/>
              <a:ea typeface="Verdana" panose="020B0604030504040204" pitchFamily="34" charset="0"/>
            </a:endParaRPr>
          </a:p>
        </p:txBody>
      </p:sp>
      <p:grpSp>
        <p:nvGrpSpPr>
          <p:cNvPr id="2" name="Group 1">
            <a:extLst>
              <a:ext uri="{FF2B5EF4-FFF2-40B4-BE49-F238E27FC236}">
                <a16:creationId xmlns:a16="http://schemas.microsoft.com/office/drawing/2014/main" id="{95C68AA1-161F-C6D9-E117-4C82C62EF793}"/>
              </a:ext>
            </a:extLst>
          </p:cNvPr>
          <p:cNvGrpSpPr/>
          <p:nvPr/>
        </p:nvGrpSpPr>
        <p:grpSpPr>
          <a:xfrm>
            <a:off x="5340438" y="1315728"/>
            <a:ext cx="764110" cy="279141"/>
            <a:chOff x="5592227" y="1050686"/>
            <a:chExt cx="764110" cy="279141"/>
          </a:xfrm>
        </p:grpSpPr>
        <p:sp>
          <p:nvSpPr>
            <p:cNvPr id="57" name="Flowchart: Connector 56">
              <a:extLst>
                <a:ext uri="{FF2B5EF4-FFF2-40B4-BE49-F238E27FC236}">
                  <a16:creationId xmlns:a16="http://schemas.microsoft.com/office/drawing/2014/main" id="{22BF1994-B38F-4C36-9A6E-7F95CE36696B}"/>
                </a:ext>
              </a:extLst>
            </p:cNvPr>
            <p:cNvSpPr/>
            <p:nvPr/>
          </p:nvSpPr>
          <p:spPr>
            <a:xfrm>
              <a:off x="6172760" y="1050686"/>
              <a:ext cx="183577" cy="182899"/>
            </a:xfrm>
            <a:prstGeom prst="flowChartConnector">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8" name="Arrow: Curved Up 57">
              <a:extLst>
                <a:ext uri="{FF2B5EF4-FFF2-40B4-BE49-F238E27FC236}">
                  <a16:creationId xmlns:a16="http://schemas.microsoft.com/office/drawing/2014/main" id="{0C257F9A-EB59-4904-A5F2-1107854CB062}"/>
                </a:ext>
              </a:extLst>
            </p:cNvPr>
            <p:cNvSpPr/>
            <p:nvPr/>
          </p:nvSpPr>
          <p:spPr>
            <a:xfrm>
              <a:off x="5592227" y="1085967"/>
              <a:ext cx="477681" cy="243860"/>
            </a:xfrm>
            <a:prstGeom prst="curvedUpArrow">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grpSp>
      <p:grpSp>
        <p:nvGrpSpPr>
          <p:cNvPr id="68" name="Group 67">
            <a:extLst>
              <a:ext uri="{FF2B5EF4-FFF2-40B4-BE49-F238E27FC236}">
                <a16:creationId xmlns:a16="http://schemas.microsoft.com/office/drawing/2014/main" id="{1C57EE01-9626-F050-DF1B-005AFF1AF1E2}"/>
              </a:ext>
            </a:extLst>
          </p:cNvPr>
          <p:cNvGrpSpPr/>
          <p:nvPr/>
        </p:nvGrpSpPr>
        <p:grpSpPr>
          <a:xfrm>
            <a:off x="5340662" y="2830575"/>
            <a:ext cx="856874" cy="265889"/>
            <a:chOff x="5631983" y="1063938"/>
            <a:chExt cx="856874" cy="265889"/>
          </a:xfrm>
        </p:grpSpPr>
        <p:sp>
          <p:nvSpPr>
            <p:cNvPr id="69" name="Flowchart: Connector 68">
              <a:extLst>
                <a:ext uri="{FF2B5EF4-FFF2-40B4-BE49-F238E27FC236}">
                  <a16:creationId xmlns:a16="http://schemas.microsoft.com/office/drawing/2014/main" id="{576C0985-9BD0-783E-058D-6F0D430615A9}"/>
                </a:ext>
              </a:extLst>
            </p:cNvPr>
            <p:cNvSpPr/>
            <p:nvPr/>
          </p:nvSpPr>
          <p:spPr>
            <a:xfrm>
              <a:off x="6305280" y="1063938"/>
              <a:ext cx="183577" cy="182899"/>
            </a:xfrm>
            <a:prstGeom prst="flowChartConnector">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0" name="Arrow: Curved Up 69">
              <a:extLst>
                <a:ext uri="{FF2B5EF4-FFF2-40B4-BE49-F238E27FC236}">
                  <a16:creationId xmlns:a16="http://schemas.microsoft.com/office/drawing/2014/main" id="{0F711819-6602-186A-27D9-6EEE06CD5297}"/>
                </a:ext>
              </a:extLst>
            </p:cNvPr>
            <p:cNvSpPr/>
            <p:nvPr/>
          </p:nvSpPr>
          <p:spPr>
            <a:xfrm>
              <a:off x="5631983" y="1085967"/>
              <a:ext cx="477681" cy="243860"/>
            </a:xfrm>
            <a:prstGeom prst="curvedUpArrow">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grpSp>
      <p:grpSp>
        <p:nvGrpSpPr>
          <p:cNvPr id="71" name="Group 70">
            <a:extLst>
              <a:ext uri="{FF2B5EF4-FFF2-40B4-BE49-F238E27FC236}">
                <a16:creationId xmlns:a16="http://schemas.microsoft.com/office/drawing/2014/main" id="{55F33CD0-B6C1-CF5D-519B-3C9FBBFA94E0}"/>
              </a:ext>
            </a:extLst>
          </p:cNvPr>
          <p:cNvGrpSpPr/>
          <p:nvPr/>
        </p:nvGrpSpPr>
        <p:grpSpPr>
          <a:xfrm>
            <a:off x="5402047" y="4110945"/>
            <a:ext cx="856874" cy="243860"/>
            <a:chOff x="5671739" y="1085967"/>
            <a:chExt cx="856874" cy="243860"/>
          </a:xfrm>
        </p:grpSpPr>
        <p:sp>
          <p:nvSpPr>
            <p:cNvPr id="72" name="Flowchart: Connector 71">
              <a:extLst>
                <a:ext uri="{FF2B5EF4-FFF2-40B4-BE49-F238E27FC236}">
                  <a16:creationId xmlns:a16="http://schemas.microsoft.com/office/drawing/2014/main" id="{849E62CE-4FE4-46E3-5D1C-3E8E495B0B96}"/>
                </a:ext>
              </a:extLst>
            </p:cNvPr>
            <p:cNvSpPr/>
            <p:nvPr/>
          </p:nvSpPr>
          <p:spPr>
            <a:xfrm>
              <a:off x="6345036" y="1090442"/>
              <a:ext cx="183577" cy="182899"/>
            </a:xfrm>
            <a:prstGeom prst="flowChartConnector">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4" name="Arrow: Curved Up 73">
              <a:extLst>
                <a:ext uri="{FF2B5EF4-FFF2-40B4-BE49-F238E27FC236}">
                  <a16:creationId xmlns:a16="http://schemas.microsoft.com/office/drawing/2014/main" id="{44C12BD6-9993-048D-0C8A-AF3FA963609C}"/>
                </a:ext>
              </a:extLst>
            </p:cNvPr>
            <p:cNvSpPr/>
            <p:nvPr/>
          </p:nvSpPr>
          <p:spPr>
            <a:xfrm>
              <a:off x="5671739" y="1085967"/>
              <a:ext cx="477681" cy="243860"/>
            </a:xfrm>
            <a:prstGeom prst="curvedUpArrow">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grpSp>
      <p:grpSp>
        <p:nvGrpSpPr>
          <p:cNvPr id="75" name="Group 74">
            <a:extLst>
              <a:ext uri="{FF2B5EF4-FFF2-40B4-BE49-F238E27FC236}">
                <a16:creationId xmlns:a16="http://schemas.microsoft.com/office/drawing/2014/main" id="{E9FFA649-EBB6-2F6C-C518-65CD32064E7C}"/>
              </a:ext>
            </a:extLst>
          </p:cNvPr>
          <p:cNvGrpSpPr/>
          <p:nvPr/>
        </p:nvGrpSpPr>
        <p:grpSpPr>
          <a:xfrm>
            <a:off x="5403261" y="5546207"/>
            <a:ext cx="1082164" cy="243860"/>
            <a:chOff x="5592227" y="1085967"/>
            <a:chExt cx="1082164" cy="243860"/>
          </a:xfrm>
        </p:grpSpPr>
        <p:sp>
          <p:nvSpPr>
            <p:cNvPr id="76" name="Flowchart: Connector 75">
              <a:extLst>
                <a:ext uri="{FF2B5EF4-FFF2-40B4-BE49-F238E27FC236}">
                  <a16:creationId xmlns:a16="http://schemas.microsoft.com/office/drawing/2014/main" id="{3D569156-98DB-DBD9-7CE9-F622771C1218}"/>
                </a:ext>
              </a:extLst>
            </p:cNvPr>
            <p:cNvSpPr/>
            <p:nvPr/>
          </p:nvSpPr>
          <p:spPr>
            <a:xfrm>
              <a:off x="6490814" y="1090442"/>
              <a:ext cx="183577" cy="182899"/>
            </a:xfrm>
            <a:prstGeom prst="flowChartConnector">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7" name="Arrow: Curved Up 76">
              <a:extLst>
                <a:ext uri="{FF2B5EF4-FFF2-40B4-BE49-F238E27FC236}">
                  <a16:creationId xmlns:a16="http://schemas.microsoft.com/office/drawing/2014/main" id="{0A1D7D29-E22A-B50C-88FA-A678EEACC98B}"/>
                </a:ext>
              </a:extLst>
            </p:cNvPr>
            <p:cNvSpPr/>
            <p:nvPr/>
          </p:nvSpPr>
          <p:spPr>
            <a:xfrm>
              <a:off x="5592227" y="1085967"/>
              <a:ext cx="477681" cy="243860"/>
            </a:xfrm>
            <a:prstGeom prst="curvedUpArrow">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grpSp>
      <p:sp>
        <p:nvSpPr>
          <p:cNvPr id="3" name="TextBox 2">
            <a:extLst>
              <a:ext uri="{FF2B5EF4-FFF2-40B4-BE49-F238E27FC236}">
                <a16:creationId xmlns:a16="http://schemas.microsoft.com/office/drawing/2014/main" id="{0C45606F-CC41-53C2-87D0-E829E31FA0EB}"/>
              </a:ext>
            </a:extLst>
          </p:cNvPr>
          <p:cNvSpPr txBox="1"/>
          <p:nvPr/>
        </p:nvSpPr>
        <p:spPr>
          <a:xfrm>
            <a:off x="5197050" y="381995"/>
            <a:ext cx="1178528" cy="1015663"/>
          </a:xfrm>
          <a:prstGeom prst="rect">
            <a:avLst/>
          </a:prstGeom>
          <a:noFill/>
        </p:spPr>
        <p:txBody>
          <a:bodyPr wrap="none" rtlCol="0">
            <a:spAutoFit/>
          </a:bodyPr>
          <a:lstStyle/>
          <a:p>
            <a:r>
              <a:rPr lang="en-US" sz="6000" dirty="0">
                <a:latin typeface="Verdana" panose="020B0604030504040204" pitchFamily="34" charset="0"/>
                <a:ea typeface="Verdana" panose="020B0604030504040204" pitchFamily="34" charset="0"/>
              </a:rPr>
              <a:t>pit</a:t>
            </a:r>
            <a:endParaRPr lang="en-AU" sz="6000" dirty="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3240E50E-5122-9A26-9B16-9AA9D62E982F}"/>
              </a:ext>
            </a:extLst>
          </p:cNvPr>
          <p:cNvSpPr txBox="1"/>
          <p:nvPr/>
        </p:nvSpPr>
        <p:spPr>
          <a:xfrm>
            <a:off x="8877581" y="333072"/>
            <a:ext cx="1178528" cy="1015663"/>
          </a:xfrm>
          <a:prstGeom prst="rect">
            <a:avLst/>
          </a:prstGeom>
          <a:noFill/>
        </p:spPr>
        <p:txBody>
          <a:bodyPr wrap="none" rtlCol="0">
            <a:spAutoFit/>
          </a:bodyPr>
          <a:lstStyle/>
          <a:p>
            <a:r>
              <a:rPr lang="en-US" sz="6000" dirty="0">
                <a:latin typeface="Verdana" panose="020B0604030504040204" pitchFamily="34" charset="0"/>
                <a:ea typeface="Verdana" panose="020B0604030504040204" pitchFamily="34" charset="0"/>
              </a:rPr>
              <a:t>pit</a:t>
            </a:r>
            <a:endParaRPr lang="en-AU" sz="6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26763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CCECE70-7741-4CE3-9063-B3D24393CD4C}"/>
              </a:ext>
            </a:extLst>
          </p:cNvPr>
          <p:cNvSpPr txBox="1"/>
          <p:nvPr/>
        </p:nvSpPr>
        <p:spPr>
          <a:xfrm>
            <a:off x="8410412" y="152678"/>
            <a:ext cx="1589666" cy="646331"/>
          </a:xfrm>
          <a:prstGeom prst="rect">
            <a:avLst/>
          </a:prstGeom>
          <a:noFill/>
        </p:spPr>
        <p:txBody>
          <a:bodyPr wrap="none" rtlCol="0">
            <a:spAutoFit/>
          </a:bodyPr>
          <a:lstStyle/>
          <a:p>
            <a:r>
              <a:rPr lang="en-US" sz="3600" dirty="0"/>
              <a:t>Write it</a:t>
            </a:r>
            <a:endParaRPr lang="en-AU" sz="3600" dirty="0"/>
          </a:p>
        </p:txBody>
      </p:sp>
      <p:sp>
        <p:nvSpPr>
          <p:cNvPr id="46" name="Rectangle 45">
            <a:extLst>
              <a:ext uri="{FF2B5EF4-FFF2-40B4-BE49-F238E27FC236}">
                <a16:creationId xmlns:a16="http://schemas.microsoft.com/office/drawing/2014/main" id="{93BF4EA8-CBE5-43AE-9B0E-8608674A0064}"/>
              </a:ext>
            </a:extLst>
          </p:cNvPr>
          <p:cNvSpPr/>
          <p:nvPr/>
        </p:nvSpPr>
        <p:spPr>
          <a:xfrm>
            <a:off x="7571048" y="588792"/>
            <a:ext cx="3181459" cy="1323439"/>
          </a:xfrm>
          <a:prstGeom prst="rect">
            <a:avLst/>
          </a:prstGeom>
          <a:noFill/>
        </p:spPr>
        <p:txBody>
          <a:bodyPr wrap="square" lIns="91440" tIns="45720" rIns="91440" bIns="45720">
            <a:spAutoFit/>
          </a:bodyPr>
          <a:lstStyle/>
          <a:p>
            <a:pPr algn="ctr"/>
            <a:r>
              <a:rPr lang="en-US" sz="8000" b="1" spc="600" dirty="0">
                <a:ln w="22225">
                  <a:solidFill>
                    <a:schemeClr val="tx1"/>
                  </a:solidFill>
                  <a:prstDash val="dash"/>
                </a:ln>
                <a:solidFill>
                  <a:schemeClr val="bg1"/>
                </a:solidFill>
                <a:latin typeface="Comic Sans MS" panose="030F0702030302020204" pitchFamily="66" charset="0"/>
                <a:ea typeface="Verdana" panose="020B0604030504040204" pitchFamily="34" charset="0"/>
              </a:rPr>
              <a:t>sat</a:t>
            </a:r>
          </a:p>
        </p:txBody>
      </p:sp>
      <p:sp>
        <p:nvSpPr>
          <p:cNvPr id="47" name="Rectangle 46">
            <a:extLst>
              <a:ext uri="{FF2B5EF4-FFF2-40B4-BE49-F238E27FC236}">
                <a16:creationId xmlns:a16="http://schemas.microsoft.com/office/drawing/2014/main" id="{687E87D4-AFA2-49A0-96EB-6A2B3923B216}"/>
              </a:ext>
            </a:extLst>
          </p:cNvPr>
          <p:cNvSpPr/>
          <p:nvPr/>
        </p:nvSpPr>
        <p:spPr>
          <a:xfrm>
            <a:off x="7573306" y="1702014"/>
            <a:ext cx="3164383" cy="1323439"/>
          </a:xfrm>
          <a:prstGeom prst="rect">
            <a:avLst/>
          </a:prstGeom>
          <a:noFill/>
        </p:spPr>
        <p:txBody>
          <a:bodyPr wrap="square" lIns="91440" tIns="45720" rIns="91440" bIns="45720">
            <a:spAutoFit/>
          </a:bodyPr>
          <a:lstStyle/>
          <a:p>
            <a:pPr algn="ctr"/>
            <a:r>
              <a:rPr lang="en-US" sz="8000" b="1" spc="600" dirty="0">
                <a:ln w="22225">
                  <a:solidFill>
                    <a:schemeClr val="tx1"/>
                  </a:solidFill>
                  <a:prstDash val="dash"/>
                </a:ln>
                <a:solidFill>
                  <a:schemeClr val="bg1"/>
                </a:solidFill>
                <a:latin typeface="Comic Sans MS" panose="030F0702030302020204" pitchFamily="66" charset="0"/>
                <a:ea typeface="Verdana" panose="020B0604030504040204" pitchFamily="34" charset="0"/>
              </a:rPr>
              <a:t>pin</a:t>
            </a:r>
          </a:p>
        </p:txBody>
      </p:sp>
      <p:sp>
        <p:nvSpPr>
          <p:cNvPr id="48" name="Rectangle 47">
            <a:extLst>
              <a:ext uri="{FF2B5EF4-FFF2-40B4-BE49-F238E27FC236}">
                <a16:creationId xmlns:a16="http://schemas.microsoft.com/office/drawing/2014/main" id="{13500282-AC0F-4666-93DE-1C3CD3AC81D2}"/>
              </a:ext>
            </a:extLst>
          </p:cNvPr>
          <p:cNvSpPr/>
          <p:nvPr/>
        </p:nvSpPr>
        <p:spPr>
          <a:xfrm>
            <a:off x="7636573" y="3052756"/>
            <a:ext cx="3164383" cy="1323439"/>
          </a:xfrm>
          <a:prstGeom prst="rect">
            <a:avLst/>
          </a:prstGeom>
          <a:noFill/>
        </p:spPr>
        <p:txBody>
          <a:bodyPr wrap="square" lIns="91440" tIns="45720" rIns="91440" bIns="45720">
            <a:spAutoFit/>
          </a:bodyPr>
          <a:lstStyle/>
          <a:p>
            <a:pPr algn="ctr"/>
            <a:r>
              <a:rPr lang="en-US" sz="8000" b="1" spc="600" dirty="0">
                <a:ln w="22225">
                  <a:solidFill>
                    <a:schemeClr val="tx1"/>
                  </a:solidFill>
                  <a:prstDash val="dash"/>
                </a:ln>
                <a:solidFill>
                  <a:schemeClr val="bg1"/>
                </a:solidFill>
                <a:latin typeface="Comic Sans MS" panose="030F0702030302020204" pitchFamily="66" charset="0"/>
                <a:ea typeface="Verdana" panose="020B0604030504040204" pitchFamily="34" charset="0"/>
              </a:rPr>
              <a:t>tap</a:t>
            </a:r>
          </a:p>
        </p:txBody>
      </p:sp>
      <p:sp>
        <p:nvSpPr>
          <p:cNvPr id="49" name="Rectangle 48">
            <a:extLst>
              <a:ext uri="{FF2B5EF4-FFF2-40B4-BE49-F238E27FC236}">
                <a16:creationId xmlns:a16="http://schemas.microsoft.com/office/drawing/2014/main" id="{04A9AE38-A99D-4383-8DCE-6260A686EF5B}"/>
              </a:ext>
            </a:extLst>
          </p:cNvPr>
          <p:cNvSpPr/>
          <p:nvPr/>
        </p:nvSpPr>
        <p:spPr>
          <a:xfrm>
            <a:off x="7571048" y="4265291"/>
            <a:ext cx="3164383" cy="1323439"/>
          </a:xfrm>
          <a:prstGeom prst="rect">
            <a:avLst/>
          </a:prstGeom>
          <a:noFill/>
        </p:spPr>
        <p:txBody>
          <a:bodyPr wrap="square" lIns="91440" tIns="45720" rIns="91440" bIns="45720">
            <a:spAutoFit/>
          </a:bodyPr>
          <a:lstStyle/>
          <a:p>
            <a:pPr algn="ctr"/>
            <a:r>
              <a:rPr lang="en-US" sz="8000" b="1" spc="600" dirty="0">
                <a:ln w="22225">
                  <a:solidFill>
                    <a:schemeClr val="tx1"/>
                  </a:solidFill>
                  <a:prstDash val="dash"/>
                </a:ln>
                <a:solidFill>
                  <a:schemeClr val="bg1"/>
                </a:solidFill>
                <a:latin typeface="Comic Sans MS" panose="030F0702030302020204" pitchFamily="66" charset="0"/>
                <a:ea typeface="Verdana" panose="020B0604030504040204" pitchFamily="34" charset="0"/>
              </a:rPr>
              <a:t>nip</a:t>
            </a:r>
          </a:p>
        </p:txBody>
      </p:sp>
      <p:sp>
        <p:nvSpPr>
          <p:cNvPr id="11" name="TextBox 10">
            <a:extLst>
              <a:ext uri="{FF2B5EF4-FFF2-40B4-BE49-F238E27FC236}">
                <a16:creationId xmlns:a16="http://schemas.microsoft.com/office/drawing/2014/main" id="{E434D565-72A7-422D-A764-7618CF6F6ED4}"/>
              </a:ext>
            </a:extLst>
          </p:cNvPr>
          <p:cNvSpPr txBox="1"/>
          <p:nvPr/>
        </p:nvSpPr>
        <p:spPr>
          <a:xfrm>
            <a:off x="1167127" y="129990"/>
            <a:ext cx="1619354" cy="646331"/>
          </a:xfrm>
          <a:prstGeom prst="rect">
            <a:avLst/>
          </a:prstGeom>
          <a:noFill/>
        </p:spPr>
        <p:txBody>
          <a:bodyPr wrap="none" rtlCol="0">
            <a:spAutoFit/>
          </a:bodyPr>
          <a:lstStyle/>
          <a:p>
            <a:r>
              <a:rPr lang="en-US" sz="3600" dirty="0"/>
              <a:t>Blend it</a:t>
            </a:r>
            <a:endParaRPr lang="en-AU" sz="3600" dirty="0"/>
          </a:p>
        </p:txBody>
      </p:sp>
      <p:grpSp>
        <p:nvGrpSpPr>
          <p:cNvPr id="2" name="Group 1">
            <a:extLst>
              <a:ext uri="{FF2B5EF4-FFF2-40B4-BE49-F238E27FC236}">
                <a16:creationId xmlns:a16="http://schemas.microsoft.com/office/drawing/2014/main" id="{57C93B07-B059-4C2B-9540-ED2055343265}"/>
              </a:ext>
            </a:extLst>
          </p:cNvPr>
          <p:cNvGrpSpPr/>
          <p:nvPr/>
        </p:nvGrpSpPr>
        <p:grpSpPr>
          <a:xfrm>
            <a:off x="4823381" y="107761"/>
            <a:ext cx="1709094" cy="5418781"/>
            <a:chOff x="4474060" y="145880"/>
            <a:chExt cx="1709094" cy="5418781"/>
          </a:xfrm>
        </p:grpSpPr>
        <p:sp>
          <p:nvSpPr>
            <p:cNvPr id="12" name="TextBox 11">
              <a:extLst>
                <a:ext uri="{FF2B5EF4-FFF2-40B4-BE49-F238E27FC236}">
                  <a16:creationId xmlns:a16="http://schemas.microsoft.com/office/drawing/2014/main" id="{B5496A73-AABE-46DD-8341-F030128B0116}"/>
                </a:ext>
              </a:extLst>
            </p:cNvPr>
            <p:cNvSpPr txBox="1"/>
            <p:nvPr/>
          </p:nvSpPr>
          <p:spPr>
            <a:xfrm>
              <a:off x="4474060" y="145880"/>
              <a:ext cx="1482970" cy="646331"/>
            </a:xfrm>
            <a:prstGeom prst="rect">
              <a:avLst/>
            </a:prstGeom>
            <a:noFill/>
          </p:spPr>
          <p:txBody>
            <a:bodyPr wrap="none" rtlCol="0">
              <a:spAutoFit/>
            </a:bodyPr>
            <a:lstStyle/>
            <a:p>
              <a:r>
                <a:rPr lang="en-US" sz="3600" dirty="0"/>
                <a:t>Read it</a:t>
              </a:r>
              <a:endParaRPr lang="en-AU" sz="3600" dirty="0"/>
            </a:p>
          </p:txBody>
        </p:sp>
        <p:sp>
          <p:nvSpPr>
            <p:cNvPr id="53" name="TextBox 52">
              <a:extLst>
                <a:ext uri="{FF2B5EF4-FFF2-40B4-BE49-F238E27FC236}">
                  <a16:creationId xmlns:a16="http://schemas.microsoft.com/office/drawing/2014/main" id="{24765A51-ACA4-4C44-8DCB-F88D6EDA097C}"/>
                </a:ext>
              </a:extLst>
            </p:cNvPr>
            <p:cNvSpPr txBox="1"/>
            <p:nvPr/>
          </p:nvSpPr>
          <p:spPr>
            <a:xfrm>
              <a:off x="4563800" y="736398"/>
              <a:ext cx="1619354" cy="1015663"/>
            </a:xfrm>
            <a:prstGeom prst="rect">
              <a:avLst/>
            </a:prstGeom>
            <a:noFill/>
          </p:spPr>
          <p:txBody>
            <a:bodyPr wrap="square" rtlCol="0">
              <a:spAutoFit/>
            </a:bodyPr>
            <a:lstStyle/>
            <a:p>
              <a:r>
                <a:rPr lang="en-US" sz="6000" dirty="0">
                  <a:latin typeface="Verdana" panose="020B0604030504040204" pitchFamily="34" charset="0"/>
                  <a:ea typeface="Verdana" panose="020B0604030504040204" pitchFamily="34" charset="0"/>
                </a:rPr>
                <a:t>sat</a:t>
              </a:r>
              <a:endParaRPr lang="en-AU" sz="6000" dirty="0">
                <a:latin typeface="Verdana" panose="020B0604030504040204" pitchFamily="34" charset="0"/>
                <a:ea typeface="Verdana" panose="020B0604030504040204" pitchFamily="34" charset="0"/>
              </a:endParaRPr>
            </a:p>
          </p:txBody>
        </p:sp>
        <p:sp>
          <p:nvSpPr>
            <p:cNvPr id="54" name="TextBox 53">
              <a:extLst>
                <a:ext uri="{FF2B5EF4-FFF2-40B4-BE49-F238E27FC236}">
                  <a16:creationId xmlns:a16="http://schemas.microsoft.com/office/drawing/2014/main" id="{976BCF90-C7B3-437A-B8AA-7BD6A62BE75D}"/>
                </a:ext>
              </a:extLst>
            </p:cNvPr>
            <p:cNvSpPr txBox="1"/>
            <p:nvPr/>
          </p:nvSpPr>
          <p:spPr>
            <a:xfrm>
              <a:off x="4476646" y="1968610"/>
              <a:ext cx="1619354" cy="1015663"/>
            </a:xfrm>
            <a:prstGeom prst="rect">
              <a:avLst/>
            </a:prstGeom>
            <a:noFill/>
          </p:spPr>
          <p:txBody>
            <a:bodyPr wrap="square" rtlCol="0">
              <a:spAutoFit/>
            </a:bodyPr>
            <a:lstStyle/>
            <a:p>
              <a:r>
                <a:rPr lang="en-US" sz="6000" dirty="0">
                  <a:latin typeface="Verdana" panose="020B0604030504040204" pitchFamily="34" charset="0"/>
                  <a:ea typeface="Verdana" panose="020B0604030504040204" pitchFamily="34" charset="0"/>
                </a:rPr>
                <a:t>pin</a:t>
              </a:r>
              <a:endParaRPr lang="en-AU" sz="6000" dirty="0">
                <a:latin typeface="Verdana" panose="020B0604030504040204" pitchFamily="34" charset="0"/>
                <a:ea typeface="Verdana" panose="020B0604030504040204" pitchFamily="34" charset="0"/>
              </a:endParaRPr>
            </a:p>
          </p:txBody>
        </p:sp>
        <p:sp>
          <p:nvSpPr>
            <p:cNvPr id="55" name="TextBox 54">
              <a:extLst>
                <a:ext uri="{FF2B5EF4-FFF2-40B4-BE49-F238E27FC236}">
                  <a16:creationId xmlns:a16="http://schemas.microsoft.com/office/drawing/2014/main" id="{A035FEA1-9A7A-4F46-9963-D610FC73432A}"/>
                </a:ext>
              </a:extLst>
            </p:cNvPr>
            <p:cNvSpPr txBox="1"/>
            <p:nvPr/>
          </p:nvSpPr>
          <p:spPr>
            <a:xfrm>
              <a:off x="4476646" y="3201168"/>
              <a:ext cx="1619354" cy="1015663"/>
            </a:xfrm>
            <a:prstGeom prst="rect">
              <a:avLst/>
            </a:prstGeom>
            <a:noFill/>
          </p:spPr>
          <p:txBody>
            <a:bodyPr wrap="square" rtlCol="0">
              <a:spAutoFit/>
            </a:bodyPr>
            <a:lstStyle/>
            <a:p>
              <a:r>
                <a:rPr lang="en-US" sz="6000" dirty="0">
                  <a:latin typeface="Verdana" panose="020B0604030504040204" pitchFamily="34" charset="0"/>
                  <a:ea typeface="Verdana" panose="020B0604030504040204" pitchFamily="34" charset="0"/>
                </a:rPr>
                <a:t>tap</a:t>
              </a:r>
              <a:endParaRPr lang="en-AU" sz="6000" dirty="0">
                <a:latin typeface="Verdana" panose="020B0604030504040204" pitchFamily="34" charset="0"/>
                <a:ea typeface="Verdana" panose="020B0604030504040204" pitchFamily="34" charset="0"/>
              </a:endParaRPr>
            </a:p>
          </p:txBody>
        </p:sp>
        <p:sp>
          <p:nvSpPr>
            <p:cNvPr id="56" name="TextBox 55">
              <a:extLst>
                <a:ext uri="{FF2B5EF4-FFF2-40B4-BE49-F238E27FC236}">
                  <a16:creationId xmlns:a16="http://schemas.microsoft.com/office/drawing/2014/main" id="{D4B9DDEA-775C-413D-B345-BF8B796195D5}"/>
                </a:ext>
              </a:extLst>
            </p:cNvPr>
            <p:cNvSpPr txBox="1"/>
            <p:nvPr/>
          </p:nvSpPr>
          <p:spPr>
            <a:xfrm>
              <a:off x="4476646" y="4440400"/>
              <a:ext cx="1619354" cy="1015663"/>
            </a:xfrm>
            <a:prstGeom prst="rect">
              <a:avLst/>
            </a:prstGeom>
            <a:noFill/>
          </p:spPr>
          <p:txBody>
            <a:bodyPr wrap="square" lIns="91440" tIns="45720" rIns="91440" bIns="45720" rtlCol="0" anchor="t">
              <a:spAutoFit/>
            </a:bodyPr>
            <a:lstStyle/>
            <a:p>
              <a:r>
                <a:rPr lang="en-US" sz="6000" dirty="0">
                  <a:latin typeface="Verdana" panose="020B0604030504040204" pitchFamily="34" charset="0"/>
                  <a:ea typeface="Verdana" panose="020B0604030504040204" pitchFamily="34" charset="0"/>
                </a:rPr>
                <a:t>nip</a:t>
              </a:r>
              <a:endParaRPr lang="en-AU" sz="6000" dirty="0">
                <a:latin typeface="Verdana" panose="020B0604030504040204" pitchFamily="34" charset="0"/>
                <a:ea typeface="Verdana" panose="020B0604030504040204" pitchFamily="34" charset="0"/>
              </a:endParaRPr>
            </a:p>
          </p:txBody>
        </p:sp>
        <p:sp>
          <p:nvSpPr>
            <p:cNvPr id="57" name="Arrow: Right 56">
              <a:extLst>
                <a:ext uri="{FF2B5EF4-FFF2-40B4-BE49-F238E27FC236}">
                  <a16:creationId xmlns:a16="http://schemas.microsoft.com/office/drawing/2014/main" id="{62043459-A86D-488F-8C40-4A3B43FFB59D}"/>
                </a:ext>
              </a:extLst>
            </p:cNvPr>
            <p:cNvSpPr/>
            <p:nvPr/>
          </p:nvSpPr>
          <p:spPr>
            <a:xfrm>
              <a:off x="4605172" y="1637117"/>
              <a:ext cx="1170641" cy="126649"/>
            </a:xfrm>
            <a:prstGeom prst="rightArrow">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8" name="Arrow: Right 57">
              <a:extLst>
                <a:ext uri="{FF2B5EF4-FFF2-40B4-BE49-F238E27FC236}">
                  <a16:creationId xmlns:a16="http://schemas.microsoft.com/office/drawing/2014/main" id="{6273040A-424A-44FA-A99A-C18C791FB744}"/>
                </a:ext>
              </a:extLst>
            </p:cNvPr>
            <p:cNvSpPr/>
            <p:nvPr/>
          </p:nvSpPr>
          <p:spPr>
            <a:xfrm>
              <a:off x="4605173" y="2980566"/>
              <a:ext cx="1170641" cy="126649"/>
            </a:xfrm>
            <a:prstGeom prst="rightArrow">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9" name="Arrow: Right 58">
              <a:extLst>
                <a:ext uri="{FF2B5EF4-FFF2-40B4-BE49-F238E27FC236}">
                  <a16:creationId xmlns:a16="http://schemas.microsoft.com/office/drawing/2014/main" id="{A175C6FD-31D8-446D-88DF-8CE91832CC29}"/>
                </a:ext>
              </a:extLst>
            </p:cNvPr>
            <p:cNvSpPr/>
            <p:nvPr/>
          </p:nvSpPr>
          <p:spPr>
            <a:xfrm>
              <a:off x="4630225" y="4186918"/>
              <a:ext cx="1170641" cy="126649"/>
            </a:xfrm>
            <a:prstGeom prst="rightArrow">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0" name="Arrow: Right 59">
              <a:extLst>
                <a:ext uri="{FF2B5EF4-FFF2-40B4-BE49-F238E27FC236}">
                  <a16:creationId xmlns:a16="http://schemas.microsoft.com/office/drawing/2014/main" id="{F8AC0521-7E47-4254-B983-11E9B90DE87C}"/>
                </a:ext>
              </a:extLst>
            </p:cNvPr>
            <p:cNvSpPr/>
            <p:nvPr/>
          </p:nvSpPr>
          <p:spPr>
            <a:xfrm>
              <a:off x="4603722" y="5438012"/>
              <a:ext cx="1170641" cy="126649"/>
            </a:xfrm>
            <a:prstGeom prst="rightArrow">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28" name="TextBox 27">
            <a:extLst>
              <a:ext uri="{FF2B5EF4-FFF2-40B4-BE49-F238E27FC236}">
                <a16:creationId xmlns:a16="http://schemas.microsoft.com/office/drawing/2014/main" id="{252617D6-098D-425A-94C6-ADF00930A60D}"/>
              </a:ext>
            </a:extLst>
          </p:cNvPr>
          <p:cNvSpPr txBox="1"/>
          <p:nvPr/>
        </p:nvSpPr>
        <p:spPr>
          <a:xfrm>
            <a:off x="1338254" y="2000226"/>
            <a:ext cx="1619354" cy="1015663"/>
          </a:xfrm>
          <a:prstGeom prst="rect">
            <a:avLst/>
          </a:prstGeom>
          <a:noFill/>
        </p:spPr>
        <p:txBody>
          <a:bodyPr wrap="square" rtlCol="0">
            <a:spAutoFit/>
          </a:bodyPr>
          <a:lstStyle/>
          <a:p>
            <a:r>
              <a:rPr lang="en-US" sz="6000" dirty="0">
                <a:latin typeface="Verdana" panose="020B0604030504040204" pitchFamily="34" charset="0"/>
                <a:ea typeface="Verdana" panose="020B0604030504040204" pitchFamily="34" charset="0"/>
              </a:rPr>
              <a:t>pin</a:t>
            </a:r>
            <a:endParaRPr lang="en-AU" sz="6000" dirty="0">
              <a:latin typeface="Verdana" panose="020B0604030504040204" pitchFamily="34" charset="0"/>
              <a:ea typeface="Verdana" panose="020B0604030504040204" pitchFamily="34" charset="0"/>
            </a:endParaRPr>
          </a:p>
        </p:txBody>
      </p:sp>
      <p:sp>
        <p:nvSpPr>
          <p:cNvPr id="88" name="TextBox 87">
            <a:extLst>
              <a:ext uri="{FF2B5EF4-FFF2-40B4-BE49-F238E27FC236}">
                <a16:creationId xmlns:a16="http://schemas.microsoft.com/office/drawing/2014/main" id="{8FF8FD4A-8245-47CE-90AE-7D7E53F31293}"/>
              </a:ext>
            </a:extLst>
          </p:cNvPr>
          <p:cNvSpPr txBox="1"/>
          <p:nvPr/>
        </p:nvSpPr>
        <p:spPr>
          <a:xfrm>
            <a:off x="1382244" y="685026"/>
            <a:ext cx="1619354" cy="1015663"/>
          </a:xfrm>
          <a:prstGeom prst="rect">
            <a:avLst/>
          </a:prstGeom>
          <a:noFill/>
        </p:spPr>
        <p:txBody>
          <a:bodyPr wrap="square" rtlCol="0">
            <a:spAutoFit/>
          </a:bodyPr>
          <a:lstStyle/>
          <a:p>
            <a:r>
              <a:rPr lang="en-US" sz="6000" dirty="0">
                <a:latin typeface="Verdana" panose="020B0604030504040204" pitchFamily="34" charset="0"/>
                <a:ea typeface="Verdana" panose="020B0604030504040204" pitchFamily="34" charset="0"/>
              </a:rPr>
              <a:t>sat</a:t>
            </a:r>
            <a:endParaRPr lang="en-AU" sz="6000" dirty="0">
              <a:latin typeface="Verdana" panose="020B0604030504040204" pitchFamily="34" charset="0"/>
              <a:ea typeface="Verdana" panose="020B0604030504040204" pitchFamily="34" charset="0"/>
            </a:endParaRPr>
          </a:p>
        </p:txBody>
      </p:sp>
      <p:grpSp>
        <p:nvGrpSpPr>
          <p:cNvPr id="3" name="Group 2">
            <a:extLst>
              <a:ext uri="{FF2B5EF4-FFF2-40B4-BE49-F238E27FC236}">
                <a16:creationId xmlns:a16="http://schemas.microsoft.com/office/drawing/2014/main" id="{3053FFBA-C9D6-5A2A-5276-7B0C5E983F4B}"/>
              </a:ext>
            </a:extLst>
          </p:cNvPr>
          <p:cNvGrpSpPr/>
          <p:nvPr/>
        </p:nvGrpSpPr>
        <p:grpSpPr>
          <a:xfrm>
            <a:off x="1659422" y="1544491"/>
            <a:ext cx="949639" cy="243860"/>
            <a:chOff x="5698243" y="1085967"/>
            <a:chExt cx="949639" cy="243860"/>
          </a:xfrm>
        </p:grpSpPr>
        <p:sp>
          <p:nvSpPr>
            <p:cNvPr id="36" name="Flowchart: Connector 35">
              <a:extLst>
                <a:ext uri="{FF2B5EF4-FFF2-40B4-BE49-F238E27FC236}">
                  <a16:creationId xmlns:a16="http://schemas.microsoft.com/office/drawing/2014/main" id="{ACF65A8E-FA97-D3F5-1ABC-26B5FA6473BB}"/>
                </a:ext>
              </a:extLst>
            </p:cNvPr>
            <p:cNvSpPr/>
            <p:nvPr/>
          </p:nvSpPr>
          <p:spPr>
            <a:xfrm>
              <a:off x="6464305" y="1090442"/>
              <a:ext cx="183577" cy="182899"/>
            </a:xfrm>
            <a:prstGeom prst="flowChartConnector">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Arrow: Curved Up 50">
              <a:extLst>
                <a:ext uri="{FF2B5EF4-FFF2-40B4-BE49-F238E27FC236}">
                  <a16:creationId xmlns:a16="http://schemas.microsoft.com/office/drawing/2014/main" id="{90801467-7C56-8674-5FE3-6BC8AFB7A6F2}"/>
                </a:ext>
              </a:extLst>
            </p:cNvPr>
            <p:cNvSpPr/>
            <p:nvPr/>
          </p:nvSpPr>
          <p:spPr>
            <a:xfrm>
              <a:off x="5698243" y="1085967"/>
              <a:ext cx="477681" cy="243860"/>
            </a:xfrm>
            <a:prstGeom prst="curvedUpArrow">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grpSp>
      <p:grpSp>
        <p:nvGrpSpPr>
          <p:cNvPr id="52" name="Group 51">
            <a:extLst>
              <a:ext uri="{FF2B5EF4-FFF2-40B4-BE49-F238E27FC236}">
                <a16:creationId xmlns:a16="http://schemas.microsoft.com/office/drawing/2014/main" id="{9A3B4187-1263-A549-121C-10F486D39362}"/>
              </a:ext>
            </a:extLst>
          </p:cNvPr>
          <p:cNvGrpSpPr/>
          <p:nvPr/>
        </p:nvGrpSpPr>
        <p:grpSpPr>
          <a:xfrm>
            <a:off x="1637708" y="2929529"/>
            <a:ext cx="843622" cy="243860"/>
            <a:chOff x="5751251" y="1059463"/>
            <a:chExt cx="843622" cy="243860"/>
          </a:xfrm>
        </p:grpSpPr>
        <p:sp>
          <p:nvSpPr>
            <p:cNvPr id="61" name="Flowchart: Connector 60">
              <a:extLst>
                <a:ext uri="{FF2B5EF4-FFF2-40B4-BE49-F238E27FC236}">
                  <a16:creationId xmlns:a16="http://schemas.microsoft.com/office/drawing/2014/main" id="{74389BD7-308A-8685-8A9C-94A662784DE4}"/>
                </a:ext>
              </a:extLst>
            </p:cNvPr>
            <p:cNvSpPr/>
            <p:nvPr/>
          </p:nvSpPr>
          <p:spPr>
            <a:xfrm>
              <a:off x="6411296" y="1063938"/>
              <a:ext cx="183577" cy="182899"/>
            </a:xfrm>
            <a:prstGeom prst="flowChartConnector">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2" name="Arrow: Curved Up 61">
              <a:extLst>
                <a:ext uri="{FF2B5EF4-FFF2-40B4-BE49-F238E27FC236}">
                  <a16:creationId xmlns:a16="http://schemas.microsoft.com/office/drawing/2014/main" id="{0857D058-1636-EE61-869C-CAD8EDD5852B}"/>
                </a:ext>
              </a:extLst>
            </p:cNvPr>
            <p:cNvSpPr/>
            <p:nvPr/>
          </p:nvSpPr>
          <p:spPr>
            <a:xfrm>
              <a:off x="5751251" y="1059463"/>
              <a:ext cx="477681" cy="243860"/>
            </a:xfrm>
            <a:prstGeom prst="curvedUpArrow">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grpSp>
      <p:grpSp>
        <p:nvGrpSpPr>
          <p:cNvPr id="66" name="Group 65">
            <a:extLst>
              <a:ext uri="{FF2B5EF4-FFF2-40B4-BE49-F238E27FC236}">
                <a16:creationId xmlns:a16="http://schemas.microsoft.com/office/drawing/2014/main" id="{47F15820-8B5F-1B54-80E1-9A34F13CA8F1}"/>
              </a:ext>
            </a:extLst>
          </p:cNvPr>
          <p:cNvGrpSpPr/>
          <p:nvPr/>
        </p:nvGrpSpPr>
        <p:grpSpPr>
          <a:xfrm>
            <a:off x="1492445" y="5343891"/>
            <a:ext cx="1002646" cy="243860"/>
            <a:chOff x="5592227" y="1085967"/>
            <a:chExt cx="1002646" cy="243860"/>
          </a:xfrm>
        </p:grpSpPr>
        <p:sp>
          <p:nvSpPr>
            <p:cNvPr id="68" name="Arrow: Curved Up 67">
              <a:extLst>
                <a:ext uri="{FF2B5EF4-FFF2-40B4-BE49-F238E27FC236}">
                  <a16:creationId xmlns:a16="http://schemas.microsoft.com/office/drawing/2014/main" id="{941124D6-70B6-718D-6513-B32F4813303A}"/>
                </a:ext>
              </a:extLst>
            </p:cNvPr>
            <p:cNvSpPr/>
            <p:nvPr/>
          </p:nvSpPr>
          <p:spPr>
            <a:xfrm>
              <a:off x="5592227" y="1085967"/>
              <a:ext cx="477681" cy="243860"/>
            </a:xfrm>
            <a:prstGeom prst="curvedUpArrow">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67" name="Flowchart: Connector 66">
              <a:extLst>
                <a:ext uri="{FF2B5EF4-FFF2-40B4-BE49-F238E27FC236}">
                  <a16:creationId xmlns:a16="http://schemas.microsoft.com/office/drawing/2014/main" id="{BB59CDC0-972D-E0C4-B7F3-4DF0183E4CA1}"/>
                </a:ext>
              </a:extLst>
            </p:cNvPr>
            <p:cNvSpPr/>
            <p:nvPr/>
          </p:nvSpPr>
          <p:spPr>
            <a:xfrm>
              <a:off x="6411296" y="1090442"/>
              <a:ext cx="183577" cy="182899"/>
            </a:xfrm>
            <a:prstGeom prst="flowChartConnector">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45" name="TextBox 44">
            <a:extLst>
              <a:ext uri="{FF2B5EF4-FFF2-40B4-BE49-F238E27FC236}">
                <a16:creationId xmlns:a16="http://schemas.microsoft.com/office/drawing/2014/main" id="{61C690F1-E6E5-4268-9A28-B753B1F12446}"/>
              </a:ext>
            </a:extLst>
          </p:cNvPr>
          <p:cNvSpPr txBox="1"/>
          <p:nvPr/>
        </p:nvSpPr>
        <p:spPr>
          <a:xfrm>
            <a:off x="1338254" y="4406827"/>
            <a:ext cx="1619354" cy="1015663"/>
          </a:xfrm>
          <a:prstGeom prst="rect">
            <a:avLst/>
          </a:prstGeom>
          <a:noFill/>
        </p:spPr>
        <p:txBody>
          <a:bodyPr wrap="square" rtlCol="0">
            <a:spAutoFit/>
          </a:bodyPr>
          <a:lstStyle/>
          <a:p>
            <a:r>
              <a:rPr lang="en-US" sz="6000" dirty="0">
                <a:latin typeface="Verdana" panose="020B0604030504040204" pitchFamily="34" charset="0"/>
                <a:ea typeface="Verdana" panose="020B0604030504040204" pitchFamily="34" charset="0"/>
              </a:rPr>
              <a:t>nip</a:t>
            </a:r>
            <a:endParaRPr lang="en-AU" sz="6000" dirty="0">
              <a:latin typeface="Verdana" panose="020B0604030504040204" pitchFamily="34" charset="0"/>
              <a:ea typeface="Verdana" panose="020B0604030504040204" pitchFamily="34" charset="0"/>
            </a:endParaRPr>
          </a:p>
        </p:txBody>
      </p:sp>
      <p:sp>
        <p:nvSpPr>
          <p:cNvPr id="29" name="TextBox 28">
            <a:extLst>
              <a:ext uri="{FF2B5EF4-FFF2-40B4-BE49-F238E27FC236}">
                <a16:creationId xmlns:a16="http://schemas.microsoft.com/office/drawing/2014/main" id="{93AF8270-58D7-4E00-A787-90DD3B074671}"/>
              </a:ext>
            </a:extLst>
          </p:cNvPr>
          <p:cNvSpPr txBox="1"/>
          <p:nvPr/>
        </p:nvSpPr>
        <p:spPr>
          <a:xfrm>
            <a:off x="1338254" y="3165976"/>
            <a:ext cx="1619354" cy="1015663"/>
          </a:xfrm>
          <a:prstGeom prst="rect">
            <a:avLst/>
          </a:prstGeom>
          <a:noFill/>
        </p:spPr>
        <p:txBody>
          <a:bodyPr wrap="square" rtlCol="0">
            <a:spAutoFit/>
          </a:bodyPr>
          <a:lstStyle/>
          <a:p>
            <a:r>
              <a:rPr lang="en-US" sz="6000" dirty="0">
                <a:latin typeface="Verdana" panose="020B0604030504040204" pitchFamily="34" charset="0"/>
                <a:ea typeface="Verdana" panose="020B0604030504040204" pitchFamily="34" charset="0"/>
              </a:rPr>
              <a:t>tap</a:t>
            </a:r>
            <a:endParaRPr lang="en-AU" sz="6000" dirty="0">
              <a:latin typeface="Verdana" panose="020B0604030504040204" pitchFamily="34" charset="0"/>
              <a:ea typeface="Verdana" panose="020B0604030504040204" pitchFamily="34" charset="0"/>
            </a:endParaRPr>
          </a:p>
        </p:txBody>
      </p:sp>
      <p:grpSp>
        <p:nvGrpSpPr>
          <p:cNvPr id="63" name="Group 62">
            <a:extLst>
              <a:ext uri="{FF2B5EF4-FFF2-40B4-BE49-F238E27FC236}">
                <a16:creationId xmlns:a16="http://schemas.microsoft.com/office/drawing/2014/main" id="{D4E46F8C-6CEB-FA35-33EE-BA19BE9025F2}"/>
              </a:ext>
            </a:extLst>
          </p:cNvPr>
          <p:cNvGrpSpPr/>
          <p:nvPr/>
        </p:nvGrpSpPr>
        <p:grpSpPr>
          <a:xfrm>
            <a:off x="1518949" y="4077867"/>
            <a:ext cx="1029150" cy="243860"/>
            <a:chOff x="5592227" y="1085967"/>
            <a:chExt cx="1029150" cy="243860"/>
          </a:xfrm>
        </p:grpSpPr>
        <p:sp>
          <p:nvSpPr>
            <p:cNvPr id="64" name="Flowchart: Connector 63">
              <a:extLst>
                <a:ext uri="{FF2B5EF4-FFF2-40B4-BE49-F238E27FC236}">
                  <a16:creationId xmlns:a16="http://schemas.microsoft.com/office/drawing/2014/main" id="{7642B787-574D-853D-CACF-0208045487D6}"/>
                </a:ext>
              </a:extLst>
            </p:cNvPr>
            <p:cNvSpPr/>
            <p:nvPr/>
          </p:nvSpPr>
          <p:spPr>
            <a:xfrm>
              <a:off x="6437800" y="1090442"/>
              <a:ext cx="183577" cy="182899"/>
            </a:xfrm>
            <a:prstGeom prst="flowChartConnector">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5" name="Arrow: Curved Up 64">
              <a:extLst>
                <a:ext uri="{FF2B5EF4-FFF2-40B4-BE49-F238E27FC236}">
                  <a16:creationId xmlns:a16="http://schemas.microsoft.com/office/drawing/2014/main" id="{5C2A4237-C0EC-CDC5-4023-623DAB01EFC8}"/>
                </a:ext>
              </a:extLst>
            </p:cNvPr>
            <p:cNvSpPr/>
            <p:nvPr/>
          </p:nvSpPr>
          <p:spPr>
            <a:xfrm>
              <a:off x="5592227" y="1085967"/>
              <a:ext cx="477681" cy="243860"/>
            </a:xfrm>
            <a:prstGeom prst="curvedUpArrow">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grpSp>
    </p:spTree>
    <p:extLst>
      <p:ext uri="{BB962C8B-B14F-4D97-AF65-F5344CB8AC3E}">
        <p14:creationId xmlns:p14="http://schemas.microsoft.com/office/powerpoint/2010/main" val="2239262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CCECE70-7741-4CE3-9063-B3D24393CD4C}"/>
              </a:ext>
            </a:extLst>
          </p:cNvPr>
          <p:cNvSpPr txBox="1"/>
          <p:nvPr/>
        </p:nvSpPr>
        <p:spPr>
          <a:xfrm>
            <a:off x="8410412" y="152678"/>
            <a:ext cx="1589666" cy="646331"/>
          </a:xfrm>
          <a:prstGeom prst="rect">
            <a:avLst/>
          </a:prstGeom>
          <a:noFill/>
        </p:spPr>
        <p:txBody>
          <a:bodyPr wrap="none" rtlCol="0">
            <a:spAutoFit/>
          </a:bodyPr>
          <a:lstStyle/>
          <a:p>
            <a:r>
              <a:rPr lang="en-US" sz="3600" dirty="0"/>
              <a:t>Write it</a:t>
            </a:r>
            <a:endParaRPr lang="en-AU" sz="3600" dirty="0"/>
          </a:p>
        </p:txBody>
      </p:sp>
      <p:graphicFrame>
        <p:nvGraphicFramePr>
          <p:cNvPr id="15" name="Table 15">
            <a:extLst>
              <a:ext uri="{FF2B5EF4-FFF2-40B4-BE49-F238E27FC236}">
                <a16:creationId xmlns:a16="http://schemas.microsoft.com/office/drawing/2014/main" id="{52B40783-8D2A-4B5C-B23F-C79F7904E8E4}"/>
              </a:ext>
            </a:extLst>
          </p:cNvPr>
          <p:cNvGraphicFramePr>
            <a:graphicFrameLocks noGrp="1"/>
          </p:cNvGraphicFramePr>
          <p:nvPr/>
        </p:nvGraphicFramePr>
        <p:xfrm>
          <a:off x="6500905" y="768786"/>
          <a:ext cx="5408679" cy="1054530"/>
        </p:xfrm>
        <a:graphic>
          <a:graphicData uri="http://schemas.openxmlformats.org/drawingml/2006/table">
            <a:tbl>
              <a:tblPr firstRow="1" bandRow="1">
                <a:tableStyleId>{0505E3EF-67EA-436B-97B2-0124C06EBD24}</a:tableStyleId>
              </a:tblPr>
              <a:tblGrid>
                <a:gridCol w="1802893">
                  <a:extLst>
                    <a:ext uri="{9D8B030D-6E8A-4147-A177-3AD203B41FA5}">
                      <a16:colId xmlns:a16="http://schemas.microsoft.com/office/drawing/2014/main" val="3993533183"/>
                    </a:ext>
                  </a:extLst>
                </a:gridCol>
                <a:gridCol w="1802893">
                  <a:extLst>
                    <a:ext uri="{9D8B030D-6E8A-4147-A177-3AD203B41FA5}">
                      <a16:colId xmlns:a16="http://schemas.microsoft.com/office/drawing/2014/main" val="3377894330"/>
                    </a:ext>
                  </a:extLst>
                </a:gridCol>
                <a:gridCol w="1802893">
                  <a:extLst>
                    <a:ext uri="{9D8B030D-6E8A-4147-A177-3AD203B41FA5}">
                      <a16:colId xmlns:a16="http://schemas.microsoft.com/office/drawing/2014/main" val="322656382"/>
                    </a:ext>
                  </a:extLst>
                </a:gridCol>
              </a:tblGrid>
              <a:tr h="1054530">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282367235"/>
                  </a:ext>
                </a:extLst>
              </a:tr>
            </a:tbl>
          </a:graphicData>
        </a:graphic>
      </p:graphicFrame>
      <p:graphicFrame>
        <p:nvGraphicFramePr>
          <p:cNvPr id="17" name="Table 15">
            <a:extLst>
              <a:ext uri="{FF2B5EF4-FFF2-40B4-BE49-F238E27FC236}">
                <a16:creationId xmlns:a16="http://schemas.microsoft.com/office/drawing/2014/main" id="{5A5B1B59-37F4-488E-BFE4-A1E846A235E7}"/>
              </a:ext>
            </a:extLst>
          </p:cNvPr>
          <p:cNvGraphicFramePr>
            <a:graphicFrameLocks noGrp="1"/>
          </p:cNvGraphicFramePr>
          <p:nvPr/>
        </p:nvGraphicFramePr>
        <p:xfrm>
          <a:off x="6500904" y="1949177"/>
          <a:ext cx="5408679" cy="1054530"/>
        </p:xfrm>
        <a:graphic>
          <a:graphicData uri="http://schemas.openxmlformats.org/drawingml/2006/table">
            <a:tbl>
              <a:tblPr firstRow="1" bandRow="1">
                <a:tableStyleId>{0505E3EF-67EA-436B-97B2-0124C06EBD24}</a:tableStyleId>
              </a:tblPr>
              <a:tblGrid>
                <a:gridCol w="1802893">
                  <a:extLst>
                    <a:ext uri="{9D8B030D-6E8A-4147-A177-3AD203B41FA5}">
                      <a16:colId xmlns:a16="http://schemas.microsoft.com/office/drawing/2014/main" val="3993533183"/>
                    </a:ext>
                  </a:extLst>
                </a:gridCol>
                <a:gridCol w="1802893">
                  <a:extLst>
                    <a:ext uri="{9D8B030D-6E8A-4147-A177-3AD203B41FA5}">
                      <a16:colId xmlns:a16="http://schemas.microsoft.com/office/drawing/2014/main" val="3377894330"/>
                    </a:ext>
                  </a:extLst>
                </a:gridCol>
                <a:gridCol w="1802893">
                  <a:extLst>
                    <a:ext uri="{9D8B030D-6E8A-4147-A177-3AD203B41FA5}">
                      <a16:colId xmlns:a16="http://schemas.microsoft.com/office/drawing/2014/main" val="322656382"/>
                    </a:ext>
                  </a:extLst>
                </a:gridCol>
              </a:tblGrid>
              <a:tr h="1054530">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282367235"/>
                  </a:ext>
                </a:extLst>
              </a:tr>
            </a:tbl>
          </a:graphicData>
        </a:graphic>
      </p:graphicFrame>
      <p:graphicFrame>
        <p:nvGraphicFramePr>
          <p:cNvPr id="18" name="Table 15">
            <a:extLst>
              <a:ext uri="{FF2B5EF4-FFF2-40B4-BE49-F238E27FC236}">
                <a16:creationId xmlns:a16="http://schemas.microsoft.com/office/drawing/2014/main" id="{3D759C70-26B2-447D-84F6-13A46BE036E8}"/>
              </a:ext>
            </a:extLst>
          </p:cNvPr>
          <p:cNvGraphicFramePr>
            <a:graphicFrameLocks noGrp="1"/>
          </p:cNvGraphicFramePr>
          <p:nvPr/>
        </p:nvGraphicFramePr>
        <p:xfrm>
          <a:off x="6500903" y="3129568"/>
          <a:ext cx="5408679" cy="1054530"/>
        </p:xfrm>
        <a:graphic>
          <a:graphicData uri="http://schemas.openxmlformats.org/drawingml/2006/table">
            <a:tbl>
              <a:tblPr firstRow="1" bandRow="1">
                <a:tableStyleId>{0505E3EF-67EA-436B-97B2-0124C06EBD24}</a:tableStyleId>
              </a:tblPr>
              <a:tblGrid>
                <a:gridCol w="1802893">
                  <a:extLst>
                    <a:ext uri="{9D8B030D-6E8A-4147-A177-3AD203B41FA5}">
                      <a16:colId xmlns:a16="http://schemas.microsoft.com/office/drawing/2014/main" val="3993533183"/>
                    </a:ext>
                  </a:extLst>
                </a:gridCol>
                <a:gridCol w="1802893">
                  <a:extLst>
                    <a:ext uri="{9D8B030D-6E8A-4147-A177-3AD203B41FA5}">
                      <a16:colId xmlns:a16="http://schemas.microsoft.com/office/drawing/2014/main" val="3377894330"/>
                    </a:ext>
                  </a:extLst>
                </a:gridCol>
                <a:gridCol w="1802893">
                  <a:extLst>
                    <a:ext uri="{9D8B030D-6E8A-4147-A177-3AD203B41FA5}">
                      <a16:colId xmlns:a16="http://schemas.microsoft.com/office/drawing/2014/main" val="322656382"/>
                    </a:ext>
                  </a:extLst>
                </a:gridCol>
              </a:tblGrid>
              <a:tr h="1054530">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282367235"/>
                  </a:ext>
                </a:extLst>
              </a:tr>
            </a:tbl>
          </a:graphicData>
        </a:graphic>
      </p:graphicFrame>
      <p:graphicFrame>
        <p:nvGraphicFramePr>
          <p:cNvPr id="22" name="Table 15">
            <a:extLst>
              <a:ext uri="{FF2B5EF4-FFF2-40B4-BE49-F238E27FC236}">
                <a16:creationId xmlns:a16="http://schemas.microsoft.com/office/drawing/2014/main" id="{091B5FC4-C85B-46ED-8FAD-791C3598DCA7}"/>
              </a:ext>
            </a:extLst>
          </p:cNvPr>
          <p:cNvGraphicFramePr>
            <a:graphicFrameLocks noGrp="1"/>
          </p:cNvGraphicFramePr>
          <p:nvPr/>
        </p:nvGraphicFramePr>
        <p:xfrm>
          <a:off x="6500902" y="4309959"/>
          <a:ext cx="5408679" cy="1054530"/>
        </p:xfrm>
        <a:graphic>
          <a:graphicData uri="http://schemas.openxmlformats.org/drawingml/2006/table">
            <a:tbl>
              <a:tblPr firstRow="1" bandRow="1">
                <a:tableStyleId>{0505E3EF-67EA-436B-97B2-0124C06EBD24}</a:tableStyleId>
              </a:tblPr>
              <a:tblGrid>
                <a:gridCol w="1802893">
                  <a:extLst>
                    <a:ext uri="{9D8B030D-6E8A-4147-A177-3AD203B41FA5}">
                      <a16:colId xmlns:a16="http://schemas.microsoft.com/office/drawing/2014/main" val="3993533183"/>
                    </a:ext>
                  </a:extLst>
                </a:gridCol>
                <a:gridCol w="1802893">
                  <a:extLst>
                    <a:ext uri="{9D8B030D-6E8A-4147-A177-3AD203B41FA5}">
                      <a16:colId xmlns:a16="http://schemas.microsoft.com/office/drawing/2014/main" val="3377894330"/>
                    </a:ext>
                  </a:extLst>
                </a:gridCol>
                <a:gridCol w="1802893">
                  <a:extLst>
                    <a:ext uri="{9D8B030D-6E8A-4147-A177-3AD203B41FA5}">
                      <a16:colId xmlns:a16="http://schemas.microsoft.com/office/drawing/2014/main" val="322656382"/>
                    </a:ext>
                  </a:extLst>
                </a:gridCol>
              </a:tblGrid>
              <a:tr h="1054530">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282367235"/>
                  </a:ext>
                </a:extLst>
              </a:tr>
            </a:tbl>
          </a:graphicData>
        </a:graphic>
      </p:graphicFrame>
      <p:sp>
        <p:nvSpPr>
          <p:cNvPr id="53" name="TextBox 52">
            <a:extLst>
              <a:ext uri="{FF2B5EF4-FFF2-40B4-BE49-F238E27FC236}">
                <a16:creationId xmlns:a16="http://schemas.microsoft.com/office/drawing/2014/main" id="{DA5FC00F-92D2-482E-9449-E700096FB6BC}"/>
              </a:ext>
            </a:extLst>
          </p:cNvPr>
          <p:cNvSpPr txBox="1"/>
          <p:nvPr/>
        </p:nvSpPr>
        <p:spPr>
          <a:xfrm>
            <a:off x="945769" y="152678"/>
            <a:ext cx="1619354" cy="646331"/>
          </a:xfrm>
          <a:prstGeom prst="rect">
            <a:avLst/>
          </a:prstGeom>
          <a:noFill/>
        </p:spPr>
        <p:txBody>
          <a:bodyPr wrap="none" rtlCol="0">
            <a:spAutoFit/>
          </a:bodyPr>
          <a:lstStyle/>
          <a:p>
            <a:r>
              <a:rPr lang="en-US" sz="3600" dirty="0"/>
              <a:t>Blend it</a:t>
            </a:r>
            <a:endParaRPr lang="en-AU" sz="3600" dirty="0"/>
          </a:p>
        </p:txBody>
      </p:sp>
      <p:grpSp>
        <p:nvGrpSpPr>
          <p:cNvPr id="54" name="Group 53">
            <a:extLst>
              <a:ext uri="{FF2B5EF4-FFF2-40B4-BE49-F238E27FC236}">
                <a16:creationId xmlns:a16="http://schemas.microsoft.com/office/drawing/2014/main" id="{4B7537E1-C922-4EB3-8636-093CFFB8389C}"/>
              </a:ext>
            </a:extLst>
          </p:cNvPr>
          <p:cNvGrpSpPr/>
          <p:nvPr/>
        </p:nvGrpSpPr>
        <p:grpSpPr>
          <a:xfrm>
            <a:off x="4386906" y="176103"/>
            <a:ext cx="1709094" cy="5412825"/>
            <a:chOff x="4474060" y="145880"/>
            <a:chExt cx="1709094" cy="5412825"/>
          </a:xfrm>
        </p:grpSpPr>
        <p:sp>
          <p:nvSpPr>
            <p:cNvPr id="72" name="TextBox 71">
              <a:extLst>
                <a:ext uri="{FF2B5EF4-FFF2-40B4-BE49-F238E27FC236}">
                  <a16:creationId xmlns:a16="http://schemas.microsoft.com/office/drawing/2014/main" id="{3AFB5DEB-060B-45A4-9850-E963DE370DD1}"/>
                </a:ext>
              </a:extLst>
            </p:cNvPr>
            <p:cNvSpPr txBox="1"/>
            <p:nvPr/>
          </p:nvSpPr>
          <p:spPr>
            <a:xfrm>
              <a:off x="4474060" y="145880"/>
              <a:ext cx="1482970" cy="646331"/>
            </a:xfrm>
            <a:prstGeom prst="rect">
              <a:avLst/>
            </a:prstGeom>
            <a:noFill/>
          </p:spPr>
          <p:txBody>
            <a:bodyPr wrap="none" rtlCol="0">
              <a:spAutoFit/>
            </a:bodyPr>
            <a:lstStyle/>
            <a:p>
              <a:r>
                <a:rPr lang="en-US" sz="3600" dirty="0"/>
                <a:t>Read it</a:t>
              </a:r>
              <a:endParaRPr lang="en-AU" sz="3600" dirty="0"/>
            </a:p>
          </p:txBody>
        </p:sp>
        <p:sp>
          <p:nvSpPr>
            <p:cNvPr id="73" name="TextBox 72">
              <a:extLst>
                <a:ext uri="{FF2B5EF4-FFF2-40B4-BE49-F238E27FC236}">
                  <a16:creationId xmlns:a16="http://schemas.microsoft.com/office/drawing/2014/main" id="{4C9634FE-AB10-4025-A06B-E9BB41C4952D}"/>
                </a:ext>
              </a:extLst>
            </p:cNvPr>
            <p:cNvSpPr txBox="1"/>
            <p:nvPr/>
          </p:nvSpPr>
          <p:spPr>
            <a:xfrm>
              <a:off x="4563800" y="736398"/>
              <a:ext cx="1619354" cy="1015663"/>
            </a:xfrm>
            <a:prstGeom prst="rect">
              <a:avLst/>
            </a:prstGeom>
            <a:noFill/>
          </p:spPr>
          <p:txBody>
            <a:bodyPr wrap="square" rtlCol="0">
              <a:spAutoFit/>
            </a:bodyPr>
            <a:lstStyle/>
            <a:p>
              <a:r>
                <a:rPr lang="en-US" sz="6000" dirty="0">
                  <a:latin typeface="Verdana" panose="020B0604030504040204" pitchFamily="34" charset="0"/>
                  <a:ea typeface="Verdana" panose="020B0604030504040204" pitchFamily="34" charset="0"/>
                </a:rPr>
                <a:t>sat</a:t>
              </a:r>
              <a:endParaRPr lang="en-AU" sz="6000" dirty="0">
                <a:latin typeface="Verdana" panose="020B0604030504040204" pitchFamily="34" charset="0"/>
                <a:ea typeface="Verdana" panose="020B0604030504040204" pitchFamily="34" charset="0"/>
              </a:endParaRPr>
            </a:p>
          </p:txBody>
        </p:sp>
        <p:sp>
          <p:nvSpPr>
            <p:cNvPr id="74" name="TextBox 73">
              <a:extLst>
                <a:ext uri="{FF2B5EF4-FFF2-40B4-BE49-F238E27FC236}">
                  <a16:creationId xmlns:a16="http://schemas.microsoft.com/office/drawing/2014/main" id="{62A1D019-49AA-4E1A-A596-8440403FDC99}"/>
                </a:ext>
              </a:extLst>
            </p:cNvPr>
            <p:cNvSpPr txBox="1"/>
            <p:nvPr/>
          </p:nvSpPr>
          <p:spPr>
            <a:xfrm>
              <a:off x="4476646" y="1968610"/>
              <a:ext cx="1619354" cy="1015663"/>
            </a:xfrm>
            <a:prstGeom prst="rect">
              <a:avLst/>
            </a:prstGeom>
            <a:noFill/>
          </p:spPr>
          <p:txBody>
            <a:bodyPr wrap="square" rtlCol="0">
              <a:spAutoFit/>
            </a:bodyPr>
            <a:lstStyle/>
            <a:p>
              <a:r>
                <a:rPr lang="en-US" sz="6000" dirty="0">
                  <a:latin typeface="Verdana" panose="020B0604030504040204" pitchFamily="34" charset="0"/>
                  <a:ea typeface="Verdana" panose="020B0604030504040204" pitchFamily="34" charset="0"/>
                </a:rPr>
                <a:t>pin</a:t>
              </a:r>
              <a:endParaRPr lang="en-AU" sz="6000" dirty="0">
                <a:latin typeface="Verdana" panose="020B0604030504040204" pitchFamily="34" charset="0"/>
                <a:ea typeface="Verdana" panose="020B0604030504040204" pitchFamily="34" charset="0"/>
              </a:endParaRPr>
            </a:p>
          </p:txBody>
        </p:sp>
        <p:sp>
          <p:nvSpPr>
            <p:cNvPr id="75" name="TextBox 74">
              <a:extLst>
                <a:ext uri="{FF2B5EF4-FFF2-40B4-BE49-F238E27FC236}">
                  <a16:creationId xmlns:a16="http://schemas.microsoft.com/office/drawing/2014/main" id="{BF0E2230-5DBA-43A6-A7A5-C2DFF51ECC9D}"/>
                </a:ext>
              </a:extLst>
            </p:cNvPr>
            <p:cNvSpPr txBox="1"/>
            <p:nvPr/>
          </p:nvSpPr>
          <p:spPr>
            <a:xfrm>
              <a:off x="4476646" y="3201168"/>
              <a:ext cx="1619354" cy="1015663"/>
            </a:xfrm>
            <a:prstGeom prst="rect">
              <a:avLst/>
            </a:prstGeom>
            <a:noFill/>
          </p:spPr>
          <p:txBody>
            <a:bodyPr wrap="square" rtlCol="0">
              <a:spAutoFit/>
            </a:bodyPr>
            <a:lstStyle/>
            <a:p>
              <a:r>
                <a:rPr lang="en-US" sz="6000" dirty="0">
                  <a:latin typeface="Verdana" panose="020B0604030504040204" pitchFamily="34" charset="0"/>
                  <a:ea typeface="Verdana" panose="020B0604030504040204" pitchFamily="34" charset="0"/>
                </a:rPr>
                <a:t>tap</a:t>
              </a:r>
              <a:endParaRPr lang="en-AU" sz="6000" dirty="0">
                <a:latin typeface="Verdana" panose="020B0604030504040204" pitchFamily="34" charset="0"/>
                <a:ea typeface="Verdana" panose="020B0604030504040204" pitchFamily="34" charset="0"/>
              </a:endParaRPr>
            </a:p>
          </p:txBody>
        </p:sp>
        <p:sp>
          <p:nvSpPr>
            <p:cNvPr id="76" name="TextBox 75">
              <a:extLst>
                <a:ext uri="{FF2B5EF4-FFF2-40B4-BE49-F238E27FC236}">
                  <a16:creationId xmlns:a16="http://schemas.microsoft.com/office/drawing/2014/main" id="{386BE7D9-A9C1-4C19-A79E-E09DF6239EFE}"/>
                </a:ext>
              </a:extLst>
            </p:cNvPr>
            <p:cNvSpPr txBox="1"/>
            <p:nvPr/>
          </p:nvSpPr>
          <p:spPr>
            <a:xfrm>
              <a:off x="4476646" y="4440400"/>
              <a:ext cx="1619354" cy="1015663"/>
            </a:xfrm>
            <a:prstGeom prst="rect">
              <a:avLst/>
            </a:prstGeom>
            <a:noFill/>
          </p:spPr>
          <p:txBody>
            <a:bodyPr wrap="square" lIns="91440" tIns="45720" rIns="91440" bIns="45720" rtlCol="0" anchor="t">
              <a:spAutoFit/>
            </a:bodyPr>
            <a:lstStyle/>
            <a:p>
              <a:r>
                <a:rPr lang="en-US" sz="6000" dirty="0">
                  <a:latin typeface="Verdana" panose="020B0604030504040204" pitchFamily="34" charset="0"/>
                  <a:ea typeface="Verdana" panose="020B0604030504040204" pitchFamily="34" charset="0"/>
                </a:rPr>
                <a:t>nip</a:t>
              </a:r>
              <a:endParaRPr lang="en-AU" sz="6000" dirty="0">
                <a:latin typeface="Verdana" panose="020B0604030504040204" pitchFamily="34" charset="0"/>
                <a:ea typeface="Verdana" panose="020B0604030504040204" pitchFamily="34" charset="0"/>
              </a:endParaRPr>
            </a:p>
          </p:txBody>
        </p:sp>
        <p:sp>
          <p:nvSpPr>
            <p:cNvPr id="77" name="Arrow: Right 76">
              <a:extLst>
                <a:ext uri="{FF2B5EF4-FFF2-40B4-BE49-F238E27FC236}">
                  <a16:creationId xmlns:a16="http://schemas.microsoft.com/office/drawing/2014/main" id="{CEA65720-AEDC-4BF1-B9CB-4941D5922264}"/>
                </a:ext>
              </a:extLst>
            </p:cNvPr>
            <p:cNvSpPr/>
            <p:nvPr/>
          </p:nvSpPr>
          <p:spPr>
            <a:xfrm>
              <a:off x="4605172" y="1616569"/>
              <a:ext cx="1170641" cy="126649"/>
            </a:xfrm>
            <a:prstGeom prst="rightArrow">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8" name="Arrow: Right 77">
              <a:extLst>
                <a:ext uri="{FF2B5EF4-FFF2-40B4-BE49-F238E27FC236}">
                  <a16:creationId xmlns:a16="http://schemas.microsoft.com/office/drawing/2014/main" id="{B5D86B06-C1BC-4B03-A153-1F9C0D3F5858}"/>
                </a:ext>
              </a:extLst>
            </p:cNvPr>
            <p:cNvSpPr/>
            <p:nvPr/>
          </p:nvSpPr>
          <p:spPr>
            <a:xfrm>
              <a:off x="4605173" y="2948106"/>
              <a:ext cx="1170641" cy="126649"/>
            </a:xfrm>
            <a:prstGeom prst="rightArrow">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9" name="Arrow: Right 78">
              <a:extLst>
                <a:ext uri="{FF2B5EF4-FFF2-40B4-BE49-F238E27FC236}">
                  <a16:creationId xmlns:a16="http://schemas.microsoft.com/office/drawing/2014/main" id="{C96E15D8-C51B-4BAD-98EF-E70C66396EE5}"/>
                </a:ext>
              </a:extLst>
            </p:cNvPr>
            <p:cNvSpPr/>
            <p:nvPr/>
          </p:nvSpPr>
          <p:spPr>
            <a:xfrm>
              <a:off x="4630225" y="4187146"/>
              <a:ext cx="1170641" cy="126649"/>
            </a:xfrm>
            <a:prstGeom prst="rightArrow">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0" name="Arrow: Right 79">
              <a:extLst>
                <a:ext uri="{FF2B5EF4-FFF2-40B4-BE49-F238E27FC236}">
                  <a16:creationId xmlns:a16="http://schemas.microsoft.com/office/drawing/2014/main" id="{E4F1B11A-E3B0-4E34-AED2-AD662291DD44}"/>
                </a:ext>
              </a:extLst>
            </p:cNvPr>
            <p:cNvSpPr/>
            <p:nvPr/>
          </p:nvSpPr>
          <p:spPr>
            <a:xfrm>
              <a:off x="4630226" y="5432056"/>
              <a:ext cx="1170641" cy="126649"/>
            </a:xfrm>
            <a:prstGeom prst="rightArrow">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56" name="TextBox 55">
            <a:extLst>
              <a:ext uri="{FF2B5EF4-FFF2-40B4-BE49-F238E27FC236}">
                <a16:creationId xmlns:a16="http://schemas.microsoft.com/office/drawing/2014/main" id="{363E3C1E-1A3E-487E-A084-54CEE8C834F1}"/>
              </a:ext>
            </a:extLst>
          </p:cNvPr>
          <p:cNvSpPr txBox="1"/>
          <p:nvPr/>
        </p:nvSpPr>
        <p:spPr>
          <a:xfrm>
            <a:off x="901779" y="2042064"/>
            <a:ext cx="1619354" cy="1015663"/>
          </a:xfrm>
          <a:prstGeom prst="rect">
            <a:avLst/>
          </a:prstGeom>
          <a:noFill/>
        </p:spPr>
        <p:txBody>
          <a:bodyPr wrap="square" rtlCol="0">
            <a:spAutoFit/>
          </a:bodyPr>
          <a:lstStyle/>
          <a:p>
            <a:r>
              <a:rPr lang="en-US" sz="6000" dirty="0">
                <a:latin typeface="Verdana" panose="020B0604030504040204" pitchFamily="34" charset="0"/>
                <a:ea typeface="Verdana" panose="020B0604030504040204" pitchFamily="34" charset="0"/>
              </a:rPr>
              <a:t>pin</a:t>
            </a:r>
            <a:endParaRPr lang="en-AU" sz="6000" dirty="0">
              <a:latin typeface="Verdana" panose="020B0604030504040204" pitchFamily="34" charset="0"/>
              <a:ea typeface="Verdana" panose="020B0604030504040204" pitchFamily="34" charset="0"/>
            </a:endParaRPr>
          </a:p>
        </p:txBody>
      </p:sp>
      <p:sp>
        <p:nvSpPr>
          <p:cNvPr id="59" name="TextBox 58">
            <a:extLst>
              <a:ext uri="{FF2B5EF4-FFF2-40B4-BE49-F238E27FC236}">
                <a16:creationId xmlns:a16="http://schemas.microsoft.com/office/drawing/2014/main" id="{BE637902-C2A3-4043-A0C3-3B4C399203C6}"/>
              </a:ext>
            </a:extLst>
          </p:cNvPr>
          <p:cNvSpPr txBox="1"/>
          <p:nvPr/>
        </p:nvSpPr>
        <p:spPr>
          <a:xfrm>
            <a:off x="945769" y="766620"/>
            <a:ext cx="1619354" cy="1015663"/>
          </a:xfrm>
          <a:prstGeom prst="rect">
            <a:avLst/>
          </a:prstGeom>
          <a:noFill/>
        </p:spPr>
        <p:txBody>
          <a:bodyPr wrap="square" rtlCol="0">
            <a:spAutoFit/>
          </a:bodyPr>
          <a:lstStyle/>
          <a:p>
            <a:r>
              <a:rPr lang="en-US" sz="6000" dirty="0">
                <a:latin typeface="Verdana" panose="020B0604030504040204" pitchFamily="34" charset="0"/>
                <a:ea typeface="Verdana" panose="020B0604030504040204" pitchFamily="34" charset="0"/>
              </a:rPr>
              <a:t>sat</a:t>
            </a:r>
            <a:endParaRPr lang="en-AU" sz="6000" dirty="0">
              <a:latin typeface="Verdana" panose="020B0604030504040204" pitchFamily="34" charset="0"/>
              <a:ea typeface="Verdana" panose="020B0604030504040204" pitchFamily="34" charset="0"/>
            </a:endParaRPr>
          </a:p>
        </p:txBody>
      </p:sp>
      <p:grpSp>
        <p:nvGrpSpPr>
          <p:cNvPr id="2" name="Group 1">
            <a:extLst>
              <a:ext uri="{FF2B5EF4-FFF2-40B4-BE49-F238E27FC236}">
                <a16:creationId xmlns:a16="http://schemas.microsoft.com/office/drawing/2014/main" id="{89D74ED2-D969-7DFE-AD8D-4B8C4FC49FCF}"/>
              </a:ext>
            </a:extLst>
          </p:cNvPr>
          <p:cNvGrpSpPr/>
          <p:nvPr/>
        </p:nvGrpSpPr>
        <p:grpSpPr>
          <a:xfrm>
            <a:off x="1216357" y="1653159"/>
            <a:ext cx="856874" cy="243860"/>
            <a:chOff x="5671739" y="1085967"/>
            <a:chExt cx="856874" cy="243860"/>
          </a:xfrm>
        </p:grpSpPr>
        <p:sp>
          <p:nvSpPr>
            <p:cNvPr id="37" name="Flowchart: Connector 36">
              <a:extLst>
                <a:ext uri="{FF2B5EF4-FFF2-40B4-BE49-F238E27FC236}">
                  <a16:creationId xmlns:a16="http://schemas.microsoft.com/office/drawing/2014/main" id="{6B54E0A1-8BF8-DA68-6873-B45A93BA68C9}"/>
                </a:ext>
              </a:extLst>
            </p:cNvPr>
            <p:cNvSpPr/>
            <p:nvPr/>
          </p:nvSpPr>
          <p:spPr>
            <a:xfrm>
              <a:off x="6345036" y="1090442"/>
              <a:ext cx="183577" cy="182899"/>
            </a:xfrm>
            <a:prstGeom prst="flowChartConnector">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Arrow: Curved Up 37">
              <a:extLst>
                <a:ext uri="{FF2B5EF4-FFF2-40B4-BE49-F238E27FC236}">
                  <a16:creationId xmlns:a16="http://schemas.microsoft.com/office/drawing/2014/main" id="{E0F368BF-D6D2-D22F-F8A8-98226C0169D6}"/>
                </a:ext>
              </a:extLst>
            </p:cNvPr>
            <p:cNvSpPr/>
            <p:nvPr/>
          </p:nvSpPr>
          <p:spPr>
            <a:xfrm>
              <a:off x="5671739" y="1085967"/>
              <a:ext cx="477681" cy="243860"/>
            </a:xfrm>
            <a:prstGeom prst="curvedUpArrow">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grpSp>
      <p:grpSp>
        <p:nvGrpSpPr>
          <p:cNvPr id="40" name="Group 39">
            <a:extLst>
              <a:ext uri="{FF2B5EF4-FFF2-40B4-BE49-F238E27FC236}">
                <a16:creationId xmlns:a16="http://schemas.microsoft.com/office/drawing/2014/main" id="{D641EAD6-554E-3041-E5DA-A20F4743F0F8}"/>
              </a:ext>
            </a:extLst>
          </p:cNvPr>
          <p:cNvGrpSpPr/>
          <p:nvPr/>
        </p:nvGrpSpPr>
        <p:grpSpPr>
          <a:xfrm>
            <a:off x="1136845" y="3025199"/>
            <a:ext cx="830370" cy="243860"/>
            <a:chOff x="5592227" y="1085967"/>
            <a:chExt cx="830370" cy="243860"/>
          </a:xfrm>
        </p:grpSpPr>
        <p:sp>
          <p:nvSpPr>
            <p:cNvPr id="41" name="Flowchart: Connector 40">
              <a:extLst>
                <a:ext uri="{FF2B5EF4-FFF2-40B4-BE49-F238E27FC236}">
                  <a16:creationId xmlns:a16="http://schemas.microsoft.com/office/drawing/2014/main" id="{77490B87-A5AA-1C9E-E49E-DF953A67BDDD}"/>
                </a:ext>
              </a:extLst>
            </p:cNvPr>
            <p:cNvSpPr/>
            <p:nvPr/>
          </p:nvSpPr>
          <p:spPr>
            <a:xfrm>
              <a:off x="6239020" y="1090442"/>
              <a:ext cx="183577" cy="182899"/>
            </a:xfrm>
            <a:prstGeom prst="flowChartConnector">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2" name="Arrow: Curved Up 41">
              <a:extLst>
                <a:ext uri="{FF2B5EF4-FFF2-40B4-BE49-F238E27FC236}">
                  <a16:creationId xmlns:a16="http://schemas.microsoft.com/office/drawing/2014/main" id="{B1334C48-A0AC-8659-DD54-29358E717191}"/>
                </a:ext>
              </a:extLst>
            </p:cNvPr>
            <p:cNvSpPr/>
            <p:nvPr/>
          </p:nvSpPr>
          <p:spPr>
            <a:xfrm>
              <a:off x="5592227" y="1085967"/>
              <a:ext cx="477681" cy="243860"/>
            </a:xfrm>
            <a:prstGeom prst="curvedUpArrow">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grpSp>
      <p:sp>
        <p:nvSpPr>
          <p:cNvPr id="57" name="TextBox 56">
            <a:extLst>
              <a:ext uri="{FF2B5EF4-FFF2-40B4-BE49-F238E27FC236}">
                <a16:creationId xmlns:a16="http://schemas.microsoft.com/office/drawing/2014/main" id="{D5029409-2188-4E22-ADC7-4E8409F3C2B1}"/>
              </a:ext>
            </a:extLst>
          </p:cNvPr>
          <p:cNvSpPr txBox="1"/>
          <p:nvPr/>
        </p:nvSpPr>
        <p:spPr>
          <a:xfrm>
            <a:off x="840819" y="3166290"/>
            <a:ext cx="1619354" cy="1015663"/>
          </a:xfrm>
          <a:prstGeom prst="rect">
            <a:avLst/>
          </a:prstGeom>
          <a:noFill/>
        </p:spPr>
        <p:txBody>
          <a:bodyPr wrap="square" rtlCol="0">
            <a:spAutoFit/>
          </a:bodyPr>
          <a:lstStyle/>
          <a:p>
            <a:r>
              <a:rPr lang="en-US" sz="6000" dirty="0">
                <a:latin typeface="Verdana" panose="020B0604030504040204" pitchFamily="34" charset="0"/>
                <a:ea typeface="Verdana" panose="020B0604030504040204" pitchFamily="34" charset="0"/>
              </a:rPr>
              <a:t>tap</a:t>
            </a:r>
            <a:endParaRPr lang="en-AU" sz="6000" dirty="0">
              <a:latin typeface="Verdana" panose="020B0604030504040204" pitchFamily="34" charset="0"/>
              <a:ea typeface="Verdana" panose="020B0604030504040204" pitchFamily="34" charset="0"/>
            </a:endParaRPr>
          </a:p>
        </p:txBody>
      </p:sp>
      <p:grpSp>
        <p:nvGrpSpPr>
          <p:cNvPr id="43" name="Group 42">
            <a:extLst>
              <a:ext uri="{FF2B5EF4-FFF2-40B4-BE49-F238E27FC236}">
                <a16:creationId xmlns:a16="http://schemas.microsoft.com/office/drawing/2014/main" id="{DE02C705-E66E-69CB-66D6-A26F6F691828}"/>
              </a:ext>
            </a:extLst>
          </p:cNvPr>
          <p:cNvGrpSpPr/>
          <p:nvPr/>
        </p:nvGrpSpPr>
        <p:grpSpPr>
          <a:xfrm>
            <a:off x="1018901" y="4107463"/>
            <a:ext cx="1002646" cy="243860"/>
            <a:chOff x="5592227" y="1085967"/>
            <a:chExt cx="1002646" cy="243860"/>
          </a:xfrm>
        </p:grpSpPr>
        <p:sp>
          <p:nvSpPr>
            <p:cNvPr id="44" name="Flowchart: Connector 43">
              <a:extLst>
                <a:ext uri="{FF2B5EF4-FFF2-40B4-BE49-F238E27FC236}">
                  <a16:creationId xmlns:a16="http://schemas.microsoft.com/office/drawing/2014/main" id="{6ED05505-CFB7-F6B6-B664-6677C3CD2813}"/>
                </a:ext>
              </a:extLst>
            </p:cNvPr>
            <p:cNvSpPr/>
            <p:nvPr/>
          </p:nvSpPr>
          <p:spPr>
            <a:xfrm>
              <a:off x="6411296" y="1103694"/>
              <a:ext cx="183577" cy="182899"/>
            </a:xfrm>
            <a:prstGeom prst="flowChartConnector">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5" name="Arrow: Curved Up 44">
              <a:extLst>
                <a:ext uri="{FF2B5EF4-FFF2-40B4-BE49-F238E27FC236}">
                  <a16:creationId xmlns:a16="http://schemas.microsoft.com/office/drawing/2014/main" id="{FAC2CC9D-7181-3CAE-8D36-1DC6AC996F97}"/>
                </a:ext>
              </a:extLst>
            </p:cNvPr>
            <p:cNvSpPr/>
            <p:nvPr/>
          </p:nvSpPr>
          <p:spPr>
            <a:xfrm>
              <a:off x="5592227" y="1085967"/>
              <a:ext cx="477681" cy="243860"/>
            </a:xfrm>
            <a:prstGeom prst="curvedUpArrow">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grpSp>
      <p:grpSp>
        <p:nvGrpSpPr>
          <p:cNvPr id="35" name="Group 34">
            <a:extLst>
              <a:ext uri="{FF2B5EF4-FFF2-40B4-BE49-F238E27FC236}">
                <a16:creationId xmlns:a16="http://schemas.microsoft.com/office/drawing/2014/main" id="{5DCE52F5-E9A5-7E99-85FB-1A8BB5CA0A61}"/>
              </a:ext>
            </a:extLst>
          </p:cNvPr>
          <p:cNvGrpSpPr/>
          <p:nvPr/>
        </p:nvGrpSpPr>
        <p:grpSpPr>
          <a:xfrm>
            <a:off x="1060425" y="5386368"/>
            <a:ext cx="989394" cy="243860"/>
            <a:chOff x="5592227" y="1085967"/>
            <a:chExt cx="989394" cy="243860"/>
          </a:xfrm>
        </p:grpSpPr>
        <p:sp>
          <p:nvSpPr>
            <p:cNvPr id="36" name="Flowchart: Connector 35">
              <a:extLst>
                <a:ext uri="{FF2B5EF4-FFF2-40B4-BE49-F238E27FC236}">
                  <a16:creationId xmlns:a16="http://schemas.microsoft.com/office/drawing/2014/main" id="{327A4C2F-5214-9205-B0E2-2A731FA1809D}"/>
                </a:ext>
              </a:extLst>
            </p:cNvPr>
            <p:cNvSpPr/>
            <p:nvPr/>
          </p:nvSpPr>
          <p:spPr>
            <a:xfrm>
              <a:off x="6398044" y="1116946"/>
              <a:ext cx="183577" cy="182899"/>
            </a:xfrm>
            <a:prstGeom prst="flowChartConnector">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9" name="Arrow: Curved Up 38">
              <a:extLst>
                <a:ext uri="{FF2B5EF4-FFF2-40B4-BE49-F238E27FC236}">
                  <a16:creationId xmlns:a16="http://schemas.microsoft.com/office/drawing/2014/main" id="{51E6E9E7-9401-6D4D-081A-FA5ECD14CBC1}"/>
                </a:ext>
              </a:extLst>
            </p:cNvPr>
            <p:cNvSpPr/>
            <p:nvPr/>
          </p:nvSpPr>
          <p:spPr>
            <a:xfrm>
              <a:off x="5592227" y="1085967"/>
              <a:ext cx="477681" cy="243860"/>
            </a:xfrm>
            <a:prstGeom prst="curvedUpArrow">
              <a:avLst/>
            </a:prstGeom>
            <a:solidFill>
              <a:srgbClr val="96D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grpSp>
      <p:sp>
        <p:nvSpPr>
          <p:cNvPr id="58" name="TextBox 57">
            <a:extLst>
              <a:ext uri="{FF2B5EF4-FFF2-40B4-BE49-F238E27FC236}">
                <a16:creationId xmlns:a16="http://schemas.microsoft.com/office/drawing/2014/main" id="{9BDC22F8-260E-43DC-BB0A-6099D857C3FE}"/>
              </a:ext>
            </a:extLst>
          </p:cNvPr>
          <p:cNvSpPr txBox="1"/>
          <p:nvPr/>
        </p:nvSpPr>
        <p:spPr>
          <a:xfrm>
            <a:off x="901779" y="4488421"/>
            <a:ext cx="1619354" cy="1015663"/>
          </a:xfrm>
          <a:prstGeom prst="rect">
            <a:avLst/>
          </a:prstGeom>
          <a:noFill/>
        </p:spPr>
        <p:txBody>
          <a:bodyPr wrap="square" rtlCol="0">
            <a:spAutoFit/>
          </a:bodyPr>
          <a:lstStyle/>
          <a:p>
            <a:r>
              <a:rPr lang="en-US" sz="6000" dirty="0">
                <a:latin typeface="Verdana" panose="020B0604030504040204" pitchFamily="34" charset="0"/>
                <a:ea typeface="Verdana" panose="020B0604030504040204" pitchFamily="34" charset="0"/>
              </a:rPr>
              <a:t>nip</a:t>
            </a:r>
            <a:endParaRPr lang="en-AU" sz="6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66844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Kitten with solid fill">
            <a:extLst>
              <a:ext uri="{FF2B5EF4-FFF2-40B4-BE49-F238E27FC236}">
                <a16:creationId xmlns:a16="http://schemas.microsoft.com/office/drawing/2014/main" id="{186B5B39-071C-434C-B493-2243A62806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9618" y="1245271"/>
            <a:ext cx="1331563" cy="1331563"/>
          </a:xfrm>
          <a:prstGeom prst="rect">
            <a:avLst/>
          </a:prstGeom>
        </p:spPr>
      </p:pic>
      <p:pic>
        <p:nvPicPr>
          <p:cNvPr id="8" name="Graphic 7" descr="Crying face outline with solid fill">
            <a:extLst>
              <a:ext uri="{FF2B5EF4-FFF2-40B4-BE49-F238E27FC236}">
                <a16:creationId xmlns:a16="http://schemas.microsoft.com/office/drawing/2014/main" id="{9B351323-20DE-4E01-9414-27EEDF6559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38600" y="1407098"/>
            <a:ext cx="980268" cy="980268"/>
          </a:xfrm>
          <a:prstGeom prst="rect">
            <a:avLst/>
          </a:prstGeom>
        </p:spPr>
      </p:pic>
      <p:pic>
        <p:nvPicPr>
          <p:cNvPr id="18" name="Graphic 17" descr="Baseball hat with solid fill">
            <a:extLst>
              <a:ext uri="{FF2B5EF4-FFF2-40B4-BE49-F238E27FC236}">
                <a16:creationId xmlns:a16="http://schemas.microsoft.com/office/drawing/2014/main" id="{43ACEDBF-4FF8-4776-ACFA-8D025720785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96287" y="1433398"/>
            <a:ext cx="914400" cy="914400"/>
          </a:xfrm>
          <a:prstGeom prst="rect">
            <a:avLst/>
          </a:prstGeom>
        </p:spPr>
      </p:pic>
      <p:pic>
        <p:nvPicPr>
          <p:cNvPr id="24" name="Graphic 23" descr="Bed with solid fill">
            <a:extLst>
              <a:ext uri="{FF2B5EF4-FFF2-40B4-BE49-F238E27FC236}">
                <a16:creationId xmlns:a16="http://schemas.microsoft.com/office/drawing/2014/main" id="{0988714C-9508-46A4-A64F-496BBA34BE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96586" y="2913639"/>
            <a:ext cx="914400" cy="914400"/>
          </a:xfrm>
          <a:prstGeom prst="rect">
            <a:avLst/>
          </a:prstGeom>
        </p:spPr>
      </p:pic>
      <p:pic>
        <p:nvPicPr>
          <p:cNvPr id="26" name="Graphic 25" descr="Coffee with solid fill">
            <a:extLst>
              <a:ext uri="{FF2B5EF4-FFF2-40B4-BE49-F238E27FC236}">
                <a16:creationId xmlns:a16="http://schemas.microsoft.com/office/drawing/2014/main" id="{01FAF7FA-5D2F-4119-BCE7-6EDF90C0A76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38800" y="2780163"/>
            <a:ext cx="914400" cy="914400"/>
          </a:xfrm>
          <a:prstGeom prst="rect">
            <a:avLst/>
          </a:prstGeom>
        </p:spPr>
      </p:pic>
      <p:pic>
        <p:nvPicPr>
          <p:cNvPr id="28" name="Graphic 27" descr="Cricket bat and ball with solid fill">
            <a:extLst>
              <a:ext uri="{FF2B5EF4-FFF2-40B4-BE49-F238E27FC236}">
                <a16:creationId xmlns:a16="http://schemas.microsoft.com/office/drawing/2014/main" id="{34066CBC-0412-4C34-B4A3-6631474F8F4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481014" y="2880300"/>
            <a:ext cx="914400" cy="914400"/>
          </a:xfrm>
          <a:prstGeom prst="rect">
            <a:avLst/>
          </a:prstGeom>
        </p:spPr>
      </p:pic>
      <p:graphicFrame>
        <p:nvGraphicFramePr>
          <p:cNvPr id="32" name="Table 32">
            <a:extLst>
              <a:ext uri="{FF2B5EF4-FFF2-40B4-BE49-F238E27FC236}">
                <a16:creationId xmlns:a16="http://schemas.microsoft.com/office/drawing/2014/main" id="{91D0F7B5-F2F4-42E3-BB0C-C3B3B1CF618D}"/>
              </a:ext>
            </a:extLst>
          </p:cNvPr>
          <p:cNvGraphicFramePr>
            <a:graphicFrameLocks noGrp="1"/>
          </p:cNvGraphicFramePr>
          <p:nvPr>
            <p:extLst>
              <p:ext uri="{D42A27DB-BD31-4B8C-83A1-F6EECF244321}">
                <p14:modId xmlns:p14="http://schemas.microsoft.com/office/powerpoint/2010/main" val="2956538429"/>
              </p:ext>
            </p:extLst>
          </p:nvPr>
        </p:nvGraphicFramePr>
        <p:xfrm>
          <a:off x="0" y="4333106"/>
          <a:ext cx="12192001" cy="1279623"/>
        </p:xfrm>
        <a:graphic>
          <a:graphicData uri="http://schemas.openxmlformats.org/drawingml/2006/table">
            <a:tbl>
              <a:tblPr firstRow="1" bandRow="1">
                <a:tableStyleId>{0505E3EF-67EA-436B-97B2-0124C06EBD24}</a:tableStyleId>
              </a:tblPr>
              <a:tblGrid>
                <a:gridCol w="1673817">
                  <a:extLst>
                    <a:ext uri="{9D8B030D-6E8A-4147-A177-3AD203B41FA5}">
                      <a16:colId xmlns:a16="http://schemas.microsoft.com/office/drawing/2014/main" val="592036868"/>
                    </a:ext>
                  </a:extLst>
                </a:gridCol>
                <a:gridCol w="1844887">
                  <a:extLst>
                    <a:ext uri="{9D8B030D-6E8A-4147-A177-3AD203B41FA5}">
                      <a16:colId xmlns:a16="http://schemas.microsoft.com/office/drawing/2014/main" val="1662935543"/>
                    </a:ext>
                  </a:extLst>
                </a:gridCol>
                <a:gridCol w="1750720">
                  <a:extLst>
                    <a:ext uri="{9D8B030D-6E8A-4147-A177-3AD203B41FA5}">
                      <a16:colId xmlns:a16="http://schemas.microsoft.com/office/drawing/2014/main" val="2851401770"/>
                    </a:ext>
                  </a:extLst>
                </a:gridCol>
                <a:gridCol w="1689315">
                  <a:extLst>
                    <a:ext uri="{9D8B030D-6E8A-4147-A177-3AD203B41FA5}">
                      <a16:colId xmlns:a16="http://schemas.microsoft.com/office/drawing/2014/main" val="2206762914"/>
                    </a:ext>
                  </a:extLst>
                </a:gridCol>
                <a:gridCol w="1596325">
                  <a:extLst>
                    <a:ext uri="{9D8B030D-6E8A-4147-A177-3AD203B41FA5}">
                      <a16:colId xmlns:a16="http://schemas.microsoft.com/office/drawing/2014/main" val="175216658"/>
                    </a:ext>
                  </a:extLst>
                </a:gridCol>
                <a:gridCol w="1813302">
                  <a:extLst>
                    <a:ext uri="{9D8B030D-6E8A-4147-A177-3AD203B41FA5}">
                      <a16:colId xmlns:a16="http://schemas.microsoft.com/office/drawing/2014/main" val="2782867616"/>
                    </a:ext>
                  </a:extLst>
                </a:gridCol>
                <a:gridCol w="1823635">
                  <a:extLst>
                    <a:ext uri="{9D8B030D-6E8A-4147-A177-3AD203B41FA5}">
                      <a16:colId xmlns:a16="http://schemas.microsoft.com/office/drawing/2014/main" val="3911988457"/>
                    </a:ext>
                  </a:extLst>
                </a:gridCol>
              </a:tblGrid>
              <a:tr h="1279623">
                <a:tc>
                  <a:txBody>
                    <a:bodyPr/>
                    <a:lstStyle/>
                    <a:p>
                      <a:pPr algn="ctr"/>
                      <a:r>
                        <a:rPr lang="en-US" sz="4800" b="0" dirty="0">
                          <a:latin typeface="Verdana" panose="020B0604030504040204" pitchFamily="34" charset="0"/>
                          <a:ea typeface="Verdana" panose="020B0604030504040204" pitchFamily="34" charset="0"/>
                        </a:rPr>
                        <a:t>sad</a:t>
                      </a:r>
                      <a:endParaRPr lang="en-AU" sz="4800" b="0" dirty="0">
                        <a:latin typeface="Verdana" panose="020B0604030504040204" pitchFamily="34" charset="0"/>
                        <a:ea typeface="Verdana" panose="020B0604030504040204" pitchFamily="34" charset="0"/>
                      </a:endParaRPr>
                    </a:p>
                  </a:txBody>
                  <a:tcPr anchor="ctr"/>
                </a:tc>
                <a:tc>
                  <a:txBody>
                    <a:bodyPr/>
                    <a:lstStyle/>
                    <a:p>
                      <a:pPr algn="ctr"/>
                      <a:r>
                        <a:rPr lang="en-US" sz="4800" b="0" dirty="0">
                          <a:latin typeface="Verdana" panose="020B0604030504040204" pitchFamily="34" charset="0"/>
                          <a:ea typeface="Verdana" panose="020B0604030504040204" pitchFamily="34" charset="0"/>
                        </a:rPr>
                        <a:t>mug</a:t>
                      </a:r>
                      <a:endParaRPr lang="en-AU" sz="4800" b="0" dirty="0">
                        <a:latin typeface="Verdana" panose="020B0604030504040204" pitchFamily="34" charset="0"/>
                        <a:ea typeface="Verdana" panose="020B0604030504040204" pitchFamily="34" charset="0"/>
                      </a:endParaRPr>
                    </a:p>
                  </a:txBody>
                  <a:tcPr anchor="ctr"/>
                </a:tc>
                <a:tc>
                  <a:txBody>
                    <a:bodyPr/>
                    <a:lstStyle/>
                    <a:p>
                      <a:pPr algn="ctr"/>
                      <a:r>
                        <a:rPr lang="en-US" sz="4800" b="0" dirty="0">
                          <a:latin typeface="Verdana" panose="020B0604030504040204" pitchFamily="34" charset="0"/>
                          <a:ea typeface="Verdana" panose="020B0604030504040204" pitchFamily="34" charset="0"/>
                        </a:rPr>
                        <a:t>cat</a:t>
                      </a:r>
                      <a:endParaRPr lang="en-AU" sz="4800" b="0" dirty="0">
                        <a:latin typeface="Verdana" panose="020B0604030504040204" pitchFamily="34" charset="0"/>
                        <a:ea typeface="Verdana" panose="020B0604030504040204" pitchFamily="34" charset="0"/>
                      </a:endParaRPr>
                    </a:p>
                  </a:txBody>
                  <a:tcPr anchor="ctr"/>
                </a:tc>
                <a:tc>
                  <a:txBody>
                    <a:bodyPr/>
                    <a:lstStyle/>
                    <a:p>
                      <a:pPr algn="ctr"/>
                      <a:r>
                        <a:rPr lang="en-US" sz="4800" b="0" dirty="0">
                          <a:latin typeface="Verdana" panose="020B0604030504040204" pitchFamily="34" charset="0"/>
                          <a:ea typeface="Verdana" panose="020B0604030504040204" pitchFamily="34" charset="0"/>
                        </a:rPr>
                        <a:t>bat</a:t>
                      </a:r>
                      <a:endParaRPr lang="en-AU" sz="4800" b="0" dirty="0">
                        <a:latin typeface="Verdana" panose="020B0604030504040204" pitchFamily="34" charset="0"/>
                        <a:ea typeface="Verdana" panose="020B0604030504040204" pitchFamily="34" charset="0"/>
                      </a:endParaRPr>
                    </a:p>
                  </a:txBody>
                  <a:tcPr anchor="ctr"/>
                </a:tc>
                <a:tc>
                  <a:txBody>
                    <a:bodyPr/>
                    <a:lstStyle/>
                    <a:p>
                      <a:pPr algn="ctr"/>
                      <a:r>
                        <a:rPr lang="en-US" sz="4800" b="0" dirty="0">
                          <a:latin typeface="Verdana" panose="020B0604030504040204" pitchFamily="34" charset="0"/>
                          <a:ea typeface="Verdana" panose="020B0604030504040204" pitchFamily="34" charset="0"/>
                        </a:rPr>
                        <a:t>pig</a:t>
                      </a:r>
                      <a:endParaRPr lang="en-AU" sz="4800" b="0" dirty="0">
                        <a:latin typeface="Verdana" panose="020B0604030504040204" pitchFamily="34" charset="0"/>
                        <a:ea typeface="Verdana" panose="020B0604030504040204" pitchFamily="34" charset="0"/>
                      </a:endParaRPr>
                    </a:p>
                  </a:txBody>
                  <a:tcPr anchor="ctr"/>
                </a:tc>
                <a:tc>
                  <a:txBody>
                    <a:bodyPr/>
                    <a:lstStyle/>
                    <a:p>
                      <a:pPr algn="ctr"/>
                      <a:r>
                        <a:rPr lang="en-US" sz="4800" b="0" dirty="0">
                          <a:latin typeface="Verdana" panose="020B0604030504040204" pitchFamily="34" charset="0"/>
                          <a:ea typeface="Verdana" panose="020B0604030504040204" pitchFamily="34" charset="0"/>
                        </a:rPr>
                        <a:t>hat</a:t>
                      </a:r>
                      <a:endParaRPr lang="en-AU" sz="4800" b="0" dirty="0">
                        <a:latin typeface="Verdana" panose="020B0604030504040204" pitchFamily="34" charset="0"/>
                        <a:ea typeface="Verdana" panose="020B0604030504040204" pitchFamily="34" charset="0"/>
                      </a:endParaRPr>
                    </a:p>
                  </a:txBody>
                  <a:tcPr anchor="ctr"/>
                </a:tc>
                <a:tc>
                  <a:txBody>
                    <a:bodyPr/>
                    <a:lstStyle/>
                    <a:p>
                      <a:pPr algn="ctr"/>
                      <a:r>
                        <a:rPr lang="en-US" sz="4800" b="0" dirty="0">
                          <a:latin typeface="Verdana" panose="020B0604030504040204" pitchFamily="34" charset="0"/>
                          <a:ea typeface="Verdana" panose="020B0604030504040204" pitchFamily="34" charset="0"/>
                        </a:rPr>
                        <a:t>bed</a:t>
                      </a:r>
                      <a:endParaRPr lang="en-AU" sz="4800" b="0" dirty="0">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3452384367"/>
                  </a:ext>
                </a:extLst>
              </a:tr>
            </a:tbl>
          </a:graphicData>
        </a:graphic>
      </p:graphicFrame>
      <p:pic>
        <p:nvPicPr>
          <p:cNvPr id="38" name="Graphic 37" descr="Pig with solid fill">
            <a:extLst>
              <a:ext uri="{FF2B5EF4-FFF2-40B4-BE49-F238E27FC236}">
                <a16:creationId xmlns:a16="http://schemas.microsoft.com/office/drawing/2014/main" id="{92FB5FD4-47FB-41E9-BA20-313FF33321F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632814" y="1513912"/>
            <a:ext cx="914400" cy="914400"/>
          </a:xfrm>
          <a:prstGeom prst="rect">
            <a:avLst/>
          </a:prstGeom>
        </p:spPr>
      </p:pic>
      <p:sp>
        <p:nvSpPr>
          <p:cNvPr id="14" name="Title 1">
            <a:extLst>
              <a:ext uri="{FF2B5EF4-FFF2-40B4-BE49-F238E27FC236}">
                <a16:creationId xmlns:a16="http://schemas.microsoft.com/office/drawing/2014/main" id="{D74FAB0C-DA53-4CA1-9B4F-B82AA12D1CDD}"/>
              </a:ext>
            </a:extLst>
          </p:cNvPr>
          <p:cNvSpPr txBox="1">
            <a:spLocks/>
          </p:cNvSpPr>
          <p:nvPr/>
        </p:nvSpPr>
        <p:spPr>
          <a:xfrm>
            <a:off x="779594" y="259418"/>
            <a:ext cx="10515600" cy="57500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Verdana" panose="020B0604030504040204" pitchFamily="34" charset="0"/>
                <a:ea typeface="Verdana" panose="020B0604030504040204" pitchFamily="34" charset="0"/>
              </a:rPr>
              <a:t>Read and match</a:t>
            </a:r>
            <a:endParaRPr lang="en-AU"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45023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descr="Crib with solid fill">
            <a:extLst>
              <a:ext uri="{FF2B5EF4-FFF2-40B4-BE49-F238E27FC236}">
                <a16:creationId xmlns:a16="http://schemas.microsoft.com/office/drawing/2014/main" id="{2EAA9949-EE5F-4ADC-A3BB-9C2E65BDBB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97064" y="652427"/>
            <a:ext cx="786856" cy="786856"/>
          </a:xfrm>
          <a:prstGeom prst="rect">
            <a:avLst/>
          </a:prstGeom>
        </p:spPr>
      </p:pic>
      <p:sp>
        <p:nvSpPr>
          <p:cNvPr id="12" name="Title 1">
            <a:extLst>
              <a:ext uri="{FF2B5EF4-FFF2-40B4-BE49-F238E27FC236}">
                <a16:creationId xmlns:a16="http://schemas.microsoft.com/office/drawing/2014/main" id="{3A29B513-AFD9-4624-A005-189DBA98FFBE}"/>
              </a:ext>
            </a:extLst>
          </p:cNvPr>
          <p:cNvSpPr>
            <a:spLocks noGrp="1"/>
          </p:cNvSpPr>
          <p:nvPr>
            <p:ph type="title"/>
          </p:nvPr>
        </p:nvSpPr>
        <p:spPr>
          <a:xfrm>
            <a:off x="779594" y="202268"/>
            <a:ext cx="10515600" cy="575005"/>
          </a:xfrm>
        </p:spPr>
        <p:txBody>
          <a:bodyPr>
            <a:normAutofit fontScale="90000"/>
          </a:bodyPr>
          <a:lstStyle/>
          <a:p>
            <a:pPr algn="ctr"/>
            <a:r>
              <a:rPr lang="en-US" dirty="0">
                <a:latin typeface="Verdana" panose="020B0604030504040204" pitchFamily="34" charset="0"/>
                <a:ea typeface="Verdana" panose="020B0604030504040204" pitchFamily="34" charset="0"/>
              </a:rPr>
              <a:t>Say and write</a:t>
            </a:r>
            <a:endParaRPr lang="en-AU" dirty="0">
              <a:latin typeface="Verdana" panose="020B0604030504040204" pitchFamily="34" charset="0"/>
              <a:ea typeface="Verdana" panose="020B0604030504040204" pitchFamily="34" charset="0"/>
            </a:endParaRPr>
          </a:p>
        </p:txBody>
      </p:sp>
      <p:pic>
        <p:nvPicPr>
          <p:cNvPr id="13" name="Graphic 12" descr="Dog with solid fill">
            <a:extLst>
              <a:ext uri="{FF2B5EF4-FFF2-40B4-BE49-F238E27FC236}">
                <a16:creationId xmlns:a16="http://schemas.microsoft.com/office/drawing/2014/main" id="{FBFBC8A3-F644-4D62-8FBA-AAC03250A4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80536" y="587089"/>
            <a:ext cx="914400" cy="914400"/>
          </a:xfrm>
          <a:prstGeom prst="rect">
            <a:avLst/>
          </a:prstGeom>
        </p:spPr>
      </p:pic>
      <p:graphicFrame>
        <p:nvGraphicFramePr>
          <p:cNvPr id="14" name="Table 15">
            <a:extLst>
              <a:ext uri="{FF2B5EF4-FFF2-40B4-BE49-F238E27FC236}">
                <a16:creationId xmlns:a16="http://schemas.microsoft.com/office/drawing/2014/main" id="{D7BC2433-DD85-49FE-9816-021438CBC7EF}"/>
              </a:ext>
            </a:extLst>
          </p:cNvPr>
          <p:cNvGraphicFramePr>
            <a:graphicFrameLocks noGrp="1"/>
          </p:cNvGraphicFramePr>
          <p:nvPr>
            <p:extLst>
              <p:ext uri="{D42A27DB-BD31-4B8C-83A1-F6EECF244321}">
                <p14:modId xmlns:p14="http://schemas.microsoft.com/office/powerpoint/2010/main" val="2741253985"/>
              </p:ext>
            </p:extLst>
          </p:nvPr>
        </p:nvGraphicFramePr>
        <p:xfrm>
          <a:off x="379074" y="1489092"/>
          <a:ext cx="3541998" cy="733309"/>
        </p:xfrm>
        <a:graphic>
          <a:graphicData uri="http://schemas.openxmlformats.org/drawingml/2006/table">
            <a:tbl>
              <a:tblPr firstRow="1" bandRow="1">
                <a:tableStyleId>{0505E3EF-67EA-436B-97B2-0124C06EBD24}</a:tableStyleId>
              </a:tblPr>
              <a:tblGrid>
                <a:gridCol w="1180666">
                  <a:extLst>
                    <a:ext uri="{9D8B030D-6E8A-4147-A177-3AD203B41FA5}">
                      <a16:colId xmlns:a16="http://schemas.microsoft.com/office/drawing/2014/main" val="3993533183"/>
                    </a:ext>
                  </a:extLst>
                </a:gridCol>
                <a:gridCol w="1180666">
                  <a:extLst>
                    <a:ext uri="{9D8B030D-6E8A-4147-A177-3AD203B41FA5}">
                      <a16:colId xmlns:a16="http://schemas.microsoft.com/office/drawing/2014/main" val="3377894330"/>
                    </a:ext>
                  </a:extLst>
                </a:gridCol>
                <a:gridCol w="1180666">
                  <a:extLst>
                    <a:ext uri="{9D8B030D-6E8A-4147-A177-3AD203B41FA5}">
                      <a16:colId xmlns:a16="http://schemas.microsoft.com/office/drawing/2014/main" val="322656382"/>
                    </a:ext>
                  </a:extLst>
                </a:gridCol>
              </a:tblGrid>
              <a:tr h="733309">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282367235"/>
                  </a:ext>
                </a:extLst>
              </a:tr>
            </a:tbl>
          </a:graphicData>
        </a:graphic>
      </p:graphicFrame>
      <p:graphicFrame>
        <p:nvGraphicFramePr>
          <p:cNvPr id="20" name="Table 15">
            <a:extLst>
              <a:ext uri="{FF2B5EF4-FFF2-40B4-BE49-F238E27FC236}">
                <a16:creationId xmlns:a16="http://schemas.microsoft.com/office/drawing/2014/main" id="{7537B9FC-6A58-489D-9E04-B3EC3BEA8AAA}"/>
              </a:ext>
            </a:extLst>
          </p:cNvPr>
          <p:cNvGraphicFramePr>
            <a:graphicFrameLocks noGrp="1"/>
          </p:cNvGraphicFramePr>
          <p:nvPr>
            <p:extLst>
              <p:ext uri="{D42A27DB-BD31-4B8C-83A1-F6EECF244321}">
                <p14:modId xmlns:p14="http://schemas.microsoft.com/office/powerpoint/2010/main" val="4154843440"/>
              </p:ext>
            </p:extLst>
          </p:nvPr>
        </p:nvGraphicFramePr>
        <p:xfrm>
          <a:off x="4337353" y="1481366"/>
          <a:ext cx="3541998" cy="733309"/>
        </p:xfrm>
        <a:graphic>
          <a:graphicData uri="http://schemas.openxmlformats.org/drawingml/2006/table">
            <a:tbl>
              <a:tblPr firstRow="1" bandRow="1">
                <a:tableStyleId>{0505E3EF-67EA-436B-97B2-0124C06EBD24}</a:tableStyleId>
              </a:tblPr>
              <a:tblGrid>
                <a:gridCol w="1180666">
                  <a:extLst>
                    <a:ext uri="{9D8B030D-6E8A-4147-A177-3AD203B41FA5}">
                      <a16:colId xmlns:a16="http://schemas.microsoft.com/office/drawing/2014/main" val="3993533183"/>
                    </a:ext>
                  </a:extLst>
                </a:gridCol>
                <a:gridCol w="1180666">
                  <a:extLst>
                    <a:ext uri="{9D8B030D-6E8A-4147-A177-3AD203B41FA5}">
                      <a16:colId xmlns:a16="http://schemas.microsoft.com/office/drawing/2014/main" val="3377894330"/>
                    </a:ext>
                  </a:extLst>
                </a:gridCol>
                <a:gridCol w="1180666">
                  <a:extLst>
                    <a:ext uri="{9D8B030D-6E8A-4147-A177-3AD203B41FA5}">
                      <a16:colId xmlns:a16="http://schemas.microsoft.com/office/drawing/2014/main" val="322656382"/>
                    </a:ext>
                  </a:extLst>
                </a:gridCol>
              </a:tblGrid>
              <a:tr h="733309">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282367235"/>
                  </a:ext>
                </a:extLst>
              </a:tr>
            </a:tbl>
          </a:graphicData>
        </a:graphic>
      </p:graphicFrame>
      <p:graphicFrame>
        <p:nvGraphicFramePr>
          <p:cNvPr id="21" name="Table 15">
            <a:extLst>
              <a:ext uri="{FF2B5EF4-FFF2-40B4-BE49-F238E27FC236}">
                <a16:creationId xmlns:a16="http://schemas.microsoft.com/office/drawing/2014/main" id="{1C72FF9E-FC4C-4D07-8F39-2AEFCBF29BB6}"/>
              </a:ext>
            </a:extLst>
          </p:cNvPr>
          <p:cNvGraphicFramePr>
            <a:graphicFrameLocks noGrp="1"/>
          </p:cNvGraphicFramePr>
          <p:nvPr>
            <p:extLst>
              <p:ext uri="{D42A27DB-BD31-4B8C-83A1-F6EECF244321}">
                <p14:modId xmlns:p14="http://schemas.microsoft.com/office/powerpoint/2010/main" val="1158910377"/>
              </p:ext>
            </p:extLst>
          </p:nvPr>
        </p:nvGraphicFramePr>
        <p:xfrm>
          <a:off x="8266737" y="1481365"/>
          <a:ext cx="3541998" cy="733309"/>
        </p:xfrm>
        <a:graphic>
          <a:graphicData uri="http://schemas.openxmlformats.org/drawingml/2006/table">
            <a:tbl>
              <a:tblPr firstRow="1" bandRow="1">
                <a:tableStyleId>{0505E3EF-67EA-436B-97B2-0124C06EBD24}</a:tableStyleId>
              </a:tblPr>
              <a:tblGrid>
                <a:gridCol w="1180666">
                  <a:extLst>
                    <a:ext uri="{9D8B030D-6E8A-4147-A177-3AD203B41FA5}">
                      <a16:colId xmlns:a16="http://schemas.microsoft.com/office/drawing/2014/main" val="3993533183"/>
                    </a:ext>
                  </a:extLst>
                </a:gridCol>
                <a:gridCol w="1180666">
                  <a:extLst>
                    <a:ext uri="{9D8B030D-6E8A-4147-A177-3AD203B41FA5}">
                      <a16:colId xmlns:a16="http://schemas.microsoft.com/office/drawing/2014/main" val="3377894330"/>
                    </a:ext>
                  </a:extLst>
                </a:gridCol>
                <a:gridCol w="1180666">
                  <a:extLst>
                    <a:ext uri="{9D8B030D-6E8A-4147-A177-3AD203B41FA5}">
                      <a16:colId xmlns:a16="http://schemas.microsoft.com/office/drawing/2014/main" val="322656382"/>
                    </a:ext>
                  </a:extLst>
                </a:gridCol>
              </a:tblGrid>
              <a:tr h="733309">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282367235"/>
                  </a:ext>
                </a:extLst>
              </a:tr>
            </a:tbl>
          </a:graphicData>
        </a:graphic>
      </p:graphicFrame>
      <p:graphicFrame>
        <p:nvGraphicFramePr>
          <p:cNvPr id="22" name="Table 15">
            <a:extLst>
              <a:ext uri="{FF2B5EF4-FFF2-40B4-BE49-F238E27FC236}">
                <a16:creationId xmlns:a16="http://schemas.microsoft.com/office/drawing/2014/main" id="{9B90F5FB-6A81-45DD-9347-26EC3AB6626F}"/>
              </a:ext>
            </a:extLst>
          </p:cNvPr>
          <p:cNvGraphicFramePr>
            <a:graphicFrameLocks noGrp="1"/>
          </p:cNvGraphicFramePr>
          <p:nvPr>
            <p:extLst>
              <p:ext uri="{D42A27DB-BD31-4B8C-83A1-F6EECF244321}">
                <p14:modId xmlns:p14="http://schemas.microsoft.com/office/powerpoint/2010/main" val="3547757844"/>
              </p:ext>
            </p:extLst>
          </p:nvPr>
        </p:nvGraphicFramePr>
        <p:xfrm>
          <a:off x="379074" y="3256805"/>
          <a:ext cx="3541998" cy="733309"/>
        </p:xfrm>
        <a:graphic>
          <a:graphicData uri="http://schemas.openxmlformats.org/drawingml/2006/table">
            <a:tbl>
              <a:tblPr firstRow="1" bandRow="1">
                <a:tableStyleId>{0505E3EF-67EA-436B-97B2-0124C06EBD24}</a:tableStyleId>
              </a:tblPr>
              <a:tblGrid>
                <a:gridCol w="1180666">
                  <a:extLst>
                    <a:ext uri="{9D8B030D-6E8A-4147-A177-3AD203B41FA5}">
                      <a16:colId xmlns:a16="http://schemas.microsoft.com/office/drawing/2014/main" val="3993533183"/>
                    </a:ext>
                  </a:extLst>
                </a:gridCol>
                <a:gridCol w="1180666">
                  <a:extLst>
                    <a:ext uri="{9D8B030D-6E8A-4147-A177-3AD203B41FA5}">
                      <a16:colId xmlns:a16="http://schemas.microsoft.com/office/drawing/2014/main" val="3377894330"/>
                    </a:ext>
                  </a:extLst>
                </a:gridCol>
                <a:gridCol w="1180666">
                  <a:extLst>
                    <a:ext uri="{9D8B030D-6E8A-4147-A177-3AD203B41FA5}">
                      <a16:colId xmlns:a16="http://schemas.microsoft.com/office/drawing/2014/main" val="322656382"/>
                    </a:ext>
                  </a:extLst>
                </a:gridCol>
              </a:tblGrid>
              <a:tr h="733309">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282367235"/>
                  </a:ext>
                </a:extLst>
              </a:tr>
            </a:tbl>
          </a:graphicData>
        </a:graphic>
      </p:graphicFrame>
      <p:graphicFrame>
        <p:nvGraphicFramePr>
          <p:cNvPr id="23" name="Table 15">
            <a:extLst>
              <a:ext uri="{FF2B5EF4-FFF2-40B4-BE49-F238E27FC236}">
                <a16:creationId xmlns:a16="http://schemas.microsoft.com/office/drawing/2014/main" id="{A61ED52F-C7C4-4CD1-A340-B917FCFF36D6}"/>
              </a:ext>
            </a:extLst>
          </p:cNvPr>
          <p:cNvGraphicFramePr>
            <a:graphicFrameLocks noGrp="1"/>
          </p:cNvGraphicFramePr>
          <p:nvPr>
            <p:extLst>
              <p:ext uri="{D42A27DB-BD31-4B8C-83A1-F6EECF244321}">
                <p14:modId xmlns:p14="http://schemas.microsoft.com/office/powerpoint/2010/main" val="3465428831"/>
              </p:ext>
            </p:extLst>
          </p:nvPr>
        </p:nvGraphicFramePr>
        <p:xfrm>
          <a:off x="4337353" y="3255366"/>
          <a:ext cx="3541998" cy="733309"/>
        </p:xfrm>
        <a:graphic>
          <a:graphicData uri="http://schemas.openxmlformats.org/drawingml/2006/table">
            <a:tbl>
              <a:tblPr firstRow="1" bandRow="1">
                <a:tableStyleId>{0505E3EF-67EA-436B-97B2-0124C06EBD24}</a:tableStyleId>
              </a:tblPr>
              <a:tblGrid>
                <a:gridCol w="1180666">
                  <a:extLst>
                    <a:ext uri="{9D8B030D-6E8A-4147-A177-3AD203B41FA5}">
                      <a16:colId xmlns:a16="http://schemas.microsoft.com/office/drawing/2014/main" val="3993533183"/>
                    </a:ext>
                  </a:extLst>
                </a:gridCol>
                <a:gridCol w="1180666">
                  <a:extLst>
                    <a:ext uri="{9D8B030D-6E8A-4147-A177-3AD203B41FA5}">
                      <a16:colId xmlns:a16="http://schemas.microsoft.com/office/drawing/2014/main" val="3377894330"/>
                    </a:ext>
                  </a:extLst>
                </a:gridCol>
                <a:gridCol w="1180666">
                  <a:extLst>
                    <a:ext uri="{9D8B030D-6E8A-4147-A177-3AD203B41FA5}">
                      <a16:colId xmlns:a16="http://schemas.microsoft.com/office/drawing/2014/main" val="322656382"/>
                    </a:ext>
                  </a:extLst>
                </a:gridCol>
              </a:tblGrid>
              <a:tr h="733309">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282367235"/>
                  </a:ext>
                </a:extLst>
              </a:tr>
            </a:tbl>
          </a:graphicData>
        </a:graphic>
      </p:graphicFrame>
      <p:graphicFrame>
        <p:nvGraphicFramePr>
          <p:cNvPr id="24" name="Table 15">
            <a:extLst>
              <a:ext uri="{FF2B5EF4-FFF2-40B4-BE49-F238E27FC236}">
                <a16:creationId xmlns:a16="http://schemas.microsoft.com/office/drawing/2014/main" id="{0C4B14B8-127D-49C5-8A6D-E1C77A4E11D8}"/>
              </a:ext>
            </a:extLst>
          </p:cNvPr>
          <p:cNvGraphicFramePr>
            <a:graphicFrameLocks noGrp="1"/>
          </p:cNvGraphicFramePr>
          <p:nvPr>
            <p:extLst>
              <p:ext uri="{D42A27DB-BD31-4B8C-83A1-F6EECF244321}">
                <p14:modId xmlns:p14="http://schemas.microsoft.com/office/powerpoint/2010/main" val="1176732506"/>
              </p:ext>
            </p:extLst>
          </p:nvPr>
        </p:nvGraphicFramePr>
        <p:xfrm>
          <a:off x="8295632" y="3242359"/>
          <a:ext cx="3541998" cy="733309"/>
        </p:xfrm>
        <a:graphic>
          <a:graphicData uri="http://schemas.openxmlformats.org/drawingml/2006/table">
            <a:tbl>
              <a:tblPr firstRow="1" bandRow="1">
                <a:tableStyleId>{0505E3EF-67EA-436B-97B2-0124C06EBD24}</a:tableStyleId>
              </a:tblPr>
              <a:tblGrid>
                <a:gridCol w="1180666">
                  <a:extLst>
                    <a:ext uri="{9D8B030D-6E8A-4147-A177-3AD203B41FA5}">
                      <a16:colId xmlns:a16="http://schemas.microsoft.com/office/drawing/2014/main" val="3993533183"/>
                    </a:ext>
                  </a:extLst>
                </a:gridCol>
                <a:gridCol w="1180666">
                  <a:extLst>
                    <a:ext uri="{9D8B030D-6E8A-4147-A177-3AD203B41FA5}">
                      <a16:colId xmlns:a16="http://schemas.microsoft.com/office/drawing/2014/main" val="3377894330"/>
                    </a:ext>
                  </a:extLst>
                </a:gridCol>
                <a:gridCol w="1180666">
                  <a:extLst>
                    <a:ext uri="{9D8B030D-6E8A-4147-A177-3AD203B41FA5}">
                      <a16:colId xmlns:a16="http://schemas.microsoft.com/office/drawing/2014/main" val="322656382"/>
                    </a:ext>
                  </a:extLst>
                </a:gridCol>
              </a:tblGrid>
              <a:tr h="733309">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282367235"/>
                  </a:ext>
                </a:extLst>
              </a:tr>
            </a:tbl>
          </a:graphicData>
        </a:graphic>
      </p:graphicFrame>
      <p:graphicFrame>
        <p:nvGraphicFramePr>
          <p:cNvPr id="25" name="Table 15">
            <a:extLst>
              <a:ext uri="{FF2B5EF4-FFF2-40B4-BE49-F238E27FC236}">
                <a16:creationId xmlns:a16="http://schemas.microsoft.com/office/drawing/2014/main" id="{2242D190-7FE6-4AC2-943A-200578BB6D5B}"/>
              </a:ext>
            </a:extLst>
          </p:cNvPr>
          <p:cNvGraphicFramePr>
            <a:graphicFrameLocks noGrp="1"/>
          </p:cNvGraphicFramePr>
          <p:nvPr>
            <p:extLst>
              <p:ext uri="{D42A27DB-BD31-4B8C-83A1-F6EECF244321}">
                <p14:modId xmlns:p14="http://schemas.microsoft.com/office/powerpoint/2010/main" val="4218617538"/>
              </p:ext>
            </p:extLst>
          </p:nvPr>
        </p:nvGraphicFramePr>
        <p:xfrm>
          <a:off x="379074" y="4996014"/>
          <a:ext cx="3541998" cy="733309"/>
        </p:xfrm>
        <a:graphic>
          <a:graphicData uri="http://schemas.openxmlformats.org/drawingml/2006/table">
            <a:tbl>
              <a:tblPr firstRow="1" bandRow="1">
                <a:tableStyleId>{0505E3EF-67EA-436B-97B2-0124C06EBD24}</a:tableStyleId>
              </a:tblPr>
              <a:tblGrid>
                <a:gridCol w="1180666">
                  <a:extLst>
                    <a:ext uri="{9D8B030D-6E8A-4147-A177-3AD203B41FA5}">
                      <a16:colId xmlns:a16="http://schemas.microsoft.com/office/drawing/2014/main" val="3993533183"/>
                    </a:ext>
                  </a:extLst>
                </a:gridCol>
                <a:gridCol w="1180666">
                  <a:extLst>
                    <a:ext uri="{9D8B030D-6E8A-4147-A177-3AD203B41FA5}">
                      <a16:colId xmlns:a16="http://schemas.microsoft.com/office/drawing/2014/main" val="3377894330"/>
                    </a:ext>
                  </a:extLst>
                </a:gridCol>
                <a:gridCol w="1180666">
                  <a:extLst>
                    <a:ext uri="{9D8B030D-6E8A-4147-A177-3AD203B41FA5}">
                      <a16:colId xmlns:a16="http://schemas.microsoft.com/office/drawing/2014/main" val="322656382"/>
                    </a:ext>
                  </a:extLst>
                </a:gridCol>
              </a:tblGrid>
              <a:tr h="733309">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282367235"/>
                  </a:ext>
                </a:extLst>
              </a:tr>
            </a:tbl>
          </a:graphicData>
        </a:graphic>
      </p:graphicFrame>
      <p:graphicFrame>
        <p:nvGraphicFramePr>
          <p:cNvPr id="26" name="Table 15">
            <a:extLst>
              <a:ext uri="{FF2B5EF4-FFF2-40B4-BE49-F238E27FC236}">
                <a16:creationId xmlns:a16="http://schemas.microsoft.com/office/drawing/2014/main" id="{CA1CD284-2FDF-4C5C-AC5F-BE67C1805297}"/>
              </a:ext>
            </a:extLst>
          </p:cNvPr>
          <p:cNvGraphicFramePr>
            <a:graphicFrameLocks noGrp="1"/>
          </p:cNvGraphicFramePr>
          <p:nvPr>
            <p:extLst>
              <p:ext uri="{D42A27DB-BD31-4B8C-83A1-F6EECF244321}">
                <p14:modId xmlns:p14="http://schemas.microsoft.com/office/powerpoint/2010/main" val="2461618005"/>
              </p:ext>
            </p:extLst>
          </p:nvPr>
        </p:nvGraphicFramePr>
        <p:xfrm>
          <a:off x="4337353" y="4983009"/>
          <a:ext cx="3541998" cy="733309"/>
        </p:xfrm>
        <a:graphic>
          <a:graphicData uri="http://schemas.openxmlformats.org/drawingml/2006/table">
            <a:tbl>
              <a:tblPr firstRow="1" bandRow="1">
                <a:tableStyleId>{0505E3EF-67EA-436B-97B2-0124C06EBD24}</a:tableStyleId>
              </a:tblPr>
              <a:tblGrid>
                <a:gridCol w="1180666">
                  <a:extLst>
                    <a:ext uri="{9D8B030D-6E8A-4147-A177-3AD203B41FA5}">
                      <a16:colId xmlns:a16="http://schemas.microsoft.com/office/drawing/2014/main" val="3993533183"/>
                    </a:ext>
                  </a:extLst>
                </a:gridCol>
                <a:gridCol w="1180666">
                  <a:extLst>
                    <a:ext uri="{9D8B030D-6E8A-4147-A177-3AD203B41FA5}">
                      <a16:colId xmlns:a16="http://schemas.microsoft.com/office/drawing/2014/main" val="3377894330"/>
                    </a:ext>
                  </a:extLst>
                </a:gridCol>
                <a:gridCol w="1180666">
                  <a:extLst>
                    <a:ext uri="{9D8B030D-6E8A-4147-A177-3AD203B41FA5}">
                      <a16:colId xmlns:a16="http://schemas.microsoft.com/office/drawing/2014/main" val="322656382"/>
                    </a:ext>
                  </a:extLst>
                </a:gridCol>
              </a:tblGrid>
              <a:tr h="733309">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282367235"/>
                  </a:ext>
                </a:extLst>
              </a:tr>
            </a:tbl>
          </a:graphicData>
        </a:graphic>
      </p:graphicFrame>
      <p:graphicFrame>
        <p:nvGraphicFramePr>
          <p:cNvPr id="27" name="Table 15">
            <a:extLst>
              <a:ext uri="{FF2B5EF4-FFF2-40B4-BE49-F238E27FC236}">
                <a16:creationId xmlns:a16="http://schemas.microsoft.com/office/drawing/2014/main" id="{ECDF4BD7-E14E-4CCC-BCF0-2CF66240E35A}"/>
              </a:ext>
            </a:extLst>
          </p:cNvPr>
          <p:cNvGraphicFramePr>
            <a:graphicFrameLocks noGrp="1"/>
          </p:cNvGraphicFramePr>
          <p:nvPr>
            <p:extLst>
              <p:ext uri="{D42A27DB-BD31-4B8C-83A1-F6EECF244321}">
                <p14:modId xmlns:p14="http://schemas.microsoft.com/office/powerpoint/2010/main" val="1540071217"/>
              </p:ext>
            </p:extLst>
          </p:nvPr>
        </p:nvGraphicFramePr>
        <p:xfrm>
          <a:off x="8295632" y="4983008"/>
          <a:ext cx="3541998" cy="733309"/>
        </p:xfrm>
        <a:graphic>
          <a:graphicData uri="http://schemas.openxmlformats.org/drawingml/2006/table">
            <a:tbl>
              <a:tblPr firstRow="1" bandRow="1">
                <a:tableStyleId>{0505E3EF-67EA-436B-97B2-0124C06EBD24}</a:tableStyleId>
              </a:tblPr>
              <a:tblGrid>
                <a:gridCol w="1180666">
                  <a:extLst>
                    <a:ext uri="{9D8B030D-6E8A-4147-A177-3AD203B41FA5}">
                      <a16:colId xmlns:a16="http://schemas.microsoft.com/office/drawing/2014/main" val="3993533183"/>
                    </a:ext>
                  </a:extLst>
                </a:gridCol>
                <a:gridCol w="1180666">
                  <a:extLst>
                    <a:ext uri="{9D8B030D-6E8A-4147-A177-3AD203B41FA5}">
                      <a16:colId xmlns:a16="http://schemas.microsoft.com/office/drawing/2014/main" val="3377894330"/>
                    </a:ext>
                  </a:extLst>
                </a:gridCol>
                <a:gridCol w="1180666">
                  <a:extLst>
                    <a:ext uri="{9D8B030D-6E8A-4147-A177-3AD203B41FA5}">
                      <a16:colId xmlns:a16="http://schemas.microsoft.com/office/drawing/2014/main" val="322656382"/>
                    </a:ext>
                  </a:extLst>
                </a:gridCol>
              </a:tblGrid>
              <a:tr h="733309">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282367235"/>
                  </a:ext>
                </a:extLst>
              </a:tr>
            </a:tbl>
          </a:graphicData>
        </a:graphic>
      </p:graphicFrame>
      <p:pic>
        <p:nvPicPr>
          <p:cNvPr id="28" name="Graphic 27" descr="Kitten with solid fill">
            <a:extLst>
              <a:ext uri="{FF2B5EF4-FFF2-40B4-BE49-F238E27FC236}">
                <a16:creationId xmlns:a16="http://schemas.microsoft.com/office/drawing/2014/main" id="{21E48D21-CCBF-453C-ABC2-2D2B7373F48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54748" y="2365277"/>
            <a:ext cx="930445" cy="930445"/>
          </a:xfrm>
          <a:prstGeom prst="rect">
            <a:avLst/>
          </a:prstGeom>
        </p:spPr>
      </p:pic>
      <p:pic>
        <p:nvPicPr>
          <p:cNvPr id="29" name="Graphic 28" descr="Pig with solid fill">
            <a:extLst>
              <a:ext uri="{FF2B5EF4-FFF2-40B4-BE49-F238E27FC236}">
                <a16:creationId xmlns:a16="http://schemas.microsoft.com/office/drawing/2014/main" id="{C0C638AA-E0D2-49E8-801C-EAC3F035AE6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03770" y="2373300"/>
            <a:ext cx="914400" cy="914400"/>
          </a:xfrm>
          <a:prstGeom prst="rect">
            <a:avLst/>
          </a:prstGeom>
        </p:spPr>
      </p:pic>
      <p:pic>
        <p:nvPicPr>
          <p:cNvPr id="30" name="Graphic 29" descr="Cricket bat and ball with solid fill">
            <a:extLst>
              <a:ext uri="{FF2B5EF4-FFF2-40B4-BE49-F238E27FC236}">
                <a16:creationId xmlns:a16="http://schemas.microsoft.com/office/drawing/2014/main" id="{3D299463-FA34-4406-B32D-0359717F2C2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683381" y="2406082"/>
            <a:ext cx="811555" cy="811555"/>
          </a:xfrm>
          <a:prstGeom prst="rect">
            <a:avLst/>
          </a:prstGeom>
        </p:spPr>
      </p:pic>
      <p:pic>
        <p:nvPicPr>
          <p:cNvPr id="31" name="Graphic 30" descr="Bed with solid fill">
            <a:extLst>
              <a:ext uri="{FF2B5EF4-FFF2-40B4-BE49-F238E27FC236}">
                <a16:creationId xmlns:a16="http://schemas.microsoft.com/office/drawing/2014/main" id="{6759C8F5-E23F-4AE6-AD5A-631CB27A230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603770" y="4114966"/>
            <a:ext cx="914400" cy="914400"/>
          </a:xfrm>
          <a:prstGeom prst="rect">
            <a:avLst/>
          </a:prstGeom>
        </p:spPr>
      </p:pic>
      <p:pic>
        <p:nvPicPr>
          <p:cNvPr id="32" name="Graphic 31" descr="Dim (Medium Sun) with solid fill">
            <a:extLst>
              <a:ext uri="{FF2B5EF4-FFF2-40B4-BE49-F238E27FC236}">
                <a16:creationId xmlns:a16="http://schemas.microsoft.com/office/drawing/2014/main" id="{3BF97F89-EEBB-4212-AACD-A19C3B5E128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554748" y="4057597"/>
            <a:ext cx="1029137" cy="1029137"/>
          </a:xfrm>
          <a:prstGeom prst="rect">
            <a:avLst/>
          </a:prstGeom>
        </p:spPr>
      </p:pic>
      <p:pic>
        <p:nvPicPr>
          <p:cNvPr id="35" name="Graphic 34" descr="Pen with solid fill">
            <a:extLst>
              <a:ext uri="{FF2B5EF4-FFF2-40B4-BE49-F238E27FC236}">
                <a16:creationId xmlns:a16="http://schemas.microsoft.com/office/drawing/2014/main" id="{8E887001-070B-4B0E-8CA9-ADC12192C68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722504" y="4205511"/>
            <a:ext cx="733308" cy="733308"/>
          </a:xfrm>
          <a:prstGeom prst="rect">
            <a:avLst/>
          </a:prstGeom>
        </p:spPr>
      </p:pic>
      <p:pic>
        <p:nvPicPr>
          <p:cNvPr id="2" name="Graphic 2" descr="Crying face outline with solid fill">
            <a:extLst>
              <a:ext uri="{FF2B5EF4-FFF2-40B4-BE49-F238E27FC236}">
                <a16:creationId xmlns:a16="http://schemas.microsoft.com/office/drawing/2014/main" id="{C2125029-EB78-1CD2-AA2E-49D4A5F6F5B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796695" y="826488"/>
            <a:ext cx="598609" cy="589806"/>
          </a:xfrm>
          <a:prstGeom prst="rect">
            <a:avLst/>
          </a:prstGeom>
        </p:spPr>
      </p:pic>
    </p:spTree>
    <p:extLst>
      <p:ext uri="{BB962C8B-B14F-4D97-AF65-F5344CB8AC3E}">
        <p14:creationId xmlns:p14="http://schemas.microsoft.com/office/powerpoint/2010/main" val="23611993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4eff3df-e3d6-48ed-978f-45ff25640900">
      <UserInfo>
        <DisplayName>Liz Heynes</DisplayName>
        <AccountId>32</AccountId>
        <AccountType/>
      </UserInfo>
    </SharedWithUsers>
    <MediaLengthInSeconds xmlns="ff236c08-9611-4854-a4bb-16d44b7327b6" xsi:nil="true"/>
    <Comments xmlns="ff236c08-9611-4854-a4bb-16d44b7327b6" xsi:nil="true"/>
    <lcf76f155ced4ddcb4097134ff3c332f xmlns="ff236c08-9611-4854-a4bb-16d44b7327b6">
      <Terms xmlns="http://schemas.microsoft.com/office/infopath/2007/PartnerControls"/>
    </lcf76f155ced4ddcb4097134ff3c332f>
    <TaxCatchAll xmlns="64eff3df-e3d6-48ed-978f-45ff2564090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810856600FD2D4391AFDDFCF33A69BD" ma:contentTypeVersion="17" ma:contentTypeDescription="Create a new document." ma:contentTypeScope="" ma:versionID="25226b08f698d57212e65c5176fc1b14">
  <xsd:schema xmlns:xsd="http://www.w3.org/2001/XMLSchema" xmlns:xs="http://www.w3.org/2001/XMLSchema" xmlns:p="http://schemas.microsoft.com/office/2006/metadata/properties" xmlns:ns2="64eff3df-e3d6-48ed-978f-45ff25640900" xmlns:ns3="ff236c08-9611-4854-a4bb-16d44b7327b6" targetNamespace="http://schemas.microsoft.com/office/2006/metadata/properties" ma:root="true" ma:fieldsID="a5a09d6dc8cce05c4e8fee5d9262fe9b" ns2:_="" ns3:_="">
    <xsd:import namespace="64eff3df-e3d6-48ed-978f-45ff25640900"/>
    <xsd:import namespace="ff236c08-9611-4854-a4bb-16d44b7327b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Comments" minOccurs="0"/>
                <xsd:element ref="ns3:lcf76f155ced4ddcb4097134ff3c332f" minOccurs="0"/>
                <xsd:element ref="ns2:TaxCatchAll"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eff3df-e3d6-48ed-978f-45ff2564090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7267be2-ffe6-46cd-94d9-2cfd9b1e6422}" ma:internalName="TaxCatchAll" ma:showField="CatchAllData" ma:web="64eff3df-e3d6-48ed-978f-45ff2564090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f236c08-9611-4854-a4bb-16d44b7327b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Comments" ma:index="20" nillable="true" ma:displayName="Comments" ma:format="Dropdown" ma:internalName="Comments">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f7212af-5298-4b34-9fde-95afa33fa15c"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6BD1DA-D49B-43AB-BC21-D58BF4B2C557}">
  <ds:schemaRefs>
    <ds:schemaRef ds:uri="http://schemas.microsoft.com/sharepoint/v3/contenttype/forms"/>
  </ds:schemaRefs>
</ds:datastoreItem>
</file>

<file path=customXml/itemProps2.xml><?xml version="1.0" encoding="utf-8"?>
<ds:datastoreItem xmlns:ds="http://schemas.openxmlformats.org/officeDocument/2006/customXml" ds:itemID="{D519749F-54FE-40D0-9A3C-0056A57DE0C6}">
  <ds:schemaRefs>
    <ds:schemaRef ds:uri="64eff3df-e3d6-48ed-978f-45ff25640900"/>
    <ds:schemaRef ds:uri="ff236c08-9611-4854-a4bb-16d44b7327b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BBCD71D-0D53-400F-9C96-AE2A70C7F7AF}">
  <ds:schemaRefs>
    <ds:schemaRef ds:uri="64eff3df-e3d6-48ed-978f-45ff25640900"/>
    <ds:schemaRef ds:uri="ff236c08-9611-4854-a4bb-16d44b7327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200</TotalTime>
  <Words>2323</Words>
  <Application>Microsoft Office PowerPoint</Application>
  <PresentationFormat>Widescreen</PresentationFormat>
  <Paragraphs>324</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Calibri</vt:lpstr>
      <vt:lpstr>Arial</vt:lpstr>
      <vt:lpstr>Comic Sans MS</vt:lpstr>
      <vt:lpstr>Calibri Light</vt:lpstr>
      <vt:lpstr>Verdana</vt:lpstr>
      <vt:lpstr>Arial,Sans-Serif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Say and write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Booth</dc:creator>
  <cp:lastModifiedBy>Liz Heynes</cp:lastModifiedBy>
  <cp:revision>1</cp:revision>
  <dcterms:created xsi:type="dcterms:W3CDTF">2021-01-11T06:19:08Z</dcterms:created>
  <dcterms:modified xsi:type="dcterms:W3CDTF">2023-06-13T06:16:20Z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0x0101000810856600FD2D4391AFDDFCF33A69BD</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